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3" r:id="rId5"/>
    <p:sldId id="259" r:id="rId6"/>
    <p:sldId id="260" r:id="rId7"/>
    <p:sldId id="265" r:id="rId8"/>
    <p:sldId id="261" r:id="rId9"/>
    <p:sldId id="264" r:id="rId10"/>
    <p:sldId id="266" r:id="rId11"/>
    <p:sldId id="268" r:id="rId12"/>
    <p:sldId id="269" r:id="rId13"/>
    <p:sldId id="270" r:id="rId14"/>
    <p:sldId id="267" r:id="rId15"/>
  </p:sldIdLst>
  <p:sldSz cx="9144000" cy="6858000" type="screen4x3"/>
  <p:notesSz cx="6858000" cy="9144000"/>
  <p:defaultTextStyle>
    <a:defPPr>
      <a:defRPr lang="fr-B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156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dirty="0"/>
          </a:p>
        </p:txBody>
      </p:sp>
      <p:sp>
        <p:nvSpPr>
          <p:cNvPr id="3" name="Content Placeholder 2"/>
          <p:cNvSpPr>
            <a:spLocks noGrp="1"/>
          </p:cNvSpPr>
          <p:nvPr>
            <p:ph idx="1"/>
          </p:nvPr>
        </p:nvSpPr>
        <p:spPr/>
        <p:txBody>
          <a:bodyPr/>
          <a:lstStyle>
            <a:lvl1pPr>
              <a:defRPr sz="1575"/>
            </a:lvl1pPr>
            <a:lvl2pPr>
              <a:buClr>
                <a:srgbClr val="0070C0"/>
              </a:buCl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Tree>
    <p:extLst>
      <p:ext uri="{BB962C8B-B14F-4D97-AF65-F5344CB8AC3E}">
        <p14:creationId xmlns:p14="http://schemas.microsoft.com/office/powerpoint/2010/main" val="3818171529"/>
      </p:ext>
    </p:extLst>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Tree>
    <p:extLst>
      <p:ext uri="{BB962C8B-B14F-4D97-AF65-F5344CB8AC3E}">
        <p14:creationId xmlns:p14="http://schemas.microsoft.com/office/powerpoint/2010/main" val="33839985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pic>
        <p:nvPicPr>
          <p:cNvPr id="5" name="Picture 11" descr="C:\Users\JNW.WAVENET\AppData\Local\Microsoft\Windows\Temporary Internet Files\Content.Outlook\T30WCYVE\WAVENETlogo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73" y="620713"/>
            <a:ext cx="401597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2"/>
          <p:cNvGrpSpPr>
            <a:grpSpLocks/>
          </p:cNvGrpSpPr>
          <p:nvPr/>
        </p:nvGrpSpPr>
        <p:grpSpPr bwMode="auto">
          <a:xfrm>
            <a:off x="939403" y="1743076"/>
            <a:ext cx="1222772" cy="4537075"/>
            <a:chOff x="2417763" y="1922463"/>
            <a:chExt cx="1430133" cy="5002212"/>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l="63448"/>
            <a:stretch>
              <a:fillRect/>
            </a:stretch>
          </p:blipFill>
          <p:spPr bwMode="auto">
            <a:xfrm>
              <a:off x="2417763" y="1922463"/>
              <a:ext cx="1430133" cy="157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32056" r="31416"/>
            <a:stretch>
              <a:fillRect/>
            </a:stretch>
          </p:blipFill>
          <p:spPr bwMode="auto">
            <a:xfrm>
              <a:off x="2417763" y="3637507"/>
              <a:ext cx="1430133"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l="55762" r="8026"/>
            <a:stretch>
              <a:fillRect/>
            </a:stretch>
          </p:blipFill>
          <p:spPr bwMode="auto">
            <a:xfrm>
              <a:off x="2423948" y="5351475"/>
              <a:ext cx="1417762"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 Placeholder 10"/>
          <p:cNvSpPr>
            <a:spLocks noGrp="1"/>
          </p:cNvSpPr>
          <p:nvPr>
            <p:ph type="body" sz="quarter" idx="10"/>
          </p:nvPr>
        </p:nvSpPr>
        <p:spPr>
          <a:xfrm>
            <a:off x="2724764" y="2580208"/>
            <a:ext cx="5725965" cy="1175344"/>
          </a:xfrm>
        </p:spPr>
        <p:txBody>
          <a:bodyPr/>
          <a:lstStyle>
            <a:lvl1pPr marL="0" indent="0">
              <a:buNone/>
              <a:defRPr sz="2400" b="1">
                <a:latin typeface="+mj-lt"/>
              </a:defRPr>
            </a:lvl1pPr>
          </a:lstStyle>
          <a:p>
            <a:pPr lvl="0"/>
            <a:r>
              <a:rPr lang="en-US"/>
              <a:t>Click to edit Master text styles</a:t>
            </a:r>
          </a:p>
        </p:txBody>
      </p:sp>
      <p:sp>
        <p:nvSpPr>
          <p:cNvPr id="13" name="Text Placeholder 12"/>
          <p:cNvSpPr>
            <a:spLocks noGrp="1"/>
          </p:cNvSpPr>
          <p:nvPr>
            <p:ph type="body" sz="quarter" idx="11"/>
          </p:nvPr>
        </p:nvSpPr>
        <p:spPr>
          <a:xfrm>
            <a:off x="2724469" y="3886154"/>
            <a:ext cx="3325831" cy="839431"/>
          </a:xfrm>
        </p:spPr>
        <p:txBody>
          <a:bodyPr/>
          <a:lstStyle>
            <a:lvl2pPr marL="0" indent="0" algn="l">
              <a:buNone/>
              <a:defRPr sz="1350" i="1"/>
            </a:lvl2pPr>
          </a:lstStyle>
          <a:p>
            <a:pPr lvl="0"/>
            <a:r>
              <a:rPr lang="en-US"/>
              <a:t>Click to edit Master text styles</a:t>
            </a:r>
          </a:p>
        </p:txBody>
      </p:sp>
      <p:sp>
        <p:nvSpPr>
          <p:cNvPr id="15" name="Text Placeholder 14"/>
          <p:cNvSpPr>
            <a:spLocks noGrp="1"/>
          </p:cNvSpPr>
          <p:nvPr>
            <p:ph type="body" sz="quarter" idx="12"/>
          </p:nvPr>
        </p:nvSpPr>
        <p:spPr>
          <a:xfrm>
            <a:off x="5187747" y="5387916"/>
            <a:ext cx="3570730" cy="718485"/>
          </a:xfrm>
        </p:spPr>
        <p:txBody>
          <a:bodyPr/>
          <a:lstStyle>
            <a:lvl3pPr marL="685634" indent="0" algn="r">
              <a:buNone/>
              <a:defRPr i="1"/>
            </a:lvl3pPr>
          </a:lstStyle>
          <a:p>
            <a:pPr lvl="0"/>
            <a:r>
              <a:rPr lang="en-US"/>
              <a:t>Click to edit Master text styles</a:t>
            </a:r>
          </a:p>
        </p:txBody>
      </p:sp>
    </p:spTree>
    <p:extLst>
      <p:ext uri="{BB962C8B-B14F-4D97-AF65-F5344CB8AC3E}">
        <p14:creationId xmlns:p14="http://schemas.microsoft.com/office/powerpoint/2010/main" val="217774245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dirty="0"/>
          </a:p>
        </p:txBody>
      </p:sp>
      <p:sp>
        <p:nvSpPr>
          <p:cNvPr id="3" name="Content Placeholder 2"/>
          <p:cNvSpPr>
            <a:spLocks noGrp="1"/>
          </p:cNvSpPr>
          <p:nvPr>
            <p:ph idx="1"/>
          </p:nvPr>
        </p:nvSpPr>
        <p:spPr/>
        <p:txBody>
          <a:bodyPr/>
          <a:lstStyle>
            <a:lvl1pPr>
              <a:defRPr sz="1575"/>
            </a:lvl1pPr>
            <a:lvl2pPr>
              <a:buClr>
                <a:srgbClr val="0070C0"/>
              </a:buCl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
        <p:nvSpPr>
          <p:cNvPr id="8" name="Text Placeholder 9"/>
          <p:cNvSpPr>
            <a:spLocks noGrp="1"/>
          </p:cNvSpPr>
          <p:nvPr>
            <p:ph type="body" sz="quarter" idx="12"/>
          </p:nvPr>
        </p:nvSpPr>
        <p:spPr>
          <a:xfrm>
            <a:off x="446507" y="619945"/>
            <a:ext cx="8250777" cy="457872"/>
          </a:xfrm>
        </p:spPr>
        <p:txBody>
          <a:bodyPr/>
          <a:lstStyle>
            <a:lvl1pPr marL="0" indent="0">
              <a:buNone/>
              <a:defRPr sz="1200" b="1">
                <a:solidFill>
                  <a:srgbClr val="FF9900"/>
                </a:solidFill>
                <a:latin typeface="+mj-lt"/>
              </a:defRPr>
            </a:lvl1pPr>
          </a:lstStyle>
          <a:p>
            <a:pPr lvl="0"/>
            <a:r>
              <a:rPr lang="en-US"/>
              <a:t>Click to edit Master text styles</a:t>
            </a:r>
          </a:p>
        </p:txBody>
      </p:sp>
    </p:spTree>
    <p:extLst>
      <p:ext uri="{BB962C8B-B14F-4D97-AF65-F5344CB8AC3E}">
        <p14:creationId xmlns:p14="http://schemas.microsoft.com/office/powerpoint/2010/main" val="177592183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Tree>
    <p:extLst>
      <p:ext uri="{BB962C8B-B14F-4D97-AF65-F5344CB8AC3E}">
        <p14:creationId xmlns:p14="http://schemas.microsoft.com/office/powerpoint/2010/main" val="3915965677"/>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29" y="2130976"/>
            <a:ext cx="7772943" cy="1470086"/>
          </a:xfrm>
        </p:spPr>
        <p:txBody>
          <a:bodyPr/>
          <a:lstStyle>
            <a:lvl1pPr algn="ctr">
              <a:defRPr sz="2625"/>
            </a:lvl1pPr>
          </a:lstStyle>
          <a:p>
            <a:r>
              <a:rPr lang="en-US"/>
              <a:t>Click to edit Master title style</a:t>
            </a:r>
            <a:endParaRPr lang="fr-BE" dirty="0"/>
          </a:p>
        </p:txBody>
      </p:sp>
      <p:sp>
        <p:nvSpPr>
          <p:cNvPr id="3" name="Subtitle 2"/>
          <p:cNvSpPr>
            <a:spLocks noGrp="1"/>
          </p:cNvSpPr>
          <p:nvPr>
            <p:ph type="subTitle" idx="1"/>
          </p:nvPr>
        </p:nvSpPr>
        <p:spPr>
          <a:xfrm>
            <a:off x="1371057" y="3886155"/>
            <a:ext cx="6401886" cy="1752295"/>
          </a:xfrm>
        </p:spPr>
        <p:txBody>
          <a:bodyPr/>
          <a:lstStyle>
            <a:lvl1pPr marL="0" indent="0" algn="ctr">
              <a:buNone/>
              <a:defRPr/>
            </a:lvl1pPr>
            <a:lvl2pPr marL="300552" indent="0" algn="ctr">
              <a:buNone/>
              <a:defRPr/>
            </a:lvl2pPr>
            <a:lvl3pPr marL="601104" indent="0" algn="ctr">
              <a:buNone/>
              <a:defRPr/>
            </a:lvl3pPr>
            <a:lvl4pPr marL="901655" indent="0" algn="ctr">
              <a:buNone/>
              <a:defRPr/>
            </a:lvl4pPr>
            <a:lvl5pPr marL="1202207" indent="0" algn="ctr">
              <a:buNone/>
              <a:defRPr/>
            </a:lvl5pPr>
            <a:lvl6pPr marL="1502759" indent="0" algn="ctr">
              <a:buNone/>
              <a:defRPr/>
            </a:lvl6pPr>
            <a:lvl7pPr marL="1803311" indent="0" algn="ctr">
              <a:buNone/>
              <a:defRPr/>
            </a:lvl7pPr>
            <a:lvl8pPr marL="2103863" indent="0" algn="ctr">
              <a:buNone/>
              <a:defRPr/>
            </a:lvl8pPr>
            <a:lvl9pPr marL="2404415" indent="0" algn="ctr">
              <a:buNone/>
              <a:defRPr/>
            </a:lvl9pPr>
          </a:lstStyle>
          <a:p>
            <a:r>
              <a:rPr lang="en-US"/>
              <a:t>Click to edit Master subtitle style</a:t>
            </a:r>
            <a:endParaRPr lang="fr-BE"/>
          </a:p>
        </p:txBody>
      </p:sp>
    </p:spTree>
    <p:extLst>
      <p:ext uri="{BB962C8B-B14F-4D97-AF65-F5344CB8AC3E}">
        <p14:creationId xmlns:p14="http://schemas.microsoft.com/office/powerpoint/2010/main" val="1076885341"/>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2" y="4407380"/>
            <a:ext cx="7772943" cy="1362097"/>
          </a:xfrm>
        </p:spPr>
        <p:txBody>
          <a:bodyPr/>
          <a:lstStyle>
            <a:lvl1pPr algn="l">
              <a:defRPr sz="2625" b="1" cap="all"/>
            </a:lvl1pPr>
          </a:lstStyle>
          <a:p>
            <a:r>
              <a:rPr lang="en-US"/>
              <a:t>Click to edit Master title style</a:t>
            </a:r>
            <a:endParaRPr lang="fr-BE"/>
          </a:p>
        </p:txBody>
      </p:sp>
      <p:sp>
        <p:nvSpPr>
          <p:cNvPr id="3" name="Text Placeholder 2"/>
          <p:cNvSpPr>
            <a:spLocks noGrp="1"/>
          </p:cNvSpPr>
          <p:nvPr>
            <p:ph type="body" idx="1"/>
          </p:nvPr>
        </p:nvSpPr>
        <p:spPr>
          <a:xfrm>
            <a:off x="722182" y="2907056"/>
            <a:ext cx="7772943" cy="1500322"/>
          </a:xfrm>
        </p:spPr>
        <p:txBody>
          <a:bodyPr anchor="b"/>
          <a:lstStyle>
            <a:lvl1pPr marL="0" indent="0">
              <a:buNone/>
              <a:defRPr sz="1350"/>
            </a:lvl1pPr>
            <a:lvl2pPr marL="300552" indent="0">
              <a:buNone/>
              <a:defRPr sz="1200"/>
            </a:lvl2pPr>
            <a:lvl3pPr marL="601104" indent="0">
              <a:buNone/>
              <a:defRPr sz="1050"/>
            </a:lvl3pPr>
            <a:lvl4pPr marL="901655" indent="0">
              <a:buNone/>
              <a:defRPr sz="900"/>
            </a:lvl4pPr>
            <a:lvl5pPr marL="1202207" indent="0">
              <a:buNone/>
              <a:defRPr sz="900"/>
            </a:lvl5pPr>
            <a:lvl6pPr marL="1502759" indent="0">
              <a:buNone/>
              <a:defRPr sz="900"/>
            </a:lvl6pPr>
            <a:lvl7pPr marL="1803311" indent="0">
              <a:buNone/>
              <a:defRPr sz="900"/>
            </a:lvl7pPr>
            <a:lvl8pPr marL="2103863" indent="0">
              <a:buNone/>
              <a:defRPr sz="900"/>
            </a:lvl8pPr>
            <a:lvl9pPr marL="2404415" indent="0">
              <a:buNone/>
              <a:defRPr sz="900"/>
            </a:lvl9pPr>
          </a:lstStyle>
          <a:p>
            <a:pPr lvl="0"/>
            <a:r>
              <a:rPr lang="en-US"/>
              <a:t>Click to edit Master text styles</a:t>
            </a:r>
          </a:p>
        </p:txBody>
      </p:sp>
    </p:spTree>
    <p:extLst>
      <p:ext uri="{BB962C8B-B14F-4D97-AF65-F5344CB8AC3E}">
        <p14:creationId xmlns:p14="http://schemas.microsoft.com/office/powerpoint/2010/main" val="1212076001"/>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5012"/>
            <a:ext cx="8229057" cy="1143240"/>
          </a:xfrm>
        </p:spPr>
        <p:txBody>
          <a:bodyPr/>
          <a:lstStyle>
            <a:lvl1pPr>
              <a:defRPr/>
            </a:lvl1pPr>
          </a:lstStyle>
          <a:p>
            <a:r>
              <a:rPr lang="en-US"/>
              <a:t>Click to edit Master title style</a:t>
            </a:r>
            <a:endParaRPr lang="fr-BE"/>
          </a:p>
        </p:txBody>
      </p:sp>
      <p:sp>
        <p:nvSpPr>
          <p:cNvPr id="3" name="Text Placeholder 2"/>
          <p:cNvSpPr>
            <a:spLocks noGrp="1"/>
          </p:cNvSpPr>
          <p:nvPr>
            <p:ph type="body" idx="1"/>
          </p:nvPr>
        </p:nvSpPr>
        <p:spPr>
          <a:xfrm>
            <a:off x="457473" y="1534880"/>
            <a:ext cx="4039867" cy="639293"/>
          </a:xfrm>
        </p:spPr>
        <p:txBody>
          <a:bodyPr anchor="b"/>
          <a:lstStyle>
            <a:lvl1pPr marL="0" indent="0">
              <a:buNone/>
              <a:defRPr sz="1575" b="1"/>
            </a:lvl1pPr>
            <a:lvl2pPr marL="300552" indent="0">
              <a:buNone/>
              <a:defRPr sz="1350" b="1"/>
            </a:lvl2pPr>
            <a:lvl3pPr marL="601104" indent="0">
              <a:buNone/>
              <a:defRPr sz="1200" b="1"/>
            </a:lvl3pPr>
            <a:lvl4pPr marL="901655" indent="0">
              <a:buNone/>
              <a:defRPr sz="1050" b="1"/>
            </a:lvl4pPr>
            <a:lvl5pPr marL="1202207" indent="0">
              <a:buNone/>
              <a:defRPr sz="1050" b="1"/>
            </a:lvl5pPr>
            <a:lvl6pPr marL="1502759" indent="0">
              <a:buNone/>
              <a:defRPr sz="1050" b="1"/>
            </a:lvl6pPr>
            <a:lvl7pPr marL="1803311" indent="0">
              <a:buNone/>
              <a:defRPr sz="1050" b="1"/>
            </a:lvl7pPr>
            <a:lvl8pPr marL="2103863" indent="0">
              <a:buNone/>
              <a:defRPr sz="1050" b="1"/>
            </a:lvl8pPr>
            <a:lvl9pPr marL="2404415" indent="0">
              <a:buNone/>
              <a:defRPr sz="1050" b="1"/>
            </a:lvl9pPr>
          </a:lstStyle>
          <a:p>
            <a:pPr lvl="0"/>
            <a:r>
              <a:rPr lang="en-US"/>
              <a:t>Click to edit Master text styles</a:t>
            </a:r>
          </a:p>
        </p:txBody>
      </p:sp>
      <p:sp>
        <p:nvSpPr>
          <p:cNvPr id="4" name="Content Placeholder 3"/>
          <p:cNvSpPr>
            <a:spLocks noGrp="1"/>
          </p:cNvSpPr>
          <p:nvPr>
            <p:ph sz="half" idx="2"/>
          </p:nvPr>
        </p:nvSpPr>
        <p:spPr>
          <a:xfrm>
            <a:off x="457473" y="2174174"/>
            <a:ext cx="4039867" cy="3952385"/>
          </a:xfrm>
        </p:spPr>
        <p:txBody>
          <a:bodyPr/>
          <a:lstStyle>
            <a:lvl1pPr>
              <a:defRPr sz="1575"/>
            </a:lvl1pPr>
            <a:lvl2pPr marL="557273" indent="-164886">
              <a:defRPr lang="en-US" sz="1350" noProof="0" dirty="0" smtClean="0">
                <a:solidFill>
                  <a:schemeClr val="tx1"/>
                </a:solidFill>
                <a:latin typeface="+mn-lt"/>
              </a:defRPr>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
        <p:nvSpPr>
          <p:cNvPr id="5" name="Text Placeholder 4"/>
          <p:cNvSpPr>
            <a:spLocks noGrp="1"/>
          </p:cNvSpPr>
          <p:nvPr>
            <p:ph type="body" sz="quarter" idx="3"/>
          </p:nvPr>
        </p:nvSpPr>
        <p:spPr>
          <a:xfrm>
            <a:off x="4645304" y="1534880"/>
            <a:ext cx="4041225" cy="639293"/>
          </a:xfrm>
        </p:spPr>
        <p:txBody>
          <a:bodyPr anchor="b"/>
          <a:lstStyle>
            <a:lvl1pPr marL="0" indent="0">
              <a:buNone/>
              <a:defRPr sz="1575" b="1"/>
            </a:lvl1pPr>
            <a:lvl2pPr marL="300552" indent="0">
              <a:buNone/>
              <a:defRPr sz="1350" b="1"/>
            </a:lvl2pPr>
            <a:lvl3pPr marL="601104" indent="0">
              <a:buNone/>
              <a:defRPr sz="1200" b="1"/>
            </a:lvl3pPr>
            <a:lvl4pPr marL="901655" indent="0">
              <a:buNone/>
              <a:defRPr sz="1050" b="1"/>
            </a:lvl4pPr>
            <a:lvl5pPr marL="1202207" indent="0">
              <a:buNone/>
              <a:defRPr sz="1050" b="1"/>
            </a:lvl5pPr>
            <a:lvl6pPr marL="1502759" indent="0">
              <a:buNone/>
              <a:defRPr sz="1050" b="1"/>
            </a:lvl6pPr>
            <a:lvl7pPr marL="1803311" indent="0">
              <a:buNone/>
              <a:defRPr sz="1050" b="1"/>
            </a:lvl7pPr>
            <a:lvl8pPr marL="2103863" indent="0">
              <a:buNone/>
              <a:defRPr sz="1050" b="1"/>
            </a:lvl8pPr>
            <a:lvl9pPr marL="2404415" indent="0">
              <a:buNone/>
              <a:defRPr sz="1050" b="1"/>
            </a:lvl9pPr>
          </a:lstStyle>
          <a:p>
            <a:pPr lvl="0"/>
            <a:r>
              <a:rPr lang="en-US"/>
              <a:t>Click to edit Master text styles</a:t>
            </a:r>
          </a:p>
        </p:txBody>
      </p:sp>
      <p:sp>
        <p:nvSpPr>
          <p:cNvPr id="6" name="Content Placeholder 5"/>
          <p:cNvSpPr>
            <a:spLocks noGrp="1"/>
          </p:cNvSpPr>
          <p:nvPr>
            <p:ph sz="quarter" idx="4"/>
          </p:nvPr>
        </p:nvSpPr>
        <p:spPr>
          <a:xfrm>
            <a:off x="4645304" y="2174174"/>
            <a:ext cx="4041225" cy="3952385"/>
          </a:xfrm>
        </p:spPr>
        <p:txBody>
          <a:bodyPr/>
          <a:lstStyle>
            <a:lvl1pPr>
              <a:defRPr sz="1575"/>
            </a:lvl1pPr>
            <a:lvl2pPr marL="557273" indent="-164886">
              <a:defRPr lang="en-US" sz="1350" noProof="0" dirty="0" smtClean="0">
                <a:solidFill>
                  <a:schemeClr val="tx1"/>
                </a:solidFill>
                <a:latin typeface="+mn-lt"/>
              </a:defRPr>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Tree>
    <p:extLst>
      <p:ext uri="{BB962C8B-B14F-4D97-AF65-F5344CB8AC3E}">
        <p14:creationId xmlns:p14="http://schemas.microsoft.com/office/powerpoint/2010/main" val="315206401"/>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72" y="273572"/>
            <a:ext cx="3008181" cy="1161958"/>
          </a:xfrm>
        </p:spPr>
        <p:txBody>
          <a:bodyPr anchor="b"/>
          <a:lstStyle>
            <a:lvl1pPr algn="l">
              <a:defRPr sz="1350" b="1"/>
            </a:lvl1pPr>
          </a:lstStyle>
          <a:p>
            <a:r>
              <a:rPr lang="en-US"/>
              <a:t>Click to edit Master title style</a:t>
            </a:r>
            <a:endParaRPr lang="fr-BE"/>
          </a:p>
        </p:txBody>
      </p:sp>
      <p:sp>
        <p:nvSpPr>
          <p:cNvPr id="3" name="Content Placeholder 2"/>
          <p:cNvSpPr>
            <a:spLocks noGrp="1"/>
          </p:cNvSpPr>
          <p:nvPr>
            <p:ph idx="1"/>
          </p:nvPr>
        </p:nvSpPr>
        <p:spPr>
          <a:xfrm>
            <a:off x="3575609" y="273571"/>
            <a:ext cx="5110921" cy="5852986"/>
          </a:xfrm>
        </p:spPr>
        <p:txBody>
          <a:bodyPr/>
          <a:lstStyle>
            <a:lvl1pPr>
              <a:defRPr sz="2100"/>
            </a:lvl1pPr>
            <a:lvl2pPr marL="557273" indent="-164886">
              <a:defRPr lang="en-US" sz="1350" noProof="0" dirty="0" smtClean="0">
                <a:solidFill>
                  <a:schemeClr val="tx1"/>
                </a:solidFill>
                <a:latin typeface="+mn-lt"/>
              </a:defRPr>
            </a:lvl2pPr>
            <a:lvl3pPr>
              <a:defRPr sz="1575"/>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
        <p:nvSpPr>
          <p:cNvPr id="4" name="Text Placeholder 3"/>
          <p:cNvSpPr>
            <a:spLocks noGrp="1"/>
          </p:cNvSpPr>
          <p:nvPr>
            <p:ph type="body" sz="half" idx="2"/>
          </p:nvPr>
        </p:nvSpPr>
        <p:spPr>
          <a:xfrm>
            <a:off x="457472" y="1435532"/>
            <a:ext cx="3008181" cy="4691027"/>
          </a:xfrm>
        </p:spPr>
        <p:txBody>
          <a:bodyPr/>
          <a:lstStyle>
            <a:lvl1pPr marL="0" indent="0">
              <a:buNone/>
              <a:defRPr sz="900"/>
            </a:lvl1pPr>
            <a:lvl2pPr marL="300552" indent="0">
              <a:buNone/>
              <a:defRPr sz="825"/>
            </a:lvl2pPr>
            <a:lvl3pPr marL="601104" indent="0">
              <a:buNone/>
              <a:defRPr sz="675"/>
            </a:lvl3pPr>
            <a:lvl4pPr marL="901655" indent="0">
              <a:buNone/>
              <a:defRPr sz="600"/>
            </a:lvl4pPr>
            <a:lvl5pPr marL="1202207" indent="0">
              <a:buNone/>
              <a:defRPr sz="600"/>
            </a:lvl5pPr>
            <a:lvl6pPr marL="1502759" indent="0">
              <a:buNone/>
              <a:defRPr sz="600"/>
            </a:lvl6pPr>
            <a:lvl7pPr marL="1803311" indent="0">
              <a:buNone/>
              <a:defRPr sz="600"/>
            </a:lvl7pPr>
            <a:lvl8pPr marL="2103863" indent="0">
              <a:buNone/>
              <a:defRPr sz="600"/>
            </a:lvl8pPr>
            <a:lvl9pPr marL="2404415" indent="0">
              <a:buNone/>
              <a:defRPr sz="600"/>
            </a:lvl9pPr>
          </a:lstStyle>
          <a:p>
            <a:pPr lvl="0"/>
            <a:r>
              <a:rPr lang="en-US"/>
              <a:t>Click to edit Master text styles</a:t>
            </a:r>
          </a:p>
        </p:txBody>
      </p:sp>
    </p:spTree>
    <p:extLst>
      <p:ext uri="{BB962C8B-B14F-4D97-AF65-F5344CB8AC3E}">
        <p14:creationId xmlns:p14="http://schemas.microsoft.com/office/powerpoint/2010/main" val="3480049034"/>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5" name="Picture 11" descr="C:\Users\JNW.WAVENET\AppData\Local\Microsoft\Windows\Temporary Internet Files\Content.Outlook\T30WCYVE\WAVENETlogo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73" y="620713"/>
            <a:ext cx="401597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2"/>
          <p:cNvGrpSpPr>
            <a:grpSpLocks/>
          </p:cNvGrpSpPr>
          <p:nvPr/>
        </p:nvGrpSpPr>
        <p:grpSpPr bwMode="auto">
          <a:xfrm>
            <a:off x="939403" y="1743076"/>
            <a:ext cx="1222772" cy="4537075"/>
            <a:chOff x="2417763" y="1922463"/>
            <a:chExt cx="1430133" cy="5002212"/>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l="63448"/>
            <a:stretch>
              <a:fillRect/>
            </a:stretch>
          </p:blipFill>
          <p:spPr bwMode="auto">
            <a:xfrm>
              <a:off x="2417763" y="1922463"/>
              <a:ext cx="1430133" cy="157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32056" r="31416"/>
            <a:stretch>
              <a:fillRect/>
            </a:stretch>
          </p:blipFill>
          <p:spPr bwMode="auto">
            <a:xfrm>
              <a:off x="2417763" y="3637507"/>
              <a:ext cx="1430133"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l="55762" r="8026"/>
            <a:stretch>
              <a:fillRect/>
            </a:stretch>
          </p:blipFill>
          <p:spPr bwMode="auto">
            <a:xfrm>
              <a:off x="2423948" y="5351475"/>
              <a:ext cx="1417762"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 name="Picture 16" descr="C:\Users\JNW.WAVENET\AppData\Local\Microsoft\Windows\Temporary Internet Files\Content.Outlook\T30WCYVE\WAVENETlogo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573" y="620713"/>
            <a:ext cx="401597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17"/>
          <p:cNvGrpSpPr>
            <a:grpSpLocks/>
          </p:cNvGrpSpPr>
          <p:nvPr/>
        </p:nvGrpSpPr>
        <p:grpSpPr bwMode="auto">
          <a:xfrm>
            <a:off x="939403" y="1743076"/>
            <a:ext cx="1222772" cy="4537075"/>
            <a:chOff x="2417763" y="1922463"/>
            <a:chExt cx="1430133" cy="5002212"/>
          </a:xfrm>
        </p:grpSpPr>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l="63448"/>
            <a:stretch>
              <a:fillRect/>
            </a:stretch>
          </p:blipFill>
          <p:spPr bwMode="auto">
            <a:xfrm>
              <a:off x="2417763" y="1922463"/>
              <a:ext cx="1430133" cy="157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l="32056" r="31416"/>
            <a:stretch>
              <a:fillRect/>
            </a:stretch>
          </p:blipFill>
          <p:spPr bwMode="auto">
            <a:xfrm>
              <a:off x="2417763" y="3637507"/>
              <a:ext cx="1430133"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6"/>
            <p:cNvPicPr>
              <a:picLocks noChangeAspect="1" noChangeArrowheads="1"/>
            </p:cNvPicPr>
            <p:nvPr/>
          </p:nvPicPr>
          <p:blipFill>
            <a:blip r:embed="rId5">
              <a:extLst>
                <a:ext uri="{28A0092B-C50C-407E-A947-70E740481C1C}">
                  <a14:useLocalDpi xmlns:a14="http://schemas.microsoft.com/office/drawing/2010/main" val="0"/>
                </a:ext>
              </a:extLst>
            </a:blip>
            <a:srcRect l="55762" r="8026"/>
            <a:stretch>
              <a:fillRect/>
            </a:stretch>
          </p:blipFill>
          <p:spPr bwMode="auto">
            <a:xfrm>
              <a:off x="2423948" y="5351475"/>
              <a:ext cx="1417762" cy="15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1" name="Text Placeholder 10"/>
          <p:cNvSpPr>
            <a:spLocks noGrp="1"/>
          </p:cNvSpPr>
          <p:nvPr>
            <p:ph type="body" sz="quarter" idx="10"/>
          </p:nvPr>
        </p:nvSpPr>
        <p:spPr>
          <a:xfrm>
            <a:off x="2724764" y="2580208"/>
            <a:ext cx="5725965" cy="1175344"/>
          </a:xfrm>
        </p:spPr>
        <p:txBody>
          <a:bodyPr/>
          <a:lstStyle>
            <a:lvl1pPr marL="0" indent="0">
              <a:buNone/>
              <a:defRPr sz="2400" b="1">
                <a:latin typeface="+mj-lt"/>
              </a:defRPr>
            </a:lvl1pPr>
          </a:lstStyle>
          <a:p>
            <a:pPr lvl="0"/>
            <a:r>
              <a:rPr lang="en-US"/>
              <a:t>Click to edit Master text styles</a:t>
            </a:r>
          </a:p>
        </p:txBody>
      </p:sp>
      <p:sp>
        <p:nvSpPr>
          <p:cNvPr id="13" name="Text Placeholder 12"/>
          <p:cNvSpPr>
            <a:spLocks noGrp="1"/>
          </p:cNvSpPr>
          <p:nvPr>
            <p:ph type="body" sz="quarter" idx="11"/>
          </p:nvPr>
        </p:nvSpPr>
        <p:spPr>
          <a:xfrm>
            <a:off x="2724469" y="3886154"/>
            <a:ext cx="3325831" cy="839431"/>
          </a:xfrm>
        </p:spPr>
        <p:txBody>
          <a:bodyPr/>
          <a:lstStyle>
            <a:lvl2pPr marL="0" indent="0" algn="l">
              <a:buNone/>
              <a:defRPr sz="1350" i="1"/>
            </a:lvl2pPr>
          </a:lstStyle>
          <a:p>
            <a:pPr lvl="0"/>
            <a:r>
              <a:rPr lang="en-US"/>
              <a:t>Click to edit Master text styles</a:t>
            </a:r>
          </a:p>
        </p:txBody>
      </p:sp>
      <p:sp>
        <p:nvSpPr>
          <p:cNvPr id="15" name="Text Placeholder 14"/>
          <p:cNvSpPr>
            <a:spLocks noGrp="1"/>
          </p:cNvSpPr>
          <p:nvPr>
            <p:ph type="body" sz="quarter" idx="12"/>
          </p:nvPr>
        </p:nvSpPr>
        <p:spPr>
          <a:xfrm>
            <a:off x="5187747" y="5387916"/>
            <a:ext cx="3570730" cy="718485"/>
          </a:xfrm>
        </p:spPr>
        <p:txBody>
          <a:bodyPr/>
          <a:lstStyle>
            <a:lvl3pPr marL="685634" indent="0" algn="r">
              <a:buNone/>
              <a:defRPr i="1"/>
            </a:lvl3pPr>
          </a:lstStyle>
          <a:p>
            <a:pPr lvl="0"/>
            <a:r>
              <a:rPr lang="en-US"/>
              <a:t>Click to edit Master text styles</a:t>
            </a:r>
          </a:p>
        </p:txBody>
      </p:sp>
    </p:spTree>
    <p:extLst>
      <p:ext uri="{BB962C8B-B14F-4D97-AF65-F5344CB8AC3E}">
        <p14:creationId xmlns:p14="http://schemas.microsoft.com/office/powerpoint/2010/main" val="351213171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dirty="0"/>
          </a:p>
        </p:txBody>
      </p:sp>
      <p:sp>
        <p:nvSpPr>
          <p:cNvPr id="3" name="Content Placeholder 2"/>
          <p:cNvSpPr>
            <a:spLocks noGrp="1"/>
          </p:cNvSpPr>
          <p:nvPr>
            <p:ph idx="1"/>
          </p:nvPr>
        </p:nvSpPr>
        <p:spPr/>
        <p:txBody>
          <a:bodyPr/>
          <a:lstStyle>
            <a:lvl1pPr>
              <a:defRPr sz="1575"/>
            </a:lvl1pPr>
            <a:lvl2pPr>
              <a:buClr>
                <a:srgbClr val="0070C0"/>
              </a:buCl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BE" dirty="0"/>
          </a:p>
        </p:txBody>
      </p:sp>
      <p:sp>
        <p:nvSpPr>
          <p:cNvPr id="8" name="Text Placeholder 9"/>
          <p:cNvSpPr>
            <a:spLocks noGrp="1"/>
          </p:cNvSpPr>
          <p:nvPr>
            <p:ph type="body" sz="quarter" idx="12"/>
          </p:nvPr>
        </p:nvSpPr>
        <p:spPr>
          <a:xfrm>
            <a:off x="446507" y="619945"/>
            <a:ext cx="8250777" cy="457872"/>
          </a:xfrm>
        </p:spPr>
        <p:txBody>
          <a:bodyPr/>
          <a:lstStyle>
            <a:lvl1pPr marL="0" indent="0">
              <a:buNone/>
              <a:defRPr sz="1200" b="1">
                <a:solidFill>
                  <a:srgbClr val="FF9900"/>
                </a:solidFill>
                <a:latin typeface="+mj-lt"/>
              </a:defRPr>
            </a:lvl1pPr>
          </a:lstStyle>
          <a:p>
            <a:pPr lvl="0"/>
            <a:r>
              <a:rPr lang="en-US"/>
              <a:t>Click to edit Master text styles</a:t>
            </a:r>
          </a:p>
        </p:txBody>
      </p:sp>
    </p:spTree>
    <p:extLst>
      <p:ext uri="{BB962C8B-B14F-4D97-AF65-F5344CB8AC3E}">
        <p14:creationId xmlns:p14="http://schemas.microsoft.com/office/powerpoint/2010/main" val="94343265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46485" y="293689"/>
            <a:ext cx="824031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lvl="0"/>
            <a:r>
              <a:rPr lang="en-US" altLang="fr-FR"/>
              <a:t>Click to edit Master title style</a:t>
            </a:r>
          </a:p>
        </p:txBody>
      </p:sp>
      <p:sp>
        <p:nvSpPr>
          <p:cNvPr id="1027" name="Rectangle 3"/>
          <p:cNvSpPr>
            <a:spLocks noGrp="1" noChangeArrowheads="1"/>
          </p:cNvSpPr>
          <p:nvPr>
            <p:ph type="body" idx="1"/>
          </p:nvPr>
        </p:nvSpPr>
        <p:spPr bwMode="auto">
          <a:xfrm>
            <a:off x="457200" y="1143001"/>
            <a:ext cx="8229600" cy="496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lvl="0"/>
            <a:r>
              <a:rPr lang="en-US" altLang="fr-FR"/>
              <a:t>Click to edit Master text styles</a:t>
            </a:r>
          </a:p>
          <a:p>
            <a:pPr lvl="1"/>
            <a:r>
              <a:rPr lang="en-US" altLang="fr-FR"/>
              <a:t>Second level</a:t>
            </a:r>
          </a:p>
          <a:p>
            <a:pPr lvl="2"/>
            <a:r>
              <a:rPr lang="en-US" altLang="fr-FR"/>
              <a:t>Third level</a:t>
            </a:r>
          </a:p>
          <a:p>
            <a:pPr lvl="3"/>
            <a:r>
              <a:rPr lang="en-US" altLang="fr-FR"/>
              <a:t>Fourth level</a:t>
            </a:r>
          </a:p>
          <a:p>
            <a:pPr lvl="4"/>
            <a:r>
              <a:rPr lang="en-US" altLang="fr-FR"/>
              <a:t>Fifth level</a:t>
            </a:r>
            <a:endParaRPr lang="fr-BE" altLang="fr-FR"/>
          </a:p>
        </p:txBody>
      </p:sp>
      <p:pic>
        <p:nvPicPr>
          <p:cNvPr id="1028" name="Picture 8" descr="C:\Users\JNW.WAVENET\AppData\Local\Microsoft\Windows\Temporary Internet Files\Content.Outlook\T30WCYVE\WAVENETlogo (3).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6310" y="6154738"/>
            <a:ext cx="200620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9" descr="C:\Users\JNW.WAVENET\AppData\Local\Microsoft\Windows\Temporary Internet Files\Content.Outlook\T30WCYVE\WAVENETlogo (3).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6310" y="6154738"/>
            <a:ext cx="200620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AutoShape 10" descr="http://intranet.wavenet.lan/traininginfo/Logo%20Technocit%C3%A9.jpg"/>
          <p:cNvSpPr>
            <a:spLocks noChangeAspect="1" noChangeArrowheads="1"/>
          </p:cNvSpPr>
          <p:nvPr/>
        </p:nvSpPr>
        <p:spPr bwMode="auto">
          <a:xfrm>
            <a:off x="155972"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defRPr/>
            </a:pPr>
            <a:endParaRPr lang="fr-BE" altLang="fr-FR"/>
          </a:p>
        </p:txBody>
      </p:sp>
      <p:pic>
        <p:nvPicPr>
          <p:cNvPr id="3" name="Image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5972" y="6107516"/>
            <a:ext cx="1259127" cy="421872"/>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3" r:id="rId8"/>
    <p:sldLayoutId id="2147483681" r:id="rId9"/>
    <p:sldLayoutId id="2147483682" r:id="rId10"/>
    <p:sldLayoutId id="2147483684" r:id="rId11"/>
  </p:sldLayoutIdLst>
  <p:transition>
    <p:strips dir="rd"/>
  </p:transition>
  <p:hf sldNum="0" hdr="0" dt="0"/>
  <p:txStyles>
    <p:titleStyle>
      <a:lvl1pPr algn="l" defTabSz="684610" rtl="0" eaLnBrk="1" fontAlgn="base" hangingPunct="1">
        <a:spcBef>
          <a:spcPct val="0"/>
        </a:spcBef>
        <a:spcAft>
          <a:spcPct val="0"/>
        </a:spcAft>
        <a:defRPr lang="en-US" sz="1875" b="1" dirty="0">
          <a:solidFill>
            <a:schemeClr val="bg2"/>
          </a:solidFill>
          <a:latin typeface="+mj-lt"/>
          <a:ea typeface="+mj-ea"/>
          <a:cs typeface="+mj-cs"/>
        </a:defRPr>
      </a:lvl1pPr>
      <a:lvl2pPr algn="l" defTabSz="684610" rtl="0" eaLnBrk="1" fontAlgn="base" hangingPunct="1">
        <a:spcBef>
          <a:spcPct val="0"/>
        </a:spcBef>
        <a:spcAft>
          <a:spcPct val="0"/>
        </a:spcAft>
        <a:defRPr sz="1875" b="1">
          <a:solidFill>
            <a:schemeClr val="bg2"/>
          </a:solidFill>
          <a:latin typeface="Calibri" pitchFamily="34" charset="0"/>
        </a:defRPr>
      </a:lvl2pPr>
      <a:lvl3pPr algn="l" defTabSz="684610" rtl="0" eaLnBrk="1" fontAlgn="base" hangingPunct="1">
        <a:spcBef>
          <a:spcPct val="0"/>
        </a:spcBef>
        <a:spcAft>
          <a:spcPct val="0"/>
        </a:spcAft>
        <a:defRPr sz="1875" b="1">
          <a:solidFill>
            <a:schemeClr val="bg2"/>
          </a:solidFill>
          <a:latin typeface="Calibri" pitchFamily="34" charset="0"/>
        </a:defRPr>
      </a:lvl3pPr>
      <a:lvl4pPr algn="l" defTabSz="684610" rtl="0" eaLnBrk="1" fontAlgn="base" hangingPunct="1">
        <a:spcBef>
          <a:spcPct val="0"/>
        </a:spcBef>
        <a:spcAft>
          <a:spcPct val="0"/>
        </a:spcAft>
        <a:defRPr sz="1875" b="1">
          <a:solidFill>
            <a:schemeClr val="bg2"/>
          </a:solidFill>
          <a:latin typeface="Calibri" pitchFamily="34" charset="0"/>
        </a:defRPr>
      </a:lvl4pPr>
      <a:lvl5pPr algn="l" defTabSz="684610" rtl="0" eaLnBrk="1" fontAlgn="base" hangingPunct="1">
        <a:spcBef>
          <a:spcPct val="0"/>
        </a:spcBef>
        <a:spcAft>
          <a:spcPct val="0"/>
        </a:spcAft>
        <a:defRPr sz="1875" b="1">
          <a:solidFill>
            <a:schemeClr val="bg2"/>
          </a:solidFill>
          <a:latin typeface="Calibri" pitchFamily="34" charset="0"/>
        </a:defRPr>
      </a:lvl5pPr>
      <a:lvl6pPr marL="300552" algn="l" defTabSz="685634" rtl="0" eaLnBrk="1" fontAlgn="base" hangingPunct="1">
        <a:spcBef>
          <a:spcPct val="0"/>
        </a:spcBef>
        <a:spcAft>
          <a:spcPct val="0"/>
        </a:spcAft>
        <a:defRPr sz="2925" b="1">
          <a:solidFill>
            <a:srgbClr val="AFA28B"/>
          </a:solidFill>
          <a:latin typeface="Arial" charset="0"/>
        </a:defRPr>
      </a:lvl6pPr>
      <a:lvl7pPr marL="601104" algn="l" defTabSz="685634" rtl="0" eaLnBrk="1" fontAlgn="base" hangingPunct="1">
        <a:spcBef>
          <a:spcPct val="0"/>
        </a:spcBef>
        <a:spcAft>
          <a:spcPct val="0"/>
        </a:spcAft>
        <a:defRPr sz="2925" b="1">
          <a:solidFill>
            <a:srgbClr val="AFA28B"/>
          </a:solidFill>
          <a:latin typeface="Arial" charset="0"/>
        </a:defRPr>
      </a:lvl7pPr>
      <a:lvl8pPr marL="901655" algn="l" defTabSz="685634" rtl="0" eaLnBrk="1" fontAlgn="base" hangingPunct="1">
        <a:spcBef>
          <a:spcPct val="0"/>
        </a:spcBef>
        <a:spcAft>
          <a:spcPct val="0"/>
        </a:spcAft>
        <a:defRPr sz="2925" b="1">
          <a:solidFill>
            <a:srgbClr val="AFA28B"/>
          </a:solidFill>
          <a:latin typeface="Arial" charset="0"/>
        </a:defRPr>
      </a:lvl8pPr>
      <a:lvl9pPr marL="1202207" algn="l" defTabSz="685634" rtl="0" eaLnBrk="1" fontAlgn="base" hangingPunct="1">
        <a:spcBef>
          <a:spcPct val="0"/>
        </a:spcBef>
        <a:spcAft>
          <a:spcPct val="0"/>
        </a:spcAft>
        <a:defRPr sz="2925" b="1">
          <a:solidFill>
            <a:srgbClr val="AFA28B"/>
          </a:solidFill>
          <a:latin typeface="Arial" charset="0"/>
        </a:defRPr>
      </a:lvl9pPr>
    </p:titleStyle>
    <p:bodyStyle>
      <a:lvl1pPr marL="164306" indent="-164306" algn="l" defTabSz="684610" rtl="0" eaLnBrk="1" fontAlgn="base" hangingPunct="1">
        <a:spcBef>
          <a:spcPct val="0"/>
        </a:spcBef>
        <a:spcAft>
          <a:spcPct val="0"/>
        </a:spcAft>
        <a:buClr>
          <a:srgbClr val="92B4DF"/>
        </a:buClr>
        <a:buSzPct val="99000"/>
        <a:buFont typeface="Arial" panose="020B0604020202020204" pitchFamily="34" charset="0"/>
        <a:buChar char="•"/>
        <a:defRPr lang="en-US" sz="1575" kern="1200" dirty="0">
          <a:solidFill>
            <a:srgbClr val="595959"/>
          </a:solidFill>
          <a:latin typeface="+mn-lt"/>
          <a:ea typeface="+mn-ea"/>
          <a:cs typeface="+mn-cs"/>
        </a:defRPr>
      </a:lvl1pPr>
      <a:lvl2pPr marL="557213" indent="-164306" algn="l" defTabSz="684610" rtl="0" eaLnBrk="1" fontAlgn="base" hangingPunct="1">
        <a:spcBef>
          <a:spcPct val="20000"/>
        </a:spcBef>
        <a:spcAft>
          <a:spcPct val="0"/>
        </a:spcAft>
        <a:buClr>
          <a:srgbClr val="0070C0"/>
        </a:buClr>
        <a:buFont typeface="Arial" panose="020B0604020202020204" pitchFamily="34" charset="0"/>
        <a:buChar char="•"/>
        <a:defRPr lang="en-US" dirty="0">
          <a:solidFill>
            <a:schemeClr val="tx1"/>
          </a:solidFill>
          <a:latin typeface="+mn-lt"/>
        </a:defRPr>
      </a:lvl2pPr>
      <a:lvl3pPr marL="856060" indent="-170260" algn="l" defTabSz="684610" rtl="0" eaLnBrk="1" fontAlgn="base" hangingPunct="1">
        <a:spcBef>
          <a:spcPct val="20000"/>
        </a:spcBef>
        <a:spcAft>
          <a:spcPct val="0"/>
        </a:spcAft>
        <a:buFont typeface="Arial" panose="020B0604020202020204" pitchFamily="34" charset="0"/>
        <a:buChar char="­"/>
        <a:defRPr sz="1200">
          <a:solidFill>
            <a:schemeClr val="tx1"/>
          </a:solidFill>
          <a:latin typeface="+mn-lt"/>
        </a:defRPr>
      </a:lvl3pPr>
      <a:lvl4pPr marL="1198960" indent="-170260" algn="l" defTabSz="684610" rtl="0" eaLnBrk="1" fontAlgn="base" hangingPunct="1">
        <a:spcBef>
          <a:spcPct val="20000"/>
        </a:spcBef>
        <a:spcAft>
          <a:spcPct val="0"/>
        </a:spcAft>
        <a:buChar char="–"/>
        <a:defRPr sz="1050">
          <a:solidFill>
            <a:schemeClr val="tx1"/>
          </a:solidFill>
          <a:latin typeface="+mn-lt"/>
        </a:defRPr>
      </a:lvl4pPr>
      <a:lvl5pPr marL="1541860" indent="-170260" algn="l" defTabSz="684610" rtl="0" eaLnBrk="1" fontAlgn="base" hangingPunct="1">
        <a:spcBef>
          <a:spcPct val="20000"/>
        </a:spcBef>
        <a:spcAft>
          <a:spcPct val="0"/>
        </a:spcAft>
        <a:buChar char="»"/>
        <a:defRPr sz="1050">
          <a:solidFill>
            <a:schemeClr val="tx1"/>
          </a:solidFill>
          <a:latin typeface="+mn-lt"/>
        </a:defRPr>
      </a:lvl5pPr>
      <a:lvl6pPr marL="1842968" indent="-171148" algn="l" defTabSz="685634" rtl="0" eaLnBrk="1" fontAlgn="base" hangingPunct="1">
        <a:spcBef>
          <a:spcPct val="20000"/>
        </a:spcBef>
        <a:spcAft>
          <a:spcPct val="0"/>
        </a:spcAft>
        <a:defRPr sz="1050">
          <a:solidFill>
            <a:schemeClr val="tx1"/>
          </a:solidFill>
          <a:latin typeface="+mn-lt"/>
        </a:defRPr>
      </a:lvl6pPr>
      <a:lvl7pPr marL="2143519" indent="-171148" algn="l" defTabSz="685634" rtl="0" eaLnBrk="1" fontAlgn="base" hangingPunct="1">
        <a:spcBef>
          <a:spcPct val="20000"/>
        </a:spcBef>
        <a:spcAft>
          <a:spcPct val="0"/>
        </a:spcAft>
        <a:defRPr sz="1050">
          <a:solidFill>
            <a:schemeClr val="tx1"/>
          </a:solidFill>
          <a:latin typeface="+mn-lt"/>
        </a:defRPr>
      </a:lvl7pPr>
      <a:lvl8pPr marL="2444071" indent="-171148" algn="l" defTabSz="685634" rtl="0" eaLnBrk="1" fontAlgn="base" hangingPunct="1">
        <a:spcBef>
          <a:spcPct val="20000"/>
        </a:spcBef>
        <a:spcAft>
          <a:spcPct val="0"/>
        </a:spcAft>
        <a:defRPr sz="1050">
          <a:solidFill>
            <a:schemeClr val="tx1"/>
          </a:solidFill>
          <a:latin typeface="+mn-lt"/>
        </a:defRPr>
      </a:lvl8pPr>
      <a:lvl9pPr marL="2744623" indent="-171148" algn="l" defTabSz="685634" rtl="0" eaLnBrk="1" fontAlgn="base" hangingPunct="1">
        <a:spcBef>
          <a:spcPct val="20000"/>
        </a:spcBef>
        <a:spcAft>
          <a:spcPct val="0"/>
        </a:spcAft>
        <a:defRPr sz="1050">
          <a:solidFill>
            <a:schemeClr val="tx1"/>
          </a:solidFill>
          <a:latin typeface="+mn-lt"/>
        </a:defRPr>
      </a:lvl9pPr>
    </p:bodyStyle>
    <p:otherStyle>
      <a:defPPr>
        <a:defRPr lang="fr-FR"/>
      </a:defPPr>
      <a:lvl1pPr marL="0" algn="l" defTabSz="601104" rtl="0" eaLnBrk="1" latinLnBrk="0" hangingPunct="1">
        <a:defRPr sz="1200" kern="1200">
          <a:solidFill>
            <a:schemeClr val="tx1"/>
          </a:solidFill>
          <a:latin typeface="+mn-lt"/>
          <a:ea typeface="+mn-ea"/>
          <a:cs typeface="+mn-cs"/>
        </a:defRPr>
      </a:lvl1pPr>
      <a:lvl2pPr marL="300552" algn="l" defTabSz="601104" rtl="0" eaLnBrk="1" latinLnBrk="0" hangingPunct="1">
        <a:defRPr sz="1200" kern="1200">
          <a:solidFill>
            <a:schemeClr val="tx1"/>
          </a:solidFill>
          <a:latin typeface="+mn-lt"/>
          <a:ea typeface="+mn-ea"/>
          <a:cs typeface="+mn-cs"/>
        </a:defRPr>
      </a:lvl2pPr>
      <a:lvl3pPr marL="601104" algn="l" defTabSz="601104" rtl="0" eaLnBrk="1" latinLnBrk="0" hangingPunct="1">
        <a:defRPr sz="1200" kern="1200">
          <a:solidFill>
            <a:schemeClr val="tx1"/>
          </a:solidFill>
          <a:latin typeface="+mn-lt"/>
          <a:ea typeface="+mn-ea"/>
          <a:cs typeface="+mn-cs"/>
        </a:defRPr>
      </a:lvl3pPr>
      <a:lvl4pPr marL="901655" algn="l" defTabSz="601104" rtl="0" eaLnBrk="1" latinLnBrk="0" hangingPunct="1">
        <a:defRPr sz="1200" kern="1200">
          <a:solidFill>
            <a:schemeClr val="tx1"/>
          </a:solidFill>
          <a:latin typeface="+mn-lt"/>
          <a:ea typeface="+mn-ea"/>
          <a:cs typeface="+mn-cs"/>
        </a:defRPr>
      </a:lvl4pPr>
      <a:lvl5pPr marL="1202207" algn="l" defTabSz="601104" rtl="0" eaLnBrk="1" latinLnBrk="0" hangingPunct="1">
        <a:defRPr sz="1200" kern="1200">
          <a:solidFill>
            <a:schemeClr val="tx1"/>
          </a:solidFill>
          <a:latin typeface="+mn-lt"/>
          <a:ea typeface="+mn-ea"/>
          <a:cs typeface="+mn-cs"/>
        </a:defRPr>
      </a:lvl5pPr>
      <a:lvl6pPr marL="1502759" algn="l" defTabSz="601104" rtl="0" eaLnBrk="1" latinLnBrk="0" hangingPunct="1">
        <a:defRPr sz="1200" kern="1200">
          <a:solidFill>
            <a:schemeClr val="tx1"/>
          </a:solidFill>
          <a:latin typeface="+mn-lt"/>
          <a:ea typeface="+mn-ea"/>
          <a:cs typeface="+mn-cs"/>
        </a:defRPr>
      </a:lvl6pPr>
      <a:lvl7pPr marL="1803311" algn="l" defTabSz="601104" rtl="0" eaLnBrk="1" latinLnBrk="0" hangingPunct="1">
        <a:defRPr sz="1200" kern="1200">
          <a:solidFill>
            <a:schemeClr val="tx1"/>
          </a:solidFill>
          <a:latin typeface="+mn-lt"/>
          <a:ea typeface="+mn-ea"/>
          <a:cs typeface="+mn-cs"/>
        </a:defRPr>
      </a:lvl7pPr>
      <a:lvl8pPr marL="2103863" algn="l" defTabSz="601104" rtl="0" eaLnBrk="1" latinLnBrk="0" hangingPunct="1">
        <a:defRPr sz="1200" kern="1200">
          <a:solidFill>
            <a:schemeClr val="tx1"/>
          </a:solidFill>
          <a:latin typeface="+mn-lt"/>
          <a:ea typeface="+mn-ea"/>
          <a:cs typeface="+mn-cs"/>
        </a:defRPr>
      </a:lvl8pPr>
      <a:lvl9pPr marL="2404415" algn="l" defTabSz="601104"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2455069"/>
            <a:ext cx="7772400" cy="1102519"/>
          </a:xfrm>
        </p:spPr>
        <p:txBody>
          <a:bodyPr/>
          <a:lstStyle/>
          <a:p>
            <a:r>
              <a:rPr lang="fr-BE" altLang="fr-FR" sz="3200" dirty="0"/>
              <a:t>ADO.NET</a:t>
            </a:r>
          </a:p>
        </p:txBody>
      </p:sp>
      <p:sp>
        <p:nvSpPr>
          <p:cNvPr id="4099" name="Subtitle 2"/>
          <p:cNvSpPr>
            <a:spLocks noGrp="1"/>
          </p:cNvSpPr>
          <p:nvPr>
            <p:ph type="subTitle" idx="1"/>
          </p:nvPr>
        </p:nvSpPr>
        <p:spPr>
          <a:xfrm>
            <a:off x="1371600" y="3771900"/>
            <a:ext cx="6400800" cy="1314450"/>
          </a:xfrm>
        </p:spPr>
        <p:txBody>
          <a:bodyPr/>
          <a:lstStyle/>
          <a:p>
            <a:r>
              <a:rPr lang="fr-BE" altLang="fr-FR" sz="3200" dirty="0"/>
              <a:t>Accès bas niveau à une base de données</a:t>
            </a:r>
          </a:p>
        </p:txBody>
      </p:sp>
    </p:spTree>
  </p:cSld>
  <p:clrMapOvr>
    <a:masterClrMapping/>
  </p:clrMapOvr>
  <p:transition>
    <p:strips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94B91-58CB-4D1A-8CF6-0F34BCA93CDB}"/>
              </a:ext>
            </a:extLst>
          </p:cNvPr>
          <p:cNvSpPr>
            <a:spLocks noGrp="1"/>
          </p:cNvSpPr>
          <p:nvPr>
            <p:ph type="title"/>
          </p:nvPr>
        </p:nvSpPr>
        <p:spPr/>
        <p:txBody>
          <a:bodyPr/>
          <a:lstStyle/>
          <a:p>
            <a:r>
              <a:rPr lang="fr-BE" dirty="0"/>
              <a:t>En pratique</a:t>
            </a:r>
          </a:p>
        </p:txBody>
      </p:sp>
      <p:sp>
        <p:nvSpPr>
          <p:cNvPr id="3" name="Espace réservé du contenu 2">
            <a:extLst>
              <a:ext uri="{FF2B5EF4-FFF2-40B4-BE49-F238E27FC236}">
                <a16:creationId xmlns:a16="http://schemas.microsoft.com/office/drawing/2014/main" id="{ED1B54A9-A832-4DEB-90ED-679B2AB284EB}"/>
              </a:ext>
            </a:extLst>
          </p:cNvPr>
          <p:cNvSpPr>
            <a:spLocks noGrp="1"/>
          </p:cNvSpPr>
          <p:nvPr>
            <p:ph idx="1"/>
          </p:nvPr>
        </p:nvSpPr>
        <p:spPr/>
        <p:txBody>
          <a:bodyPr/>
          <a:lstStyle/>
          <a:p>
            <a:r>
              <a:rPr lang="fr-BE" dirty="0" err="1"/>
              <a:t>AdoDotNet.Connected</a:t>
            </a:r>
            <a:endParaRPr lang="fr-BE" dirty="0"/>
          </a:p>
          <a:p>
            <a:pPr lvl="1"/>
            <a:r>
              <a:rPr lang="fr-BE" dirty="0"/>
              <a:t>Utilisation de </a:t>
            </a:r>
            <a:r>
              <a:rPr lang="fr-BE" dirty="0" err="1"/>
              <a:t>SqlCommand</a:t>
            </a:r>
            <a:r>
              <a:rPr lang="fr-BE" dirty="0"/>
              <a:t> et </a:t>
            </a:r>
            <a:r>
              <a:rPr lang="fr-BE" dirty="0" err="1"/>
              <a:t>SqlDataReader</a:t>
            </a:r>
            <a:endParaRPr lang="fr-BE" dirty="0"/>
          </a:p>
          <a:p>
            <a:pPr lvl="1"/>
            <a:r>
              <a:rPr lang="fr-BE" dirty="0"/>
              <a:t>Lecture et insertion de données</a:t>
            </a:r>
          </a:p>
          <a:p>
            <a:endParaRPr lang="fr-BE" dirty="0"/>
          </a:p>
          <a:p>
            <a:r>
              <a:rPr lang="fr-BE" dirty="0" err="1"/>
              <a:t>AdoDotNet.Disconnected</a:t>
            </a:r>
            <a:endParaRPr lang="fr-BE" dirty="0"/>
          </a:p>
          <a:p>
            <a:pPr lvl="1"/>
            <a:r>
              <a:rPr lang="fr-BE" dirty="0"/>
              <a:t>Utilisation de </a:t>
            </a:r>
            <a:r>
              <a:rPr lang="fr-BE" dirty="0" err="1"/>
              <a:t>SqlDataAdapter</a:t>
            </a:r>
            <a:r>
              <a:rPr lang="fr-BE" dirty="0"/>
              <a:t> et </a:t>
            </a:r>
            <a:r>
              <a:rPr lang="fr-BE" dirty="0" err="1"/>
              <a:t>DataSet</a:t>
            </a:r>
            <a:endParaRPr lang="fr-BE" dirty="0"/>
          </a:p>
          <a:p>
            <a:pPr lvl="1"/>
            <a:r>
              <a:rPr lang="fr-BE" dirty="0"/>
              <a:t>Lecture et insertion de données</a:t>
            </a:r>
          </a:p>
          <a:p>
            <a:endParaRPr lang="fr-BE" dirty="0"/>
          </a:p>
          <a:p>
            <a:r>
              <a:rPr lang="fr-BE" dirty="0" err="1"/>
              <a:t>AdoDotNet.BestPratices</a:t>
            </a:r>
            <a:endParaRPr lang="fr-BE" dirty="0"/>
          </a:p>
          <a:p>
            <a:pPr lvl="1"/>
            <a:r>
              <a:rPr lang="fr-BE" dirty="0" err="1"/>
              <a:t>App.config</a:t>
            </a:r>
            <a:endParaRPr lang="fr-BE" dirty="0"/>
          </a:p>
          <a:p>
            <a:pPr lvl="1"/>
            <a:r>
              <a:rPr lang="fr-BE" dirty="0"/>
              <a:t>Repository</a:t>
            </a:r>
          </a:p>
          <a:p>
            <a:pPr lvl="1"/>
            <a:r>
              <a:rPr lang="fr-BE" dirty="0"/>
              <a:t>CRUD</a:t>
            </a:r>
          </a:p>
          <a:p>
            <a:pPr lvl="1"/>
            <a:endParaRPr lang="fr-BE" dirty="0"/>
          </a:p>
        </p:txBody>
      </p:sp>
      <p:sp>
        <p:nvSpPr>
          <p:cNvPr id="4" name="Espace réservé du texte 3">
            <a:extLst>
              <a:ext uri="{FF2B5EF4-FFF2-40B4-BE49-F238E27FC236}">
                <a16:creationId xmlns:a16="http://schemas.microsoft.com/office/drawing/2014/main" id="{3C36524B-3837-4969-B5A8-BAF3CD823EEB}"/>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62934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55FF9-BFE7-45FE-A12F-E288719347E8}"/>
              </a:ext>
            </a:extLst>
          </p:cNvPr>
          <p:cNvSpPr>
            <a:spLocks noGrp="1"/>
          </p:cNvSpPr>
          <p:nvPr>
            <p:ph type="title"/>
          </p:nvPr>
        </p:nvSpPr>
        <p:spPr/>
        <p:txBody>
          <a:bodyPr/>
          <a:lstStyle/>
          <a:p>
            <a:r>
              <a:rPr lang="fr-BE" dirty="0"/>
              <a:t>Bonnes pratiques</a:t>
            </a:r>
          </a:p>
        </p:txBody>
      </p:sp>
      <p:sp>
        <p:nvSpPr>
          <p:cNvPr id="3" name="Espace réservé du contenu 2">
            <a:extLst>
              <a:ext uri="{FF2B5EF4-FFF2-40B4-BE49-F238E27FC236}">
                <a16:creationId xmlns:a16="http://schemas.microsoft.com/office/drawing/2014/main" id="{DC71365C-28E2-4062-8719-53E71B5E645C}"/>
              </a:ext>
            </a:extLst>
          </p:cNvPr>
          <p:cNvSpPr>
            <a:spLocks noGrp="1"/>
          </p:cNvSpPr>
          <p:nvPr>
            <p:ph idx="1"/>
          </p:nvPr>
        </p:nvSpPr>
        <p:spPr/>
        <p:txBody>
          <a:bodyPr/>
          <a:lstStyle/>
          <a:p>
            <a:r>
              <a:rPr lang="fr-BE" dirty="0"/>
              <a:t>La règle de base est d'ouvrir la connexion pour un minimum de temps. Fermez la connexion explicitement une fois l'exécution de votre procédure terminée, cela renverra l'objet de connexion au pool de connexions. Taille maximale du pool de connexion par défaut = 100. Le regroupement de connexions améliore les performances de la connexion physique à SQL Server. Regroupement de connexions dans SQL Server</a:t>
            </a:r>
          </a:p>
          <a:p>
            <a:endParaRPr lang="fr-BE" dirty="0"/>
          </a:p>
          <a:p>
            <a:r>
              <a:rPr lang="fr-BE" dirty="0"/>
              <a:t>Enveloppez toutes les connexions de base de données dans un bloc </a:t>
            </a:r>
            <a:r>
              <a:rPr lang="fr-BE" dirty="0" err="1"/>
              <a:t>using</a:t>
            </a:r>
            <a:r>
              <a:rPr lang="fr-BE" dirty="0"/>
              <a:t> afin qu'elles soient toujours fermées et éliminées même en cas d'exception. </a:t>
            </a:r>
          </a:p>
          <a:p>
            <a:endParaRPr lang="fr-BE" dirty="0"/>
          </a:p>
          <a:p>
            <a:r>
              <a:rPr lang="fr-BE" dirty="0"/>
              <a:t>Récupérer les chaînes de connexion par nom depuis </a:t>
            </a:r>
            <a:r>
              <a:rPr lang="fr-BE" dirty="0" err="1"/>
              <a:t>App.config</a:t>
            </a:r>
            <a:r>
              <a:rPr lang="fr-BE" dirty="0"/>
              <a:t>, </a:t>
            </a:r>
            <a:r>
              <a:rPr lang="fr-BE" dirty="0" err="1"/>
              <a:t>Web.config</a:t>
            </a:r>
            <a:r>
              <a:rPr lang="fr-BE" dirty="0"/>
              <a:t>, </a:t>
            </a:r>
            <a:r>
              <a:rPr lang="fr-BE" dirty="0" err="1"/>
              <a:t>appsettings</a:t>
            </a:r>
            <a:r>
              <a:rPr lang="fr-BE" dirty="0"/>
              <a:t>, etc. (selon le type d'application)</a:t>
            </a:r>
          </a:p>
          <a:p>
            <a:endParaRPr lang="fr-BE" dirty="0"/>
          </a:p>
          <a:p>
            <a:r>
              <a:rPr lang="fr-BE" dirty="0"/>
              <a:t>Toujours utiliser les paramètres pour les valeurs entrantes pour</a:t>
            </a:r>
          </a:p>
          <a:p>
            <a:endParaRPr lang="fr-BE" dirty="0"/>
          </a:p>
          <a:p>
            <a:pPr lvl="1"/>
            <a:r>
              <a:rPr lang="fr-BE" dirty="0"/>
              <a:t>Eviter les attaques par injection SQL</a:t>
            </a:r>
          </a:p>
          <a:p>
            <a:pPr lvl="1"/>
            <a:r>
              <a:rPr lang="fr-BE" dirty="0"/>
              <a:t>Évitez les erreurs si du texte mal formé est utilisé, y compris un guillemet simple qui équivaut à SQL pour échapper ou démarrer une chaîne (varchar / </a:t>
            </a:r>
            <a:r>
              <a:rPr lang="fr-BE" dirty="0" err="1"/>
              <a:t>nvarchar</a:t>
            </a:r>
            <a:r>
              <a:rPr lang="fr-BE" dirty="0"/>
              <a:t>)</a:t>
            </a:r>
          </a:p>
          <a:p>
            <a:pPr lvl="1"/>
            <a:r>
              <a:rPr lang="fr-BE" dirty="0"/>
              <a:t>Permettre au fournisseur de base de données de réutiliser les plans de requête (non pris en charge par tous les fournisseurs de bases de données), ce qui augmente l'efficacité </a:t>
            </a:r>
          </a:p>
        </p:txBody>
      </p:sp>
      <p:sp>
        <p:nvSpPr>
          <p:cNvPr id="4" name="Espace réservé du texte 3">
            <a:extLst>
              <a:ext uri="{FF2B5EF4-FFF2-40B4-BE49-F238E27FC236}">
                <a16:creationId xmlns:a16="http://schemas.microsoft.com/office/drawing/2014/main" id="{8505AFF4-0C41-44DA-A6AE-BD4D2A23AF25}"/>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75949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286B72-BB58-498D-8182-3BB944DB06C7}"/>
              </a:ext>
            </a:extLst>
          </p:cNvPr>
          <p:cNvSpPr>
            <a:spLocks noGrp="1"/>
          </p:cNvSpPr>
          <p:nvPr>
            <p:ph type="title"/>
          </p:nvPr>
        </p:nvSpPr>
        <p:spPr/>
        <p:txBody>
          <a:bodyPr/>
          <a:lstStyle/>
          <a:p>
            <a:r>
              <a:rPr lang="fr-BE" dirty="0"/>
              <a:t>Bonnes pratiques : suite</a:t>
            </a:r>
          </a:p>
        </p:txBody>
      </p:sp>
      <p:sp>
        <p:nvSpPr>
          <p:cNvPr id="3" name="Espace réservé du contenu 2">
            <a:extLst>
              <a:ext uri="{FF2B5EF4-FFF2-40B4-BE49-F238E27FC236}">
                <a16:creationId xmlns:a16="http://schemas.microsoft.com/office/drawing/2014/main" id="{030683B8-0915-41C8-BD33-842AA9A6EEAD}"/>
              </a:ext>
            </a:extLst>
          </p:cNvPr>
          <p:cNvSpPr>
            <a:spLocks noGrp="1"/>
          </p:cNvSpPr>
          <p:nvPr>
            <p:ph idx="1"/>
          </p:nvPr>
        </p:nvSpPr>
        <p:spPr/>
        <p:txBody>
          <a:bodyPr/>
          <a:lstStyle/>
          <a:p>
            <a:r>
              <a:rPr lang="fr-BE" dirty="0"/>
              <a:t> Lorsque vous travaillez avec des paramètres</a:t>
            </a:r>
          </a:p>
          <a:p>
            <a:endParaRPr lang="fr-BE" dirty="0"/>
          </a:p>
          <a:p>
            <a:pPr lvl="1"/>
            <a:r>
              <a:rPr lang="fr-BE" sz="1400" dirty="0"/>
              <a:t>Le type de paramètres SQL et la non-concordance de taille sont une cause fréquente d'échec d'insertion / mise à jour / sélection.</a:t>
            </a:r>
          </a:p>
          <a:p>
            <a:pPr lvl="1"/>
            <a:r>
              <a:rPr lang="fr-BE" sz="1400" dirty="0"/>
              <a:t>Donnez des noms significatifs à vos paramètres SQL, tout comme vous faites des variables dans votre code.</a:t>
            </a:r>
          </a:p>
          <a:p>
            <a:pPr lvl="1"/>
            <a:r>
              <a:rPr lang="fr-BE" sz="1400" dirty="0"/>
              <a:t>Indiquez le type de données de base de données de la colonne que vous utilisez, cela garantit que les types de paramètres incorrects ne sont pas utilisés, ce qui pourrait entraîner des résultats inattendus.</a:t>
            </a:r>
          </a:p>
          <a:p>
            <a:pPr lvl="1"/>
            <a:r>
              <a:rPr lang="fr-BE" sz="1400" dirty="0"/>
              <a:t>Validez vos paramètres entrants avant de les transmettre à la commande (comme dit le proverbe, " </a:t>
            </a:r>
            <a:r>
              <a:rPr lang="fr-BE" sz="1400" dirty="0" err="1"/>
              <a:t>garbage</a:t>
            </a:r>
            <a:r>
              <a:rPr lang="fr-BE" sz="1400" dirty="0"/>
              <a:t> in, </a:t>
            </a:r>
            <a:r>
              <a:rPr lang="fr-BE" sz="1400" dirty="0" err="1"/>
              <a:t>garbage</a:t>
            </a:r>
            <a:r>
              <a:rPr lang="fr-BE" sz="1400" dirty="0"/>
              <a:t> out "). Valider les valeurs entrantes le plus tôt possible dans la pile.</a:t>
            </a:r>
          </a:p>
          <a:p>
            <a:pPr lvl="1"/>
            <a:r>
              <a:rPr lang="fr-BE" sz="1400" dirty="0"/>
              <a:t>Utilisez les types corrects lors de l'attribution de vos valeurs de paramètre, par exemple: n'affectez pas la valeur de chaîne d'un </a:t>
            </a:r>
            <a:r>
              <a:rPr lang="fr-BE" sz="1400" dirty="0" err="1"/>
              <a:t>DateTime</a:t>
            </a:r>
            <a:r>
              <a:rPr lang="fr-BE" sz="1400" dirty="0"/>
              <a:t>, mais assignez une instance </a:t>
            </a:r>
            <a:r>
              <a:rPr lang="fr-BE" sz="1400" dirty="0" err="1"/>
              <a:t>DateTime</a:t>
            </a:r>
            <a:r>
              <a:rPr lang="fr-BE" sz="1400" dirty="0"/>
              <a:t> réelle à la valeur du paramètre,</a:t>
            </a:r>
          </a:p>
          <a:p>
            <a:pPr lvl="1"/>
            <a:r>
              <a:rPr lang="fr-BE" sz="1400" dirty="0"/>
              <a:t>Spécifiez la taille des paramètres de type chaîne. Cela est dû au fait que SQL Server peut réutiliser les plans d'exécution si le type et la taille des paramètres correspondent. Utilisez -1 pour MAX.</a:t>
            </a:r>
          </a:p>
          <a:p>
            <a:pPr lvl="1"/>
            <a:r>
              <a:rPr lang="fr-BE" sz="1400" dirty="0"/>
              <a:t>N'utilisez pas la méthode </a:t>
            </a:r>
            <a:r>
              <a:rPr lang="fr-BE" sz="1400" dirty="0" err="1"/>
              <a:t>AddWithValue</a:t>
            </a:r>
            <a:r>
              <a:rPr lang="fr-BE" sz="1400" dirty="0"/>
              <a:t>() , la raison principale est qu'il est très facile d'oublier de spécifier le type de paramètre ou la précision / l'échelle si nécessaire. </a:t>
            </a:r>
          </a:p>
          <a:p>
            <a:pPr lvl="1"/>
            <a:endParaRPr lang="fr-BE" dirty="0"/>
          </a:p>
        </p:txBody>
      </p:sp>
      <p:sp>
        <p:nvSpPr>
          <p:cNvPr id="4" name="Espace réservé du texte 3">
            <a:extLst>
              <a:ext uri="{FF2B5EF4-FFF2-40B4-BE49-F238E27FC236}">
                <a16:creationId xmlns:a16="http://schemas.microsoft.com/office/drawing/2014/main" id="{C1A83F10-CB65-4B5F-89D1-2C81EE8D646D}"/>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416678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AAAC75-3A5B-433D-8A16-7ADA28874A62}"/>
              </a:ext>
            </a:extLst>
          </p:cNvPr>
          <p:cNvSpPr>
            <a:spLocks noGrp="1"/>
          </p:cNvSpPr>
          <p:nvPr>
            <p:ph type="title"/>
          </p:nvPr>
        </p:nvSpPr>
        <p:spPr/>
        <p:txBody>
          <a:bodyPr/>
          <a:lstStyle/>
          <a:p>
            <a:r>
              <a:rPr lang="fr-BE" dirty="0"/>
              <a:t>Bonnes pratiques : suite</a:t>
            </a:r>
          </a:p>
        </p:txBody>
      </p:sp>
      <p:sp>
        <p:nvSpPr>
          <p:cNvPr id="3" name="Espace réservé du contenu 2">
            <a:extLst>
              <a:ext uri="{FF2B5EF4-FFF2-40B4-BE49-F238E27FC236}">
                <a16:creationId xmlns:a16="http://schemas.microsoft.com/office/drawing/2014/main" id="{48B1EA01-0FF0-4D54-B687-CD475A2528E0}"/>
              </a:ext>
            </a:extLst>
          </p:cNvPr>
          <p:cNvSpPr>
            <a:spLocks noGrp="1"/>
          </p:cNvSpPr>
          <p:nvPr>
            <p:ph idx="1"/>
          </p:nvPr>
        </p:nvSpPr>
        <p:spPr/>
        <p:txBody>
          <a:bodyPr/>
          <a:lstStyle/>
          <a:p>
            <a:r>
              <a:rPr lang="fr-BE" dirty="0"/>
              <a:t>Lors de l'utilisation de connexions de base de données</a:t>
            </a:r>
          </a:p>
          <a:p>
            <a:endParaRPr lang="fr-BE" dirty="0"/>
          </a:p>
          <a:p>
            <a:pPr lvl="1"/>
            <a:r>
              <a:rPr lang="fr-BE" dirty="0"/>
              <a:t>Ne partagez jamais les instances de connexion à la base de données (exemple: le fait qu'un singleton héberge une instance partagée de type </a:t>
            </a:r>
            <a:r>
              <a:rPr lang="fr-BE" dirty="0" err="1"/>
              <a:t>SqlConnection</a:t>
            </a:r>
            <a:r>
              <a:rPr lang="fr-BE" dirty="0"/>
              <a:t> ). Demandez à votre code de toujours créer une nouvelle instance de connexion à la base de données en cas de besoin, puis de supprimer le code d'appel et de le «jeter» lorsqu'il est terminé. </a:t>
            </a:r>
            <a:br>
              <a:rPr lang="fr-BE" dirty="0"/>
            </a:br>
            <a:r>
              <a:rPr lang="fr-BE" dirty="0"/>
              <a:t>La raison en est</a:t>
            </a:r>
          </a:p>
          <a:p>
            <a:pPr lvl="2"/>
            <a:r>
              <a:rPr lang="fr-BE" dirty="0"/>
              <a:t>La plupart des fournisseurs de bases de données disposent d'une sorte de pool de connexions, ce qui fait que la création de nouvelles connexions gérées est peu coûteuse.</a:t>
            </a:r>
          </a:p>
          <a:p>
            <a:pPr lvl="2"/>
            <a:r>
              <a:rPr lang="fr-BE" dirty="0"/>
              <a:t>Il élimine les erreurs futures si le code commence à fonctionner avec plusieurs threads</a:t>
            </a:r>
          </a:p>
          <a:p>
            <a:endParaRPr lang="fr-BE" dirty="0"/>
          </a:p>
        </p:txBody>
      </p:sp>
      <p:sp>
        <p:nvSpPr>
          <p:cNvPr id="4" name="Espace réservé du texte 3">
            <a:extLst>
              <a:ext uri="{FF2B5EF4-FFF2-40B4-BE49-F238E27FC236}">
                <a16:creationId xmlns:a16="http://schemas.microsoft.com/office/drawing/2014/main" id="{F41A6E8A-1FEB-4CD0-B175-943AFEA1B581}"/>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91685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007B6D-6B0D-4989-BB87-38B9FCB2FA1A}"/>
              </a:ext>
            </a:extLst>
          </p:cNvPr>
          <p:cNvSpPr>
            <a:spLocks noGrp="1"/>
          </p:cNvSpPr>
          <p:nvPr>
            <p:ph type="title"/>
          </p:nvPr>
        </p:nvSpPr>
        <p:spPr/>
        <p:txBody>
          <a:bodyPr/>
          <a:lstStyle/>
          <a:p>
            <a:r>
              <a:rPr lang="fr-BE" dirty="0"/>
              <a:t>Exercices</a:t>
            </a:r>
          </a:p>
        </p:txBody>
      </p:sp>
      <p:sp>
        <p:nvSpPr>
          <p:cNvPr id="3" name="Espace réservé du contenu 2">
            <a:extLst>
              <a:ext uri="{FF2B5EF4-FFF2-40B4-BE49-F238E27FC236}">
                <a16:creationId xmlns:a16="http://schemas.microsoft.com/office/drawing/2014/main" id="{26CE124B-0676-4E97-934C-AD47ECF59E86}"/>
              </a:ext>
            </a:extLst>
          </p:cNvPr>
          <p:cNvSpPr>
            <a:spLocks noGrp="1"/>
          </p:cNvSpPr>
          <p:nvPr>
            <p:ph idx="1"/>
          </p:nvPr>
        </p:nvSpPr>
        <p:spPr/>
        <p:txBody>
          <a:bodyPr/>
          <a:lstStyle/>
          <a:p>
            <a:r>
              <a:rPr lang="fr-BE" dirty="0"/>
              <a:t>Gérer le menu d’une pizzeria</a:t>
            </a:r>
          </a:p>
          <a:p>
            <a:endParaRPr lang="fr-BE" dirty="0"/>
          </a:p>
          <a:p>
            <a:pPr lvl="1"/>
            <a:r>
              <a:rPr lang="fr-BE" dirty="0"/>
              <a:t>Créer une table qui contiendra la liste des pizzas. Je dois pouvoir stocker le nom de la pizza, une description, son prix ainsi que la date de création de la pizza dans la base de données</a:t>
            </a:r>
          </a:p>
          <a:p>
            <a:pPr lvl="1"/>
            <a:endParaRPr lang="fr-BE" dirty="0"/>
          </a:p>
          <a:p>
            <a:pPr lvl="1"/>
            <a:r>
              <a:rPr lang="fr-BE" dirty="0"/>
              <a:t>Insérez des données dans la table (https://www.mockaroo.com/)</a:t>
            </a:r>
          </a:p>
          <a:p>
            <a:pPr lvl="1"/>
            <a:endParaRPr lang="fr-BE" dirty="0"/>
          </a:p>
          <a:p>
            <a:pPr lvl="1"/>
            <a:r>
              <a:rPr lang="fr-BE" dirty="0"/>
              <a:t>Réalisez une petit programme permettant de</a:t>
            </a:r>
          </a:p>
          <a:p>
            <a:pPr lvl="2"/>
            <a:r>
              <a:rPr lang="fr-BE" dirty="0"/>
              <a:t>lire les pizzas en base de données et les afficher dans la console,</a:t>
            </a:r>
          </a:p>
          <a:p>
            <a:pPr lvl="2"/>
            <a:r>
              <a:rPr lang="fr-BE" dirty="0"/>
              <a:t>ajouter une nouvelle pizza au menu,</a:t>
            </a:r>
          </a:p>
          <a:p>
            <a:pPr lvl="2"/>
            <a:r>
              <a:rPr lang="fr-BE" dirty="0"/>
              <a:t>supprimer une pizza,</a:t>
            </a:r>
          </a:p>
          <a:p>
            <a:pPr lvl="2"/>
            <a:r>
              <a:rPr lang="fr-BE" dirty="0"/>
              <a:t>effectuer un recherche sur base d’un mot clé dans la description ou le nom des pizzas et retourner </a:t>
            </a:r>
            <a:r>
              <a:rPr lang="fr-BE"/>
              <a:t>le résultat.</a:t>
            </a:r>
            <a:endParaRPr lang="fr-BE" dirty="0"/>
          </a:p>
        </p:txBody>
      </p:sp>
      <p:sp>
        <p:nvSpPr>
          <p:cNvPr id="4" name="Espace réservé du texte 3">
            <a:extLst>
              <a:ext uri="{FF2B5EF4-FFF2-40B4-BE49-F238E27FC236}">
                <a16:creationId xmlns:a16="http://schemas.microsoft.com/office/drawing/2014/main" id="{992E02F0-41E6-47C6-AA05-A70E8D0D1056}"/>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239474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Plan de matière</a:t>
            </a:r>
          </a:p>
        </p:txBody>
      </p:sp>
      <p:sp>
        <p:nvSpPr>
          <p:cNvPr id="3" name="Content Placeholder 2"/>
          <p:cNvSpPr>
            <a:spLocks noGrp="1"/>
          </p:cNvSpPr>
          <p:nvPr>
            <p:ph idx="1"/>
          </p:nvPr>
        </p:nvSpPr>
        <p:spPr/>
        <p:txBody>
          <a:bodyPr/>
          <a:lstStyle/>
          <a:p>
            <a:r>
              <a:rPr lang="fr-BE" altLang="fr-FR" sz="1800" dirty="0"/>
              <a:t>Qu’est ce qu’ADO.NET</a:t>
            </a:r>
          </a:p>
          <a:p>
            <a:endParaRPr lang="fr-BE" altLang="fr-FR" sz="1800" dirty="0"/>
          </a:p>
          <a:p>
            <a:r>
              <a:rPr lang="fr-BE" altLang="fr-FR" sz="1800" dirty="0"/>
              <a:t>Le mode connecté / déconnecté</a:t>
            </a:r>
          </a:p>
          <a:p>
            <a:endParaRPr lang="fr-BE" altLang="fr-FR" sz="1800" dirty="0"/>
          </a:p>
          <a:p>
            <a:r>
              <a:rPr lang="fr-BE" altLang="fr-FR" sz="1800" dirty="0"/>
              <a:t>Parcourt de l’API ADO.NET et ses méthodes</a:t>
            </a:r>
          </a:p>
          <a:p>
            <a:endParaRPr lang="fr-BE" altLang="fr-FR" dirty="0"/>
          </a:p>
          <a:p>
            <a:r>
              <a:rPr lang="fr-BE" altLang="fr-FR" sz="1800" dirty="0"/>
              <a:t>Les bonnes pratiques</a:t>
            </a:r>
          </a:p>
          <a:p>
            <a:endParaRPr lang="fr-BE" altLang="fr-FR" dirty="0"/>
          </a:p>
          <a:p>
            <a:r>
              <a:rPr lang="fr-BE" altLang="fr-FR" sz="1800" dirty="0"/>
              <a:t>Exercices</a:t>
            </a:r>
          </a:p>
          <a:p>
            <a:endParaRPr lang="fr-BE" altLang="fr-FR" sz="1800" dirty="0"/>
          </a:p>
        </p:txBody>
      </p:sp>
    </p:spTree>
    <p:extLst>
      <p:ext uri="{BB962C8B-B14F-4D97-AF65-F5344CB8AC3E}">
        <p14:creationId xmlns:p14="http://schemas.microsoft.com/office/powerpoint/2010/main" val="1958392596"/>
      </p:ext>
    </p:extLst>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D5DB1-2393-4E44-8850-7ED00041162D}"/>
              </a:ext>
            </a:extLst>
          </p:cNvPr>
          <p:cNvSpPr>
            <a:spLocks noGrp="1"/>
          </p:cNvSpPr>
          <p:nvPr>
            <p:ph type="title"/>
          </p:nvPr>
        </p:nvSpPr>
        <p:spPr/>
        <p:txBody>
          <a:bodyPr/>
          <a:lstStyle/>
          <a:p>
            <a:r>
              <a:rPr lang="fr-BE" dirty="0"/>
              <a:t>Objectifs</a:t>
            </a:r>
          </a:p>
        </p:txBody>
      </p:sp>
      <p:sp>
        <p:nvSpPr>
          <p:cNvPr id="3" name="Espace réservé du contenu 2">
            <a:extLst>
              <a:ext uri="{FF2B5EF4-FFF2-40B4-BE49-F238E27FC236}">
                <a16:creationId xmlns:a16="http://schemas.microsoft.com/office/drawing/2014/main" id="{1FA8B9BA-6F21-4695-9BF8-3BDE2EEFAD98}"/>
              </a:ext>
            </a:extLst>
          </p:cNvPr>
          <p:cNvSpPr>
            <a:spLocks noGrp="1"/>
          </p:cNvSpPr>
          <p:nvPr>
            <p:ph idx="1"/>
          </p:nvPr>
        </p:nvSpPr>
        <p:spPr/>
        <p:txBody>
          <a:bodyPr/>
          <a:lstStyle/>
          <a:p>
            <a:r>
              <a:rPr lang="fr-BE" sz="1800" dirty="0"/>
              <a:t>Se connecter à une base de données</a:t>
            </a:r>
          </a:p>
          <a:p>
            <a:endParaRPr lang="fr-BE" sz="1800" dirty="0"/>
          </a:p>
          <a:p>
            <a:r>
              <a:rPr lang="fr-BE" sz="1800" dirty="0"/>
              <a:t>Lire les données d’une table</a:t>
            </a:r>
          </a:p>
          <a:p>
            <a:endParaRPr lang="fr-BE" sz="1800" dirty="0"/>
          </a:p>
          <a:p>
            <a:r>
              <a:rPr lang="fr-BE" sz="1800" dirty="0"/>
              <a:t>Insérer des données dans une table</a:t>
            </a:r>
          </a:p>
          <a:p>
            <a:endParaRPr lang="fr-BE" sz="1800" dirty="0"/>
          </a:p>
          <a:p>
            <a:r>
              <a:rPr lang="fr-BE" sz="1800" dirty="0"/>
              <a:t>Supprimer des données dans une table</a:t>
            </a:r>
          </a:p>
          <a:p>
            <a:endParaRPr lang="fr-BE" sz="1800" dirty="0"/>
          </a:p>
          <a:p>
            <a:r>
              <a:rPr lang="fr-BE" sz="1800" dirty="0"/>
              <a:t>Mettre à jour des données</a:t>
            </a:r>
          </a:p>
          <a:p>
            <a:endParaRPr lang="fr-BE" sz="1800" dirty="0"/>
          </a:p>
          <a:p>
            <a:r>
              <a:rPr lang="fr-BE" sz="1800" dirty="0"/>
              <a:t>Début de structure d’un projet : configuration (</a:t>
            </a:r>
            <a:r>
              <a:rPr lang="fr-BE" sz="1800" dirty="0" err="1"/>
              <a:t>App.config</a:t>
            </a:r>
            <a:r>
              <a:rPr lang="fr-BE" sz="1800" dirty="0"/>
              <a:t>), repository, CRUD</a:t>
            </a:r>
          </a:p>
          <a:p>
            <a:endParaRPr lang="fr-BE" dirty="0"/>
          </a:p>
          <a:p>
            <a:endParaRPr lang="fr-BE" dirty="0"/>
          </a:p>
          <a:p>
            <a:endParaRPr lang="fr-BE" dirty="0"/>
          </a:p>
        </p:txBody>
      </p:sp>
      <p:sp>
        <p:nvSpPr>
          <p:cNvPr id="4" name="Espace réservé du texte 3">
            <a:extLst>
              <a:ext uri="{FF2B5EF4-FFF2-40B4-BE49-F238E27FC236}">
                <a16:creationId xmlns:a16="http://schemas.microsoft.com/office/drawing/2014/main" id="{A5461067-49F8-4413-BD38-5150BE43F92F}"/>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360198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F4E640-83DF-4C31-B3F5-20565EA9CA2C}"/>
              </a:ext>
            </a:extLst>
          </p:cNvPr>
          <p:cNvSpPr>
            <a:spLocks noGrp="1"/>
          </p:cNvSpPr>
          <p:nvPr>
            <p:ph type="title"/>
          </p:nvPr>
        </p:nvSpPr>
        <p:spPr/>
        <p:txBody>
          <a:bodyPr/>
          <a:lstStyle/>
          <a:p>
            <a:r>
              <a:rPr lang="fr-BE" dirty="0"/>
              <a:t>Qu’est ce qu’ADO.NET</a:t>
            </a:r>
          </a:p>
        </p:txBody>
      </p:sp>
      <p:sp>
        <p:nvSpPr>
          <p:cNvPr id="3" name="Espace réservé du contenu 2">
            <a:extLst>
              <a:ext uri="{FF2B5EF4-FFF2-40B4-BE49-F238E27FC236}">
                <a16:creationId xmlns:a16="http://schemas.microsoft.com/office/drawing/2014/main" id="{1C7903F2-6157-4D55-9C25-C5C53C0E6006}"/>
              </a:ext>
            </a:extLst>
          </p:cNvPr>
          <p:cNvSpPr>
            <a:spLocks noGrp="1"/>
          </p:cNvSpPr>
          <p:nvPr>
            <p:ph idx="1"/>
          </p:nvPr>
        </p:nvSpPr>
        <p:spPr/>
        <p:txBody>
          <a:bodyPr/>
          <a:lstStyle/>
          <a:p>
            <a:r>
              <a:rPr lang="fr-BE" sz="1600" dirty="0"/>
              <a:t>Historiquement c’est une évolution de ADO (ActiveX Data Object)</a:t>
            </a:r>
          </a:p>
          <a:p>
            <a:endParaRPr lang="fr-BE" sz="1600" dirty="0"/>
          </a:p>
          <a:p>
            <a:r>
              <a:rPr lang="fr-BE" sz="1600" dirty="0"/>
              <a:t>ADO.NET est un ensemble de classes qui exposent les services d'accès aux données pour les programmeurs .NET.</a:t>
            </a:r>
          </a:p>
          <a:p>
            <a:endParaRPr lang="fr-BE" sz="1600" dirty="0"/>
          </a:p>
          <a:p>
            <a:r>
              <a:rPr lang="fr-BE" sz="1600" dirty="0"/>
              <a:t>ADO.NET fournit la méthode la plus directe d'accès aux données dans le .NET Framework</a:t>
            </a:r>
          </a:p>
          <a:p>
            <a:pPr marL="0" indent="0">
              <a:buNone/>
            </a:pPr>
            <a:r>
              <a:rPr lang="fr-BE" sz="1600" dirty="0"/>
              <a:t> </a:t>
            </a:r>
          </a:p>
          <a:p>
            <a:r>
              <a:rPr lang="fr-BE" sz="1600" dirty="0"/>
              <a:t>ADO.NET propose</a:t>
            </a:r>
          </a:p>
          <a:p>
            <a:endParaRPr lang="fr-BE" sz="1600" dirty="0"/>
          </a:p>
          <a:p>
            <a:pPr lvl="1"/>
            <a:r>
              <a:rPr lang="fr-BE" sz="1400" dirty="0"/>
              <a:t>Un large ensemble de composants pour la création d'applications distribuées avec partage de données. Il est partie intégrante du .NET Framework.</a:t>
            </a:r>
          </a:p>
          <a:p>
            <a:pPr lvl="1"/>
            <a:r>
              <a:rPr lang="fr-BE" sz="1400" dirty="0"/>
              <a:t>Il permet d'accéder à des données relationnelles, XML et d'application. </a:t>
            </a:r>
          </a:p>
          <a:p>
            <a:pPr lvl="1"/>
            <a:r>
              <a:rPr lang="fr-BE" sz="1400" dirty="0"/>
              <a:t>Il répond à divers besoins en matière de développement, en permettant notamment de créer des clients de bases de données frontaux et des objets métiers de couche intermédiaire utilisés par des applications, outils, langages ou navigateurs Internet.</a:t>
            </a:r>
          </a:p>
          <a:p>
            <a:pPr lvl="1"/>
            <a:endParaRPr lang="fr-BE" dirty="0"/>
          </a:p>
        </p:txBody>
      </p:sp>
      <p:sp>
        <p:nvSpPr>
          <p:cNvPr id="4" name="Espace réservé du texte 3">
            <a:extLst>
              <a:ext uri="{FF2B5EF4-FFF2-40B4-BE49-F238E27FC236}">
                <a16:creationId xmlns:a16="http://schemas.microsoft.com/office/drawing/2014/main" id="{62D3F77B-8CED-44AE-AB6D-6BAB90F40927}"/>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418327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5127A5-DC7B-4705-B7F8-0B925C044351}"/>
              </a:ext>
            </a:extLst>
          </p:cNvPr>
          <p:cNvSpPr>
            <a:spLocks noGrp="1"/>
          </p:cNvSpPr>
          <p:nvPr>
            <p:ph type="title"/>
          </p:nvPr>
        </p:nvSpPr>
        <p:spPr/>
        <p:txBody>
          <a:bodyPr/>
          <a:lstStyle/>
          <a:p>
            <a:endParaRPr lang="fr-BE"/>
          </a:p>
        </p:txBody>
      </p:sp>
      <p:sp>
        <p:nvSpPr>
          <p:cNvPr id="3" name="Espace réservé du contenu 2">
            <a:extLst>
              <a:ext uri="{FF2B5EF4-FFF2-40B4-BE49-F238E27FC236}">
                <a16:creationId xmlns:a16="http://schemas.microsoft.com/office/drawing/2014/main" id="{AB2395FB-4B7C-48CA-B9E4-F5E5879FBD73}"/>
              </a:ext>
            </a:extLst>
          </p:cNvPr>
          <p:cNvSpPr>
            <a:spLocks noGrp="1"/>
          </p:cNvSpPr>
          <p:nvPr>
            <p:ph idx="1"/>
          </p:nvPr>
        </p:nvSpPr>
        <p:spPr/>
        <p:txBody>
          <a:bodyPr/>
          <a:lstStyle/>
          <a:p>
            <a:pPr eaLnBrk="1" hangingPunct="1">
              <a:lnSpc>
                <a:spcPct val="80000"/>
              </a:lnSpc>
              <a:buFontTx/>
              <a:buNone/>
            </a:pPr>
            <a:r>
              <a:rPr lang="fr-BE" altLang="fr-FR" sz="2400" dirty="0"/>
              <a:t>ADO.NET supporte les types de données suivants:</a:t>
            </a:r>
          </a:p>
          <a:p>
            <a:pPr eaLnBrk="1" hangingPunct="1">
              <a:lnSpc>
                <a:spcPct val="80000"/>
              </a:lnSpc>
              <a:buFontTx/>
              <a:buNone/>
            </a:pPr>
            <a:endParaRPr lang="fr-BE" altLang="fr-FR" sz="2800" dirty="0"/>
          </a:p>
          <a:p>
            <a:pPr>
              <a:lnSpc>
                <a:spcPct val="80000"/>
              </a:lnSpc>
            </a:pPr>
            <a:r>
              <a:rPr lang="fr-BE" altLang="fr-FR" sz="1600" dirty="0"/>
              <a:t>Les données structurées, non-</a:t>
            </a:r>
            <a:r>
              <a:rPr lang="fr-BE" altLang="fr-FR" sz="1600" dirty="0" err="1"/>
              <a:t>hérarchiques</a:t>
            </a:r>
            <a:endParaRPr lang="fr-BE" altLang="fr-FR" sz="1600" dirty="0"/>
          </a:p>
          <a:p>
            <a:pPr lvl="1">
              <a:lnSpc>
                <a:spcPct val="80000"/>
              </a:lnSpc>
            </a:pPr>
            <a:r>
              <a:rPr lang="fr-BE" altLang="fr-FR" sz="1400" dirty="0"/>
              <a:t>Comma </a:t>
            </a:r>
            <a:r>
              <a:rPr lang="fr-BE" altLang="fr-FR" sz="1400" dirty="0" err="1"/>
              <a:t>Separated</a:t>
            </a:r>
            <a:r>
              <a:rPr lang="fr-BE" altLang="fr-FR" sz="1400" dirty="0"/>
              <a:t> Value (CSV) files, Microsoft Excel </a:t>
            </a:r>
            <a:r>
              <a:rPr lang="fr-BE" altLang="fr-FR" sz="1400" dirty="0" err="1"/>
              <a:t>spreadsheets</a:t>
            </a:r>
            <a:r>
              <a:rPr lang="fr-BE" altLang="fr-FR" sz="1400" dirty="0"/>
              <a:t>, Microsoft Exchange files, Active Directory files, and </a:t>
            </a:r>
            <a:r>
              <a:rPr lang="fr-BE" altLang="fr-FR" sz="1400" dirty="0" err="1"/>
              <a:t>others</a:t>
            </a:r>
            <a:endParaRPr lang="fr-BE" altLang="fr-FR" sz="1400" dirty="0"/>
          </a:p>
          <a:p>
            <a:pPr lvl="2">
              <a:lnSpc>
                <a:spcPct val="80000"/>
              </a:lnSpc>
            </a:pPr>
            <a:endParaRPr lang="fr-BE" altLang="fr-FR" sz="1400" dirty="0"/>
          </a:p>
          <a:p>
            <a:pPr>
              <a:lnSpc>
                <a:spcPct val="80000"/>
              </a:lnSpc>
            </a:pPr>
            <a:r>
              <a:rPr lang="fr-BE" altLang="fr-FR" sz="1600" dirty="0"/>
              <a:t>Les données structurées de manière hiérarchiques</a:t>
            </a:r>
          </a:p>
          <a:p>
            <a:pPr lvl="1">
              <a:lnSpc>
                <a:spcPct val="80000"/>
              </a:lnSpc>
            </a:pPr>
            <a:r>
              <a:rPr lang="fr-BE" altLang="fr-FR" sz="1400" dirty="0"/>
              <a:t>XML documents et autres</a:t>
            </a:r>
          </a:p>
          <a:p>
            <a:pPr lvl="2">
              <a:lnSpc>
                <a:spcPct val="80000"/>
              </a:lnSpc>
            </a:pPr>
            <a:endParaRPr lang="fr-BE" altLang="fr-FR" sz="1400" dirty="0"/>
          </a:p>
          <a:p>
            <a:pPr>
              <a:lnSpc>
                <a:spcPct val="80000"/>
              </a:lnSpc>
            </a:pPr>
            <a:r>
              <a:rPr lang="fr-BE" altLang="fr-FR" sz="1600" dirty="0"/>
              <a:t>Les base de données relationnelles</a:t>
            </a:r>
          </a:p>
          <a:p>
            <a:pPr lvl="1">
              <a:lnSpc>
                <a:spcPct val="80000"/>
              </a:lnSpc>
            </a:pPr>
            <a:r>
              <a:rPr lang="fr-BE" altLang="fr-FR" sz="1400" dirty="0"/>
              <a:t>SQL Server, Oracle, Access, and </a:t>
            </a:r>
            <a:r>
              <a:rPr lang="fr-BE" altLang="fr-FR" sz="1400" dirty="0" err="1"/>
              <a:t>others</a:t>
            </a:r>
            <a:endParaRPr lang="fr-BE" altLang="fr-FR" sz="1400" dirty="0"/>
          </a:p>
          <a:p>
            <a:endParaRPr lang="fr-BE" dirty="0"/>
          </a:p>
        </p:txBody>
      </p:sp>
      <p:sp>
        <p:nvSpPr>
          <p:cNvPr id="4" name="Espace réservé du texte 3">
            <a:extLst>
              <a:ext uri="{FF2B5EF4-FFF2-40B4-BE49-F238E27FC236}">
                <a16:creationId xmlns:a16="http://schemas.microsoft.com/office/drawing/2014/main" id="{3D6EBC6A-2E69-4250-8882-3354961FA4D4}"/>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117688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121DF-7154-4084-9CAA-306543AC9C7D}"/>
              </a:ext>
            </a:extLst>
          </p:cNvPr>
          <p:cNvSpPr>
            <a:spLocks noGrp="1"/>
          </p:cNvSpPr>
          <p:nvPr>
            <p:ph type="title"/>
          </p:nvPr>
        </p:nvSpPr>
        <p:spPr/>
        <p:txBody>
          <a:bodyPr/>
          <a:lstStyle/>
          <a:p>
            <a:r>
              <a:rPr lang="fr-BE" dirty="0"/>
              <a:t>Mode connecté</a:t>
            </a:r>
          </a:p>
        </p:txBody>
      </p:sp>
      <p:sp>
        <p:nvSpPr>
          <p:cNvPr id="3" name="Espace réservé du contenu 2">
            <a:extLst>
              <a:ext uri="{FF2B5EF4-FFF2-40B4-BE49-F238E27FC236}">
                <a16:creationId xmlns:a16="http://schemas.microsoft.com/office/drawing/2014/main" id="{DEE1A4B6-8029-4A79-B979-9278F54BCBDA}"/>
              </a:ext>
            </a:extLst>
          </p:cNvPr>
          <p:cNvSpPr>
            <a:spLocks noGrp="1"/>
          </p:cNvSpPr>
          <p:nvPr>
            <p:ph idx="1"/>
          </p:nvPr>
        </p:nvSpPr>
        <p:spPr/>
        <p:txBody>
          <a:bodyPr/>
          <a:lstStyle/>
          <a:p>
            <a:r>
              <a:rPr lang="fr-BE" sz="1800" dirty="0"/>
              <a:t>Mode connecté:</a:t>
            </a:r>
          </a:p>
          <a:p>
            <a:pPr lvl="1"/>
            <a:r>
              <a:rPr lang="fr-BE" sz="1600" dirty="0"/>
              <a:t>L’application est constamment connectée aux données</a:t>
            </a:r>
          </a:p>
          <a:p>
            <a:pPr lvl="1"/>
            <a:endParaRPr lang="fr-BE" sz="1600" dirty="0"/>
          </a:p>
          <a:p>
            <a:pPr lvl="1"/>
            <a:r>
              <a:rPr lang="fr-BE" sz="1600" dirty="0"/>
              <a:t>Avantages:</a:t>
            </a:r>
          </a:p>
          <a:p>
            <a:pPr lvl="2"/>
            <a:r>
              <a:rPr lang="fr-BE" sz="1600" dirty="0"/>
              <a:t>L’environnement est plus facile à sécuriser</a:t>
            </a:r>
          </a:p>
          <a:p>
            <a:pPr lvl="2"/>
            <a:r>
              <a:rPr lang="fr-BE" sz="1600" dirty="0"/>
              <a:t>Les connexions concurrentes sont plus facile à gérer</a:t>
            </a:r>
          </a:p>
          <a:p>
            <a:pPr lvl="2"/>
            <a:r>
              <a:rPr lang="fr-BE" sz="1600" dirty="0"/>
              <a:t>Les données sont à jour</a:t>
            </a:r>
          </a:p>
          <a:p>
            <a:pPr lvl="2"/>
            <a:endParaRPr lang="fr-BE" sz="1600" dirty="0"/>
          </a:p>
          <a:p>
            <a:pPr lvl="1"/>
            <a:r>
              <a:rPr lang="fr-BE" sz="1600" dirty="0"/>
              <a:t>Désavantages:</a:t>
            </a:r>
          </a:p>
          <a:p>
            <a:pPr lvl="2"/>
            <a:r>
              <a:rPr lang="fr-BE" sz="1600" dirty="0"/>
              <a:t>Besoin d’une connexion constante</a:t>
            </a:r>
          </a:p>
          <a:p>
            <a:pPr lvl="2"/>
            <a:endParaRPr lang="fr-BE" dirty="0"/>
          </a:p>
        </p:txBody>
      </p:sp>
      <p:sp>
        <p:nvSpPr>
          <p:cNvPr id="4" name="Espace réservé du texte 3">
            <a:extLst>
              <a:ext uri="{FF2B5EF4-FFF2-40B4-BE49-F238E27FC236}">
                <a16:creationId xmlns:a16="http://schemas.microsoft.com/office/drawing/2014/main" id="{ECBCD503-F5E8-469A-874F-20AB3A60D5B4}"/>
              </a:ext>
            </a:extLst>
          </p:cNvPr>
          <p:cNvSpPr>
            <a:spLocks noGrp="1"/>
          </p:cNvSpPr>
          <p:nvPr>
            <p:ph type="body" sz="quarter" idx="12"/>
          </p:nvPr>
        </p:nvSpPr>
        <p:spPr/>
        <p:txBody>
          <a:bodyPr/>
          <a:lstStyle/>
          <a:p>
            <a:endParaRPr lang="fr-BE" dirty="0"/>
          </a:p>
        </p:txBody>
      </p:sp>
    </p:spTree>
    <p:extLst>
      <p:ext uri="{BB962C8B-B14F-4D97-AF65-F5344CB8AC3E}">
        <p14:creationId xmlns:p14="http://schemas.microsoft.com/office/powerpoint/2010/main" val="123960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1FB51-E2FD-4FB5-93AD-0D1A4E3BAC08}"/>
              </a:ext>
            </a:extLst>
          </p:cNvPr>
          <p:cNvSpPr>
            <a:spLocks noGrp="1"/>
          </p:cNvSpPr>
          <p:nvPr>
            <p:ph type="title"/>
          </p:nvPr>
        </p:nvSpPr>
        <p:spPr/>
        <p:txBody>
          <a:bodyPr/>
          <a:lstStyle/>
          <a:p>
            <a:r>
              <a:rPr lang="fr-BE" dirty="0"/>
              <a:t>Mode connecté</a:t>
            </a:r>
          </a:p>
        </p:txBody>
      </p:sp>
      <p:sp>
        <p:nvSpPr>
          <p:cNvPr id="3" name="Espace réservé du contenu 2">
            <a:extLst>
              <a:ext uri="{FF2B5EF4-FFF2-40B4-BE49-F238E27FC236}">
                <a16:creationId xmlns:a16="http://schemas.microsoft.com/office/drawing/2014/main" id="{A375D804-5636-4850-85EF-62BDC1FA8BF8}"/>
              </a:ext>
            </a:extLst>
          </p:cNvPr>
          <p:cNvSpPr>
            <a:spLocks noGrp="1"/>
          </p:cNvSpPr>
          <p:nvPr>
            <p:ph idx="1"/>
          </p:nvPr>
        </p:nvSpPr>
        <p:spPr/>
        <p:txBody>
          <a:bodyPr/>
          <a:lstStyle/>
          <a:p>
            <a:endParaRPr lang="fr-BE" dirty="0"/>
          </a:p>
        </p:txBody>
      </p:sp>
      <p:sp>
        <p:nvSpPr>
          <p:cNvPr id="4" name="Espace réservé du texte 3">
            <a:extLst>
              <a:ext uri="{FF2B5EF4-FFF2-40B4-BE49-F238E27FC236}">
                <a16:creationId xmlns:a16="http://schemas.microsoft.com/office/drawing/2014/main" id="{79C400BC-C8FB-46EF-A67C-C215AD2561AE}"/>
              </a:ext>
            </a:extLst>
          </p:cNvPr>
          <p:cNvSpPr>
            <a:spLocks noGrp="1"/>
          </p:cNvSpPr>
          <p:nvPr>
            <p:ph type="body" sz="quarter" idx="12"/>
          </p:nvPr>
        </p:nvSpPr>
        <p:spPr/>
        <p:txBody>
          <a:bodyPr/>
          <a:lstStyle/>
          <a:p>
            <a:endParaRPr lang="fr-BE"/>
          </a:p>
        </p:txBody>
      </p:sp>
      <p:sp>
        <p:nvSpPr>
          <p:cNvPr id="5" name="Rectangle 70">
            <a:extLst>
              <a:ext uri="{FF2B5EF4-FFF2-40B4-BE49-F238E27FC236}">
                <a16:creationId xmlns:a16="http://schemas.microsoft.com/office/drawing/2014/main" id="{F8595AF9-4D76-495B-913A-6B995FFEC159}"/>
              </a:ext>
            </a:extLst>
          </p:cNvPr>
          <p:cNvSpPr txBox="1">
            <a:spLocks noChangeArrowheads="1"/>
          </p:cNvSpPr>
          <p:nvPr/>
        </p:nvSpPr>
        <p:spPr bwMode="auto">
          <a:xfrm>
            <a:off x="4267200" y="1447800"/>
            <a:ext cx="4495800"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lvl1pPr marL="164306" indent="-164306" algn="l" defTabSz="684610" rtl="0" eaLnBrk="1" fontAlgn="base" hangingPunct="1">
              <a:spcBef>
                <a:spcPct val="0"/>
              </a:spcBef>
              <a:spcAft>
                <a:spcPct val="0"/>
              </a:spcAft>
              <a:buClr>
                <a:srgbClr val="92B4DF"/>
              </a:buClr>
              <a:buSzPct val="99000"/>
              <a:buFont typeface="Arial" panose="020B0604020202020204" pitchFamily="34" charset="0"/>
              <a:buChar char="•"/>
              <a:defRPr lang="en-US" sz="1575" kern="1200">
                <a:solidFill>
                  <a:srgbClr val="595959"/>
                </a:solidFill>
                <a:latin typeface="+mn-lt"/>
                <a:ea typeface="+mn-ea"/>
                <a:cs typeface="+mn-cs"/>
              </a:defRPr>
            </a:lvl1pPr>
            <a:lvl2pPr marL="557213" indent="-164306" algn="l" defTabSz="684610" rtl="0" eaLnBrk="1" fontAlgn="base" hangingPunct="1">
              <a:spcBef>
                <a:spcPct val="20000"/>
              </a:spcBef>
              <a:spcAft>
                <a:spcPct val="0"/>
              </a:spcAft>
              <a:buClr>
                <a:srgbClr val="0070C0"/>
              </a:buClr>
              <a:buFont typeface="Arial" panose="020B0604020202020204" pitchFamily="34" charset="0"/>
              <a:buChar char="•"/>
              <a:defRPr lang="en-US" sz="1350">
                <a:solidFill>
                  <a:schemeClr val="tx1"/>
                </a:solidFill>
                <a:latin typeface="+mn-lt"/>
              </a:defRPr>
            </a:lvl2pPr>
            <a:lvl3pPr marL="856060" indent="-170260" algn="l" defTabSz="684610" rtl="0" eaLnBrk="1" fontAlgn="base" hangingPunct="1">
              <a:spcBef>
                <a:spcPct val="20000"/>
              </a:spcBef>
              <a:spcAft>
                <a:spcPct val="0"/>
              </a:spcAft>
              <a:buFont typeface="Arial" panose="020B0604020202020204" pitchFamily="34" charset="0"/>
              <a:buChar char="­"/>
              <a:defRPr sz="1200">
                <a:solidFill>
                  <a:schemeClr val="tx1"/>
                </a:solidFill>
                <a:latin typeface="+mn-lt"/>
              </a:defRPr>
            </a:lvl3pPr>
            <a:lvl4pPr marL="1198960" indent="-170260" algn="l" defTabSz="684610" rtl="0" eaLnBrk="1" fontAlgn="base" hangingPunct="1">
              <a:spcBef>
                <a:spcPct val="20000"/>
              </a:spcBef>
              <a:spcAft>
                <a:spcPct val="0"/>
              </a:spcAft>
              <a:buChar char="–"/>
              <a:defRPr sz="1050">
                <a:solidFill>
                  <a:schemeClr val="tx1"/>
                </a:solidFill>
                <a:latin typeface="+mn-lt"/>
              </a:defRPr>
            </a:lvl4pPr>
            <a:lvl5pPr marL="1541860" indent="-170260" algn="l" defTabSz="684610" rtl="0" eaLnBrk="1" fontAlgn="base" hangingPunct="1">
              <a:spcBef>
                <a:spcPct val="20000"/>
              </a:spcBef>
              <a:spcAft>
                <a:spcPct val="0"/>
              </a:spcAft>
              <a:buChar char="»"/>
              <a:defRPr sz="1050">
                <a:solidFill>
                  <a:schemeClr val="tx1"/>
                </a:solidFill>
                <a:latin typeface="+mn-lt"/>
              </a:defRPr>
            </a:lvl5pPr>
            <a:lvl6pPr marL="1842968" indent="-171148" algn="l" defTabSz="685634" rtl="0" eaLnBrk="1" fontAlgn="base" hangingPunct="1">
              <a:spcBef>
                <a:spcPct val="20000"/>
              </a:spcBef>
              <a:spcAft>
                <a:spcPct val="0"/>
              </a:spcAft>
              <a:defRPr sz="1050">
                <a:solidFill>
                  <a:schemeClr val="tx1"/>
                </a:solidFill>
                <a:latin typeface="+mn-lt"/>
              </a:defRPr>
            </a:lvl6pPr>
            <a:lvl7pPr marL="2143519" indent="-171148" algn="l" defTabSz="685634" rtl="0" eaLnBrk="1" fontAlgn="base" hangingPunct="1">
              <a:spcBef>
                <a:spcPct val="20000"/>
              </a:spcBef>
              <a:spcAft>
                <a:spcPct val="0"/>
              </a:spcAft>
              <a:defRPr sz="1050">
                <a:solidFill>
                  <a:schemeClr val="tx1"/>
                </a:solidFill>
                <a:latin typeface="+mn-lt"/>
              </a:defRPr>
            </a:lvl7pPr>
            <a:lvl8pPr marL="2444071" indent="-171148" algn="l" defTabSz="685634" rtl="0" eaLnBrk="1" fontAlgn="base" hangingPunct="1">
              <a:spcBef>
                <a:spcPct val="20000"/>
              </a:spcBef>
              <a:spcAft>
                <a:spcPct val="0"/>
              </a:spcAft>
              <a:defRPr sz="1050">
                <a:solidFill>
                  <a:schemeClr val="tx1"/>
                </a:solidFill>
                <a:latin typeface="+mn-lt"/>
              </a:defRPr>
            </a:lvl8pPr>
            <a:lvl9pPr marL="2744623" indent="-171148" algn="l" defTabSz="685634" rtl="0" eaLnBrk="1" fontAlgn="base" hangingPunct="1">
              <a:spcBef>
                <a:spcPct val="20000"/>
              </a:spcBef>
              <a:spcAft>
                <a:spcPct val="0"/>
              </a:spcAft>
              <a:defRPr sz="1050">
                <a:solidFill>
                  <a:schemeClr val="tx1"/>
                </a:solidFill>
                <a:latin typeface="+mn-lt"/>
              </a:defRPr>
            </a:lvl9pPr>
          </a:lstStyle>
          <a:p>
            <a:pPr marL="381000" indent="-381000"/>
            <a:r>
              <a:rPr lang="en-US" altLang="fr-FR" sz="2100" dirty="0" err="1"/>
              <a:t>En</a:t>
            </a:r>
            <a:r>
              <a:rPr lang="en-US" altLang="fr-FR" sz="2100" dirty="0"/>
              <a:t> mode </a:t>
            </a:r>
            <a:r>
              <a:rPr lang="en-US" altLang="fr-FR" sz="2100" dirty="0" err="1"/>
              <a:t>connecté</a:t>
            </a:r>
            <a:r>
              <a:rPr lang="en-US" altLang="fr-FR" sz="2100" dirty="0"/>
              <a:t>, les </a:t>
            </a:r>
            <a:r>
              <a:rPr lang="en-US" altLang="fr-FR" sz="2100" dirty="0" err="1"/>
              <a:t>ressources</a:t>
            </a:r>
            <a:r>
              <a:rPr lang="en-US" altLang="fr-FR" sz="2100" dirty="0"/>
              <a:t> </a:t>
            </a:r>
            <a:r>
              <a:rPr lang="en-US" altLang="fr-FR" sz="2100" dirty="0" err="1"/>
              <a:t>sont</a:t>
            </a:r>
            <a:r>
              <a:rPr lang="en-US" altLang="fr-FR" sz="2100" dirty="0"/>
              <a:t> </a:t>
            </a:r>
            <a:r>
              <a:rPr lang="en-US" altLang="fr-FR" sz="2100" dirty="0" err="1"/>
              <a:t>gardées</a:t>
            </a:r>
            <a:r>
              <a:rPr lang="en-US" altLang="fr-FR" sz="2100" dirty="0"/>
              <a:t> sur le </a:t>
            </a:r>
            <a:r>
              <a:rPr lang="en-US" altLang="fr-FR" sz="2100" dirty="0" err="1"/>
              <a:t>serveur</a:t>
            </a:r>
            <a:r>
              <a:rPr lang="en-US" altLang="fr-FR" sz="2100" dirty="0"/>
              <a:t> </a:t>
            </a:r>
            <a:r>
              <a:rPr lang="en-US" altLang="fr-FR" sz="2100" dirty="0" err="1"/>
              <a:t>jusqu’à</a:t>
            </a:r>
            <a:r>
              <a:rPr lang="en-US" altLang="fr-FR" sz="2100" dirty="0"/>
              <a:t> </a:t>
            </a:r>
            <a:r>
              <a:rPr lang="en-US" altLang="fr-FR" sz="2100" dirty="0" err="1"/>
              <a:t>ce</a:t>
            </a:r>
            <a:r>
              <a:rPr lang="en-US" altLang="fr-FR" sz="2100" dirty="0"/>
              <a:t> que la </a:t>
            </a:r>
            <a:r>
              <a:rPr lang="en-US" altLang="fr-FR" sz="2100" dirty="0" err="1"/>
              <a:t>connexion</a:t>
            </a:r>
            <a:r>
              <a:rPr lang="en-US" altLang="fr-FR" sz="2100" dirty="0"/>
              <a:t> </a:t>
            </a:r>
            <a:r>
              <a:rPr lang="en-US" altLang="fr-FR" sz="2100" dirty="0" err="1"/>
              <a:t>soit</a:t>
            </a:r>
            <a:r>
              <a:rPr lang="en-US" altLang="fr-FR" sz="2100" dirty="0"/>
              <a:t> </a:t>
            </a:r>
            <a:r>
              <a:rPr lang="en-US" altLang="fr-FR" sz="2100" dirty="0" err="1"/>
              <a:t>fermée</a:t>
            </a:r>
            <a:endParaRPr lang="en-US" altLang="fr-FR" sz="2100" dirty="0"/>
          </a:p>
          <a:p>
            <a:pPr marL="381000" indent="-381000"/>
            <a:endParaRPr lang="en-US" altLang="fr-FR" sz="2100" dirty="0"/>
          </a:p>
          <a:p>
            <a:pPr marL="381000" indent="-381000">
              <a:buFont typeface="Wingdings" panose="05000000000000000000" pitchFamily="2" charset="2"/>
              <a:buAutoNum type="arabicPeriod"/>
            </a:pPr>
            <a:r>
              <a:rPr lang="en-US" altLang="fr-FR" sz="2100" dirty="0" err="1">
                <a:latin typeface="Arial" panose="020B0604020202020204" pitchFamily="34" charset="0"/>
              </a:rPr>
              <a:t>Ouverture</a:t>
            </a:r>
            <a:r>
              <a:rPr lang="en-US" altLang="fr-FR" sz="2100" dirty="0">
                <a:latin typeface="Arial" panose="020B0604020202020204" pitchFamily="34" charset="0"/>
              </a:rPr>
              <a:t> de la </a:t>
            </a:r>
            <a:r>
              <a:rPr lang="en-US" altLang="fr-FR" sz="2100" dirty="0" err="1">
                <a:latin typeface="Arial" panose="020B0604020202020204" pitchFamily="34" charset="0"/>
              </a:rPr>
              <a:t>connexion</a:t>
            </a:r>
            <a:endParaRPr lang="en-US" altLang="fr-FR" sz="2100" dirty="0">
              <a:latin typeface="Arial" panose="020B0604020202020204" pitchFamily="34" charset="0"/>
            </a:endParaRPr>
          </a:p>
          <a:p>
            <a:pPr marL="381000" indent="-381000">
              <a:buFont typeface="Wingdings" panose="05000000000000000000" pitchFamily="2" charset="2"/>
              <a:buAutoNum type="arabicPeriod"/>
            </a:pPr>
            <a:r>
              <a:rPr lang="en-US" altLang="fr-FR" sz="2100" dirty="0" err="1">
                <a:latin typeface="Arial" panose="020B0604020202020204" pitchFamily="34" charset="0"/>
              </a:rPr>
              <a:t>Exécution</a:t>
            </a:r>
            <a:r>
              <a:rPr lang="en-US" altLang="fr-FR" sz="2100" dirty="0">
                <a:latin typeface="Arial" panose="020B0604020202020204" pitchFamily="34" charset="0"/>
              </a:rPr>
              <a:t> </a:t>
            </a:r>
            <a:r>
              <a:rPr lang="en-US" altLang="fr-FR" sz="2100" dirty="0" err="1">
                <a:latin typeface="Arial" panose="020B0604020202020204" pitchFamily="34" charset="0"/>
              </a:rPr>
              <a:t>d’une</a:t>
            </a:r>
            <a:r>
              <a:rPr lang="en-US" altLang="fr-FR" sz="2100" dirty="0">
                <a:latin typeface="Arial" panose="020B0604020202020204" pitchFamily="34" charset="0"/>
              </a:rPr>
              <a:t> </a:t>
            </a:r>
            <a:r>
              <a:rPr lang="en-US" altLang="fr-FR" sz="2100" dirty="0" err="1">
                <a:latin typeface="Arial" panose="020B0604020202020204" pitchFamily="34" charset="0"/>
              </a:rPr>
              <a:t>commande</a:t>
            </a:r>
            <a:endParaRPr lang="en-US" altLang="fr-FR" sz="2100" dirty="0">
              <a:latin typeface="Arial" panose="020B0604020202020204" pitchFamily="34" charset="0"/>
            </a:endParaRPr>
          </a:p>
          <a:p>
            <a:pPr marL="381000" indent="-381000">
              <a:buFont typeface="Wingdings" panose="05000000000000000000" pitchFamily="2" charset="2"/>
              <a:buAutoNum type="arabicPeriod"/>
            </a:pPr>
            <a:r>
              <a:rPr lang="en-US" altLang="fr-FR" sz="2100" dirty="0">
                <a:latin typeface="Arial" panose="020B0604020202020204" pitchFamily="34" charset="0"/>
              </a:rPr>
              <a:t>Manipulation des </a:t>
            </a:r>
            <a:r>
              <a:rPr lang="en-US" altLang="fr-FR" sz="2100" dirty="0" err="1">
                <a:latin typeface="Arial" panose="020B0604020202020204" pitchFamily="34" charset="0"/>
              </a:rPr>
              <a:t>données</a:t>
            </a:r>
            <a:r>
              <a:rPr lang="en-US" altLang="fr-FR" sz="2100" dirty="0">
                <a:latin typeface="Arial" panose="020B0604020202020204" pitchFamily="34" charset="0"/>
              </a:rPr>
              <a:t> via un </a:t>
            </a:r>
            <a:r>
              <a:rPr lang="en-US" altLang="fr-FR" sz="2100" dirty="0" err="1">
                <a:latin typeface="Arial" panose="020B0604020202020204" pitchFamily="34" charset="0"/>
              </a:rPr>
              <a:t>DataReader</a:t>
            </a:r>
            <a:endParaRPr lang="en-US" altLang="fr-FR" sz="2100" dirty="0"/>
          </a:p>
          <a:p>
            <a:pPr marL="381000" indent="-381000">
              <a:buFont typeface="Wingdings" panose="05000000000000000000" pitchFamily="2" charset="2"/>
              <a:buAutoNum type="arabicPeriod"/>
            </a:pPr>
            <a:r>
              <a:rPr lang="en-US" altLang="fr-FR" sz="2100" dirty="0" err="1">
                <a:latin typeface="Arial" panose="020B0604020202020204" pitchFamily="34" charset="0"/>
              </a:rPr>
              <a:t>Libération</a:t>
            </a:r>
            <a:r>
              <a:rPr lang="en-US" altLang="fr-FR" sz="2100" dirty="0">
                <a:latin typeface="Arial" panose="020B0604020202020204" pitchFamily="34" charset="0"/>
              </a:rPr>
              <a:t> du reader.</a:t>
            </a:r>
          </a:p>
          <a:p>
            <a:pPr marL="381000" indent="-381000">
              <a:buFont typeface="Wingdings" panose="05000000000000000000" pitchFamily="2" charset="2"/>
              <a:buAutoNum type="arabicPeriod"/>
            </a:pPr>
            <a:r>
              <a:rPr lang="en-US" altLang="fr-FR" sz="2100" dirty="0">
                <a:latin typeface="Arial" panose="020B0604020202020204" pitchFamily="34" charset="0"/>
              </a:rPr>
              <a:t>Fermeture de la </a:t>
            </a:r>
            <a:r>
              <a:rPr lang="en-US" altLang="fr-FR" sz="2100" dirty="0" err="1">
                <a:latin typeface="Arial" panose="020B0604020202020204" pitchFamily="34" charset="0"/>
              </a:rPr>
              <a:t>connexion</a:t>
            </a:r>
            <a:endParaRPr lang="en-US" altLang="fr-FR" sz="2100" dirty="0">
              <a:latin typeface="Arial" panose="020B0604020202020204" pitchFamily="34" charset="0"/>
            </a:endParaRPr>
          </a:p>
        </p:txBody>
      </p:sp>
      <p:sp>
        <p:nvSpPr>
          <p:cNvPr id="6" name="AutoShape 71">
            <a:extLst>
              <a:ext uri="{FF2B5EF4-FFF2-40B4-BE49-F238E27FC236}">
                <a16:creationId xmlns:a16="http://schemas.microsoft.com/office/drawing/2014/main" id="{DEECFF36-C7D9-4C89-980D-A474AEDE9F5A}"/>
              </a:ext>
            </a:extLst>
          </p:cNvPr>
          <p:cNvSpPr>
            <a:spLocks noChangeArrowheads="1"/>
          </p:cNvSpPr>
          <p:nvPr/>
        </p:nvSpPr>
        <p:spPr bwMode="auto">
          <a:xfrm>
            <a:off x="1423988" y="4808538"/>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endParaRPr lang="fr-BE" altLang="fr-FR" sz="2200" b="1">
              <a:solidFill>
                <a:schemeClr val="tx1"/>
              </a:solidFill>
              <a:latin typeface="Arial" panose="020B0604020202020204" pitchFamily="34" charset="0"/>
            </a:endParaRPr>
          </a:p>
        </p:txBody>
      </p:sp>
      <p:sp>
        <p:nvSpPr>
          <p:cNvPr id="7" name="Text Box 72">
            <a:extLst>
              <a:ext uri="{FF2B5EF4-FFF2-40B4-BE49-F238E27FC236}">
                <a16:creationId xmlns:a16="http://schemas.microsoft.com/office/drawing/2014/main" id="{9AC80999-8FB1-4AB1-B676-B84F9BD685D6}"/>
              </a:ext>
            </a:extLst>
          </p:cNvPr>
          <p:cNvSpPr txBox="1">
            <a:spLocks noChangeArrowheads="1"/>
          </p:cNvSpPr>
          <p:nvPr/>
        </p:nvSpPr>
        <p:spPr bwMode="auto">
          <a:xfrm>
            <a:off x="1347788" y="5326063"/>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GB" altLang="fr-FR" sz="2000" b="1">
                <a:solidFill>
                  <a:schemeClr val="tx1"/>
                </a:solidFill>
                <a:latin typeface="Arial Narrow" panose="020B0606020202030204" pitchFamily="34" charset="0"/>
              </a:rPr>
              <a:t>SQL Server 7.0</a:t>
            </a:r>
          </a:p>
          <a:p>
            <a:pPr algn="ctr">
              <a:buClrTx/>
              <a:buSzTx/>
              <a:buFontTx/>
              <a:buNone/>
            </a:pPr>
            <a:r>
              <a:rPr lang="en-GB" altLang="fr-FR" sz="2000" b="1">
                <a:solidFill>
                  <a:schemeClr val="tx1"/>
                </a:solidFill>
                <a:latin typeface="Arial Narrow" panose="020B0606020202030204" pitchFamily="34" charset="0"/>
              </a:rPr>
              <a:t>(and later)</a:t>
            </a:r>
          </a:p>
        </p:txBody>
      </p:sp>
      <p:sp>
        <p:nvSpPr>
          <p:cNvPr id="8" name="AutoShape 55">
            <a:extLst>
              <a:ext uri="{FF2B5EF4-FFF2-40B4-BE49-F238E27FC236}">
                <a16:creationId xmlns:a16="http://schemas.microsoft.com/office/drawing/2014/main" id="{C4D48C77-3C14-43B4-9BDE-9C5E177050A8}"/>
              </a:ext>
            </a:extLst>
          </p:cNvPr>
          <p:cNvSpPr>
            <a:spLocks noChangeArrowheads="1"/>
          </p:cNvSpPr>
          <p:nvPr/>
        </p:nvSpPr>
        <p:spPr bwMode="auto">
          <a:xfrm>
            <a:off x="1371600" y="3741738"/>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a:solidFill>
                  <a:schemeClr val="tx1"/>
                </a:solidFill>
                <a:latin typeface="Arial Narrow" panose="020B0606020202030204" pitchFamily="34" charset="0"/>
              </a:rPr>
              <a:t>SqlConnection</a:t>
            </a:r>
          </a:p>
        </p:txBody>
      </p:sp>
      <p:sp>
        <p:nvSpPr>
          <p:cNvPr id="9" name="AutoShape 65">
            <a:extLst>
              <a:ext uri="{FF2B5EF4-FFF2-40B4-BE49-F238E27FC236}">
                <a16:creationId xmlns:a16="http://schemas.microsoft.com/office/drawing/2014/main" id="{3E5C094B-2FAC-48D0-BB14-4CA1D7534510}"/>
              </a:ext>
            </a:extLst>
          </p:cNvPr>
          <p:cNvSpPr>
            <a:spLocks noChangeArrowheads="1"/>
          </p:cNvSpPr>
          <p:nvPr/>
        </p:nvSpPr>
        <p:spPr bwMode="auto">
          <a:xfrm>
            <a:off x="2286000" y="4343400"/>
            <a:ext cx="533400" cy="762000"/>
          </a:xfrm>
          <a:prstGeom prst="upDownArrow">
            <a:avLst>
              <a:gd name="adj1" fmla="val 50000"/>
              <a:gd name="adj2" fmla="val 28571"/>
            </a:avLst>
          </a:prstGeom>
          <a:gradFill rotWithShape="0">
            <a:gsLst>
              <a:gs pos="0">
                <a:srgbClr val="EC86CC"/>
              </a:gs>
              <a:gs pos="50000">
                <a:srgbClr val="D60093"/>
              </a:gs>
              <a:gs pos="100000">
                <a:srgbClr val="EC86CC"/>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0" name="AutoShape 67">
            <a:extLst>
              <a:ext uri="{FF2B5EF4-FFF2-40B4-BE49-F238E27FC236}">
                <a16:creationId xmlns:a16="http://schemas.microsoft.com/office/drawing/2014/main" id="{D8B38E06-838F-46EB-AE02-9EE7DA8E5559}"/>
              </a:ext>
            </a:extLst>
          </p:cNvPr>
          <p:cNvSpPr>
            <a:spLocks noChangeArrowheads="1"/>
          </p:cNvSpPr>
          <p:nvPr/>
        </p:nvSpPr>
        <p:spPr bwMode="auto">
          <a:xfrm>
            <a:off x="1371600" y="2474913"/>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a:solidFill>
                  <a:schemeClr val="tx1"/>
                </a:solidFill>
                <a:latin typeface="Arial Narrow" panose="020B0606020202030204" pitchFamily="34" charset="0"/>
              </a:rPr>
              <a:t>SqlCommand</a:t>
            </a:r>
          </a:p>
        </p:txBody>
      </p:sp>
      <p:sp>
        <p:nvSpPr>
          <p:cNvPr id="11" name="AutoShape 68">
            <a:extLst>
              <a:ext uri="{FF2B5EF4-FFF2-40B4-BE49-F238E27FC236}">
                <a16:creationId xmlns:a16="http://schemas.microsoft.com/office/drawing/2014/main" id="{0E4CE4A3-EEF4-48B6-844B-7DE93C08A75B}"/>
              </a:ext>
            </a:extLst>
          </p:cNvPr>
          <p:cNvSpPr>
            <a:spLocks noChangeArrowheads="1"/>
          </p:cNvSpPr>
          <p:nvPr/>
        </p:nvSpPr>
        <p:spPr bwMode="auto">
          <a:xfrm>
            <a:off x="1371600" y="1271588"/>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a:solidFill>
                  <a:schemeClr val="tx1"/>
                </a:solidFill>
                <a:latin typeface="Arial Narrow" panose="020B0606020202030204" pitchFamily="34" charset="0"/>
              </a:rPr>
              <a:t>SqlDataReader</a:t>
            </a:r>
          </a:p>
        </p:txBody>
      </p:sp>
      <p:sp>
        <p:nvSpPr>
          <p:cNvPr id="12" name="AutoShape 64">
            <a:extLst>
              <a:ext uri="{FF2B5EF4-FFF2-40B4-BE49-F238E27FC236}">
                <a16:creationId xmlns:a16="http://schemas.microsoft.com/office/drawing/2014/main" id="{ABFF4C3A-16C0-486A-AD38-3D1867070214}"/>
              </a:ext>
            </a:extLst>
          </p:cNvPr>
          <p:cNvSpPr>
            <a:spLocks noChangeArrowheads="1"/>
          </p:cNvSpPr>
          <p:nvPr/>
        </p:nvSpPr>
        <p:spPr bwMode="auto">
          <a:xfrm>
            <a:off x="2286000" y="1881188"/>
            <a:ext cx="533400" cy="685800"/>
          </a:xfrm>
          <a:prstGeom prst="upDownArrow">
            <a:avLst>
              <a:gd name="adj1" fmla="val 50000"/>
              <a:gd name="adj2" fmla="val 25714"/>
            </a:avLst>
          </a:prstGeom>
          <a:gradFill rotWithShape="0">
            <a:gsLst>
              <a:gs pos="0">
                <a:srgbClr val="EC86CC"/>
              </a:gs>
              <a:gs pos="50000">
                <a:srgbClr val="D60093"/>
              </a:gs>
              <a:gs pos="100000">
                <a:srgbClr val="EC86CC"/>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3" name="AutoShape 63">
            <a:extLst>
              <a:ext uri="{FF2B5EF4-FFF2-40B4-BE49-F238E27FC236}">
                <a16:creationId xmlns:a16="http://schemas.microsoft.com/office/drawing/2014/main" id="{FF276574-48B7-4019-8CB9-06B07C401AFE}"/>
              </a:ext>
            </a:extLst>
          </p:cNvPr>
          <p:cNvSpPr>
            <a:spLocks noChangeArrowheads="1"/>
          </p:cNvSpPr>
          <p:nvPr/>
        </p:nvSpPr>
        <p:spPr bwMode="auto">
          <a:xfrm>
            <a:off x="2286000" y="3071813"/>
            <a:ext cx="533400" cy="777875"/>
          </a:xfrm>
          <a:prstGeom prst="upDownArrow">
            <a:avLst>
              <a:gd name="adj1" fmla="val 50000"/>
              <a:gd name="adj2" fmla="val 29167"/>
            </a:avLst>
          </a:prstGeom>
          <a:gradFill rotWithShape="0">
            <a:gsLst>
              <a:gs pos="0">
                <a:srgbClr val="EC86CC"/>
              </a:gs>
              <a:gs pos="50000">
                <a:srgbClr val="D60093"/>
              </a:gs>
              <a:gs pos="100000">
                <a:srgbClr val="EC86CC"/>
              </a:gs>
            </a:gsLst>
            <a:lin ang="5400000" scaled="1"/>
          </a:gradFill>
          <a:ln w="6350" algn="ctr">
            <a:solidFill>
              <a:srgbClr val="800080"/>
            </a:solidFill>
            <a:miter lim="800000"/>
            <a:headEnd/>
            <a:tailEnd/>
          </a:ln>
          <a:effectLst>
            <a:outerShdw dist="52363" dir="4557825" algn="ctr" rotWithShape="0">
              <a:srgbClr val="C0C0C0"/>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Tree>
    <p:extLst>
      <p:ext uri="{BB962C8B-B14F-4D97-AF65-F5344CB8AC3E}">
        <p14:creationId xmlns:p14="http://schemas.microsoft.com/office/powerpoint/2010/main" val="420970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FCA28-BD92-4430-B98E-D1B2D2A8982B}"/>
              </a:ext>
            </a:extLst>
          </p:cNvPr>
          <p:cNvSpPr>
            <a:spLocks noGrp="1"/>
          </p:cNvSpPr>
          <p:nvPr>
            <p:ph type="title"/>
          </p:nvPr>
        </p:nvSpPr>
        <p:spPr/>
        <p:txBody>
          <a:bodyPr/>
          <a:lstStyle/>
          <a:p>
            <a:r>
              <a:rPr lang="fr-BE" dirty="0"/>
              <a:t>Mode déconnecté</a:t>
            </a:r>
          </a:p>
        </p:txBody>
      </p:sp>
      <p:sp>
        <p:nvSpPr>
          <p:cNvPr id="3" name="Espace réservé du contenu 2">
            <a:extLst>
              <a:ext uri="{FF2B5EF4-FFF2-40B4-BE49-F238E27FC236}">
                <a16:creationId xmlns:a16="http://schemas.microsoft.com/office/drawing/2014/main" id="{F1D3D69A-29AE-4762-A50A-5BFC6E7E9E7A}"/>
              </a:ext>
            </a:extLst>
          </p:cNvPr>
          <p:cNvSpPr>
            <a:spLocks noGrp="1"/>
          </p:cNvSpPr>
          <p:nvPr>
            <p:ph idx="1"/>
          </p:nvPr>
        </p:nvSpPr>
        <p:spPr/>
        <p:txBody>
          <a:bodyPr/>
          <a:lstStyle/>
          <a:p>
            <a:r>
              <a:rPr lang="fr-BE" dirty="0"/>
              <a:t>Mode déconnecté</a:t>
            </a:r>
          </a:p>
          <a:p>
            <a:endParaRPr lang="fr-BE" dirty="0"/>
          </a:p>
          <a:p>
            <a:pPr lvl="1"/>
            <a:r>
              <a:rPr lang="fr-BE" dirty="0"/>
              <a:t>Dans un environnement déconnecté, une partie des données provenant d’un système central peut être copiée et modifiée de manière indépendante. Les changements locaux sont ensuite migrés vers le système central.</a:t>
            </a:r>
          </a:p>
          <a:p>
            <a:pPr lvl="1"/>
            <a:endParaRPr lang="fr-BE" dirty="0"/>
          </a:p>
          <a:p>
            <a:pPr lvl="1"/>
            <a:r>
              <a:rPr lang="fr-BE" dirty="0"/>
              <a:t>Avantages:</a:t>
            </a:r>
          </a:p>
          <a:p>
            <a:pPr lvl="2"/>
            <a:r>
              <a:rPr lang="fr-BE" dirty="0"/>
              <a:t>On peut travailler sans se soucier d’avoir une connexion et se connecter pour synchroniser nos données uniquement quand c’est nécessaire</a:t>
            </a:r>
          </a:p>
          <a:p>
            <a:pPr lvl="2"/>
            <a:r>
              <a:rPr lang="fr-BE" dirty="0"/>
              <a:t>Les autres utilisateurs peuvent utiliser la connexion</a:t>
            </a:r>
          </a:p>
          <a:p>
            <a:pPr lvl="2"/>
            <a:r>
              <a:rPr lang="fr-BE" dirty="0"/>
              <a:t> Du point de vue applicatif, l’environnement déconnecté améliore les performances et l’évolutivité des applications</a:t>
            </a:r>
          </a:p>
          <a:p>
            <a:pPr lvl="2"/>
            <a:endParaRPr lang="fr-BE" dirty="0"/>
          </a:p>
          <a:p>
            <a:pPr lvl="1"/>
            <a:r>
              <a:rPr lang="fr-BE" dirty="0"/>
              <a:t>Désavantages:</a:t>
            </a:r>
          </a:p>
          <a:p>
            <a:pPr lvl="2"/>
            <a:r>
              <a:rPr lang="fr-BE" dirty="0"/>
              <a:t>On est jamais sûr que nos données sont à jour</a:t>
            </a:r>
          </a:p>
          <a:p>
            <a:pPr lvl="2"/>
            <a:r>
              <a:rPr lang="fr-BE" dirty="0"/>
              <a:t>Des conflits peuvent survenir au moment de la synchronisation avec le systèmes central</a:t>
            </a:r>
          </a:p>
        </p:txBody>
      </p:sp>
      <p:sp>
        <p:nvSpPr>
          <p:cNvPr id="4" name="Espace réservé du texte 3">
            <a:extLst>
              <a:ext uri="{FF2B5EF4-FFF2-40B4-BE49-F238E27FC236}">
                <a16:creationId xmlns:a16="http://schemas.microsoft.com/office/drawing/2014/main" id="{365426F4-5D35-4C1C-A85D-AE642E551E83}"/>
              </a:ext>
            </a:extLst>
          </p:cNvPr>
          <p:cNvSpPr>
            <a:spLocks noGrp="1"/>
          </p:cNvSpPr>
          <p:nvPr>
            <p:ph type="body" sz="quarter" idx="12"/>
          </p:nvPr>
        </p:nvSpPr>
        <p:spPr/>
        <p:txBody>
          <a:bodyPr/>
          <a:lstStyle/>
          <a:p>
            <a:endParaRPr lang="fr-BE"/>
          </a:p>
        </p:txBody>
      </p:sp>
    </p:spTree>
    <p:extLst>
      <p:ext uri="{BB962C8B-B14F-4D97-AF65-F5344CB8AC3E}">
        <p14:creationId xmlns:p14="http://schemas.microsoft.com/office/powerpoint/2010/main" val="272075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3F705-1BF7-4B98-A31D-8AA2D9226D7C}"/>
              </a:ext>
            </a:extLst>
          </p:cNvPr>
          <p:cNvSpPr>
            <a:spLocks noGrp="1"/>
          </p:cNvSpPr>
          <p:nvPr>
            <p:ph type="title"/>
          </p:nvPr>
        </p:nvSpPr>
        <p:spPr/>
        <p:txBody>
          <a:bodyPr/>
          <a:lstStyle/>
          <a:p>
            <a:r>
              <a:rPr lang="fr-BE" dirty="0"/>
              <a:t>Mode déconnecté</a:t>
            </a:r>
          </a:p>
        </p:txBody>
      </p:sp>
      <p:sp>
        <p:nvSpPr>
          <p:cNvPr id="3" name="Espace réservé du contenu 2">
            <a:extLst>
              <a:ext uri="{FF2B5EF4-FFF2-40B4-BE49-F238E27FC236}">
                <a16:creationId xmlns:a16="http://schemas.microsoft.com/office/drawing/2014/main" id="{42FD928E-515E-4944-B334-6EF471D63F1F}"/>
              </a:ext>
            </a:extLst>
          </p:cNvPr>
          <p:cNvSpPr>
            <a:spLocks noGrp="1"/>
          </p:cNvSpPr>
          <p:nvPr>
            <p:ph idx="1"/>
          </p:nvPr>
        </p:nvSpPr>
        <p:spPr/>
        <p:txBody>
          <a:bodyPr/>
          <a:lstStyle/>
          <a:p>
            <a:endParaRPr lang="fr-BE"/>
          </a:p>
        </p:txBody>
      </p:sp>
      <p:sp>
        <p:nvSpPr>
          <p:cNvPr id="4" name="Espace réservé du texte 3">
            <a:extLst>
              <a:ext uri="{FF2B5EF4-FFF2-40B4-BE49-F238E27FC236}">
                <a16:creationId xmlns:a16="http://schemas.microsoft.com/office/drawing/2014/main" id="{220A78C9-C15A-40CA-94C5-5ECE1617025A}"/>
              </a:ext>
            </a:extLst>
          </p:cNvPr>
          <p:cNvSpPr>
            <a:spLocks noGrp="1"/>
          </p:cNvSpPr>
          <p:nvPr>
            <p:ph type="body" sz="quarter" idx="12"/>
          </p:nvPr>
        </p:nvSpPr>
        <p:spPr/>
        <p:txBody>
          <a:bodyPr/>
          <a:lstStyle/>
          <a:p>
            <a:endParaRPr lang="fr-BE"/>
          </a:p>
        </p:txBody>
      </p:sp>
      <p:sp>
        <p:nvSpPr>
          <p:cNvPr id="5" name="Rectangle 5">
            <a:extLst>
              <a:ext uri="{FF2B5EF4-FFF2-40B4-BE49-F238E27FC236}">
                <a16:creationId xmlns:a16="http://schemas.microsoft.com/office/drawing/2014/main" id="{1FE6E0EC-B871-4264-AB1D-8E73497EE625}"/>
              </a:ext>
            </a:extLst>
          </p:cNvPr>
          <p:cNvSpPr>
            <a:spLocks noChangeArrowheads="1"/>
          </p:cNvSpPr>
          <p:nvPr/>
        </p:nvSpPr>
        <p:spPr bwMode="auto">
          <a:xfrm>
            <a:off x="4343400" y="1447800"/>
            <a:ext cx="4038600" cy="4427538"/>
          </a:xfrm>
          <a:prstGeom prst="rect">
            <a:avLst/>
          </a:prstGeom>
          <a:noFill/>
          <a:ln w="9525">
            <a:noFill/>
            <a:miter lim="800000"/>
            <a:headEnd/>
            <a:tailEnd/>
          </a:ln>
        </p:spPr>
        <p:txBody>
          <a:bodyPr lIns="91424" tIns="45712" rIns="91424" bIns="45712"/>
          <a:lstStyle/>
          <a:p>
            <a:pPr marL="381000" indent="-381000" defTabSz="914179" eaLnBrk="1" hangingPunct="1">
              <a:spcBef>
                <a:spcPts val="0"/>
              </a:spcBef>
              <a:spcAft>
                <a:spcPts val="0"/>
              </a:spcAft>
              <a:buClr>
                <a:srgbClr val="92B4DF"/>
              </a:buClr>
              <a:buSzPct val="99000"/>
              <a:buFont typeface="Arial" pitchFamily="34" charset="0"/>
              <a:buChar char="•"/>
              <a:defRPr/>
            </a:pPr>
            <a:r>
              <a:rPr lang="en-US" sz="2100" dirty="0" err="1">
                <a:solidFill>
                  <a:schemeClr val="tx1">
                    <a:lumMod val="65000"/>
                    <a:lumOff val="35000"/>
                  </a:schemeClr>
                </a:solidFill>
                <a:latin typeface="+mn-lt"/>
              </a:rPr>
              <a:t>En</a:t>
            </a:r>
            <a:r>
              <a:rPr lang="en-US" sz="2100" dirty="0">
                <a:solidFill>
                  <a:schemeClr val="tx1">
                    <a:lumMod val="65000"/>
                    <a:lumOff val="35000"/>
                  </a:schemeClr>
                </a:solidFill>
                <a:latin typeface="+mn-lt"/>
              </a:rPr>
              <a:t> mode </a:t>
            </a:r>
            <a:r>
              <a:rPr lang="en-US" sz="2100" dirty="0" err="1">
                <a:solidFill>
                  <a:schemeClr val="tx1">
                    <a:lumMod val="65000"/>
                    <a:lumOff val="35000"/>
                  </a:schemeClr>
                </a:solidFill>
                <a:latin typeface="+mn-lt"/>
              </a:rPr>
              <a:t>déconnecté</a:t>
            </a:r>
            <a:r>
              <a:rPr lang="en-US" sz="2100" dirty="0">
                <a:solidFill>
                  <a:schemeClr val="tx1">
                    <a:lumMod val="65000"/>
                    <a:lumOff val="35000"/>
                  </a:schemeClr>
                </a:solidFill>
                <a:latin typeface="+mn-lt"/>
              </a:rPr>
              <a:t>, les resource </a:t>
            </a:r>
            <a:r>
              <a:rPr lang="en-US" sz="2100" dirty="0" err="1">
                <a:solidFill>
                  <a:schemeClr val="tx1">
                    <a:lumMod val="65000"/>
                    <a:lumOff val="35000"/>
                  </a:schemeClr>
                </a:solidFill>
                <a:latin typeface="+mn-lt"/>
              </a:rPr>
              <a:t>sont</a:t>
            </a:r>
            <a:r>
              <a:rPr lang="en-US" sz="2100" dirty="0">
                <a:solidFill>
                  <a:schemeClr val="tx1">
                    <a:lumMod val="65000"/>
                    <a:lumOff val="35000"/>
                  </a:schemeClr>
                </a:solidFill>
                <a:latin typeface="+mn-lt"/>
              </a:rPr>
              <a:t> </a:t>
            </a:r>
            <a:r>
              <a:rPr lang="en-US" sz="2100" dirty="0" err="1">
                <a:solidFill>
                  <a:schemeClr val="tx1">
                    <a:lumMod val="65000"/>
                    <a:lumOff val="35000"/>
                  </a:schemeClr>
                </a:solidFill>
                <a:latin typeface="+mn-lt"/>
              </a:rPr>
              <a:t>gardées</a:t>
            </a:r>
            <a:r>
              <a:rPr lang="en-US" sz="2100" dirty="0">
                <a:solidFill>
                  <a:schemeClr val="tx1">
                    <a:lumMod val="65000"/>
                    <a:lumOff val="35000"/>
                  </a:schemeClr>
                </a:solidFill>
                <a:latin typeface="+mn-lt"/>
              </a:rPr>
              <a:t> </a:t>
            </a:r>
            <a:r>
              <a:rPr lang="en-US" sz="2100" dirty="0" err="1">
                <a:solidFill>
                  <a:schemeClr val="tx1">
                    <a:lumMod val="65000"/>
                    <a:lumOff val="35000"/>
                  </a:schemeClr>
                </a:solidFill>
                <a:latin typeface="+mn-lt"/>
              </a:rPr>
              <a:t>en</a:t>
            </a:r>
            <a:r>
              <a:rPr lang="en-US" sz="2100" dirty="0">
                <a:solidFill>
                  <a:schemeClr val="tx1">
                    <a:lumMod val="65000"/>
                    <a:lumOff val="35000"/>
                  </a:schemeClr>
                </a:solidFill>
                <a:latin typeface="+mn-lt"/>
              </a:rPr>
              <a:t> local pendant que les </a:t>
            </a:r>
            <a:r>
              <a:rPr lang="en-US" sz="2100" dirty="0" err="1">
                <a:solidFill>
                  <a:schemeClr val="tx1">
                    <a:lumMod val="65000"/>
                    <a:lumOff val="35000"/>
                  </a:schemeClr>
                </a:solidFill>
                <a:latin typeface="+mn-lt"/>
              </a:rPr>
              <a:t>données</a:t>
            </a:r>
            <a:r>
              <a:rPr lang="en-US" sz="2100" dirty="0">
                <a:solidFill>
                  <a:schemeClr val="tx1">
                    <a:lumMod val="65000"/>
                    <a:lumOff val="35000"/>
                  </a:schemeClr>
                </a:solidFill>
                <a:latin typeface="+mn-lt"/>
              </a:rPr>
              <a:t> </a:t>
            </a:r>
            <a:r>
              <a:rPr lang="en-US" sz="2100" dirty="0" err="1">
                <a:solidFill>
                  <a:schemeClr val="tx1">
                    <a:lumMod val="65000"/>
                    <a:lumOff val="35000"/>
                  </a:schemeClr>
                </a:solidFill>
                <a:latin typeface="+mn-lt"/>
              </a:rPr>
              <a:t>sont</a:t>
            </a:r>
            <a:r>
              <a:rPr lang="en-US" sz="2100" dirty="0">
                <a:solidFill>
                  <a:schemeClr val="tx1">
                    <a:lumMod val="65000"/>
                    <a:lumOff val="35000"/>
                  </a:schemeClr>
                </a:solidFill>
                <a:latin typeface="+mn-lt"/>
              </a:rPr>
              <a:t> </a:t>
            </a:r>
            <a:r>
              <a:rPr lang="en-US" sz="2100" dirty="0" err="1">
                <a:solidFill>
                  <a:schemeClr val="tx1">
                    <a:lumMod val="65000"/>
                    <a:lumOff val="35000"/>
                  </a:schemeClr>
                </a:solidFill>
                <a:latin typeface="+mn-lt"/>
              </a:rPr>
              <a:t>manipulées</a:t>
            </a:r>
            <a:r>
              <a:rPr lang="en-US" sz="2100" dirty="0">
                <a:solidFill>
                  <a:schemeClr val="tx1">
                    <a:lumMod val="65000"/>
                    <a:lumOff val="35000"/>
                  </a:schemeClr>
                </a:solidFill>
                <a:latin typeface="+mn-lt"/>
              </a:rPr>
              <a:t>.</a:t>
            </a:r>
          </a:p>
          <a:p>
            <a:pPr marL="381000" indent="-381000" defTabSz="914179" eaLnBrk="1" hangingPunct="1">
              <a:spcBef>
                <a:spcPts val="0"/>
              </a:spcBef>
              <a:spcAft>
                <a:spcPts val="0"/>
              </a:spcAft>
              <a:buClr>
                <a:srgbClr val="92B4DF"/>
              </a:buClr>
              <a:buSzPct val="99000"/>
              <a:buFont typeface="Arial" pitchFamily="34" charset="0"/>
              <a:buChar char="•"/>
              <a:defRPr/>
            </a:pPr>
            <a:endParaRPr lang="en-US" sz="2100" dirty="0">
              <a:solidFill>
                <a:schemeClr val="tx1">
                  <a:lumMod val="65000"/>
                  <a:lumOff val="35000"/>
                </a:schemeClr>
              </a:solidFill>
              <a:latin typeface="+mn-lt"/>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err="1">
                <a:solidFill>
                  <a:schemeClr val="tx1">
                    <a:lumMod val="65000"/>
                    <a:lumOff val="35000"/>
                  </a:schemeClr>
                </a:solidFill>
                <a:latin typeface="Arial" charset="0"/>
              </a:rPr>
              <a:t>Ouverture</a:t>
            </a:r>
            <a:r>
              <a:rPr lang="en-US" sz="2100" dirty="0">
                <a:solidFill>
                  <a:schemeClr val="tx1">
                    <a:lumMod val="65000"/>
                    <a:lumOff val="35000"/>
                  </a:schemeClr>
                </a:solidFill>
                <a:latin typeface="Arial" charset="0"/>
              </a:rPr>
              <a:t> de la </a:t>
            </a:r>
            <a:r>
              <a:rPr lang="en-US" sz="2100" dirty="0" err="1">
                <a:solidFill>
                  <a:schemeClr val="tx1">
                    <a:lumMod val="65000"/>
                    <a:lumOff val="35000"/>
                  </a:schemeClr>
                </a:solidFill>
                <a:latin typeface="Arial" charset="0"/>
              </a:rPr>
              <a:t>connexion</a:t>
            </a:r>
            <a:endParaRPr lang="en-US" sz="2100" dirty="0">
              <a:solidFill>
                <a:schemeClr val="tx1">
                  <a:lumMod val="65000"/>
                  <a:lumOff val="35000"/>
                </a:schemeClr>
              </a:solidFill>
              <a:latin typeface="Arial" charset="0"/>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err="1">
                <a:solidFill>
                  <a:schemeClr val="tx1">
                    <a:lumMod val="65000"/>
                    <a:lumOff val="35000"/>
                  </a:schemeClr>
                </a:solidFill>
                <a:latin typeface="Arial" charset="0"/>
              </a:rPr>
              <a:t>Utilisation</a:t>
            </a:r>
            <a:r>
              <a:rPr lang="en-US" sz="2100" dirty="0">
                <a:solidFill>
                  <a:schemeClr val="tx1">
                    <a:lumMod val="65000"/>
                    <a:lumOff val="35000"/>
                  </a:schemeClr>
                </a:solidFill>
                <a:latin typeface="Arial" charset="0"/>
              </a:rPr>
              <a:t> de </a:t>
            </a:r>
            <a:r>
              <a:rPr lang="en-US" sz="2100" dirty="0" err="1">
                <a:solidFill>
                  <a:schemeClr val="tx1">
                    <a:lumMod val="65000"/>
                    <a:lumOff val="35000"/>
                  </a:schemeClr>
                </a:solidFill>
                <a:latin typeface="Arial" charset="0"/>
              </a:rPr>
              <a:t>DataSet</a:t>
            </a:r>
            <a:r>
              <a:rPr lang="en-US" sz="2100" dirty="0">
                <a:solidFill>
                  <a:schemeClr val="tx1">
                    <a:lumMod val="65000"/>
                    <a:lumOff val="35000"/>
                  </a:schemeClr>
                </a:solidFill>
                <a:latin typeface="Arial" charset="0"/>
              </a:rPr>
              <a:t> pour stocker les </a:t>
            </a:r>
            <a:r>
              <a:rPr lang="en-US" sz="2100" dirty="0" err="1">
                <a:solidFill>
                  <a:schemeClr val="tx1">
                    <a:lumMod val="65000"/>
                    <a:lumOff val="35000"/>
                  </a:schemeClr>
                </a:solidFill>
                <a:latin typeface="Arial" charset="0"/>
              </a:rPr>
              <a:t>données</a:t>
            </a:r>
            <a:r>
              <a:rPr lang="en-US" sz="2100" dirty="0">
                <a:solidFill>
                  <a:schemeClr val="tx1">
                    <a:lumMod val="65000"/>
                    <a:lumOff val="35000"/>
                  </a:schemeClr>
                </a:solidFill>
                <a:latin typeface="Arial" charset="0"/>
              </a:rPr>
              <a:t>.</a:t>
            </a:r>
            <a:endParaRPr lang="en-US" sz="2100" dirty="0">
              <a:solidFill>
                <a:schemeClr val="tx1">
                  <a:lumMod val="65000"/>
                  <a:lumOff val="35000"/>
                </a:schemeClr>
              </a:solidFill>
              <a:latin typeface="+mn-lt"/>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a:solidFill>
                  <a:schemeClr val="tx1">
                    <a:lumMod val="65000"/>
                    <a:lumOff val="35000"/>
                  </a:schemeClr>
                </a:solidFill>
                <a:latin typeface="Arial" charset="0"/>
              </a:rPr>
              <a:t>Fermeture de la </a:t>
            </a:r>
            <a:r>
              <a:rPr lang="en-US" sz="2100" dirty="0" err="1">
                <a:solidFill>
                  <a:schemeClr val="tx1">
                    <a:lumMod val="65000"/>
                    <a:lumOff val="35000"/>
                  </a:schemeClr>
                </a:solidFill>
                <a:latin typeface="Arial" charset="0"/>
              </a:rPr>
              <a:t>connexion</a:t>
            </a:r>
            <a:endParaRPr lang="en-US" sz="2100" dirty="0">
              <a:solidFill>
                <a:schemeClr val="tx1">
                  <a:lumMod val="65000"/>
                  <a:lumOff val="35000"/>
                </a:schemeClr>
              </a:solidFill>
              <a:latin typeface="Arial" charset="0"/>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a:solidFill>
                  <a:schemeClr val="tx1">
                    <a:lumMod val="65000"/>
                    <a:lumOff val="35000"/>
                  </a:schemeClr>
                </a:solidFill>
                <a:latin typeface="Arial" charset="0"/>
              </a:rPr>
              <a:t>Manipulation des </a:t>
            </a:r>
            <a:r>
              <a:rPr lang="en-US" sz="2100" dirty="0" err="1">
                <a:solidFill>
                  <a:schemeClr val="tx1">
                    <a:lumMod val="65000"/>
                    <a:lumOff val="35000"/>
                  </a:schemeClr>
                </a:solidFill>
                <a:latin typeface="Arial" charset="0"/>
              </a:rPr>
              <a:t>données</a:t>
            </a:r>
            <a:endParaRPr lang="en-US" sz="2100" dirty="0">
              <a:solidFill>
                <a:schemeClr val="tx1">
                  <a:lumMod val="65000"/>
                  <a:lumOff val="35000"/>
                </a:schemeClr>
              </a:solidFill>
              <a:latin typeface="Arial" charset="0"/>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err="1">
                <a:solidFill>
                  <a:schemeClr val="tx1">
                    <a:lumMod val="65000"/>
                    <a:lumOff val="35000"/>
                  </a:schemeClr>
                </a:solidFill>
                <a:latin typeface="Arial" charset="0"/>
              </a:rPr>
              <a:t>Ouverture</a:t>
            </a:r>
            <a:r>
              <a:rPr lang="en-US" sz="2100" dirty="0">
                <a:solidFill>
                  <a:schemeClr val="tx1">
                    <a:lumMod val="65000"/>
                    <a:lumOff val="35000"/>
                  </a:schemeClr>
                </a:solidFill>
                <a:latin typeface="Arial" charset="0"/>
              </a:rPr>
              <a:t> de la </a:t>
            </a:r>
            <a:r>
              <a:rPr lang="en-US" sz="2100" dirty="0" err="1">
                <a:solidFill>
                  <a:schemeClr val="tx1">
                    <a:lumMod val="65000"/>
                    <a:lumOff val="35000"/>
                  </a:schemeClr>
                </a:solidFill>
                <a:latin typeface="Arial" charset="0"/>
              </a:rPr>
              <a:t>connexion</a:t>
            </a:r>
            <a:endParaRPr lang="en-US" sz="2100" dirty="0">
              <a:solidFill>
                <a:schemeClr val="tx1">
                  <a:lumMod val="65000"/>
                  <a:lumOff val="35000"/>
                </a:schemeClr>
              </a:solidFill>
              <a:latin typeface="Arial" charset="0"/>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a:solidFill>
                  <a:schemeClr val="tx1">
                    <a:lumMod val="65000"/>
                    <a:lumOff val="35000"/>
                  </a:schemeClr>
                </a:solidFill>
                <a:latin typeface="Arial" charset="0"/>
              </a:rPr>
              <a:t>Mise à jour du </a:t>
            </a:r>
            <a:r>
              <a:rPr lang="en-US" sz="2100" dirty="0" err="1">
                <a:solidFill>
                  <a:schemeClr val="tx1">
                    <a:lumMod val="65000"/>
                    <a:lumOff val="35000"/>
                  </a:schemeClr>
                </a:solidFill>
                <a:latin typeface="Arial" charset="0"/>
              </a:rPr>
              <a:t>serveur</a:t>
            </a:r>
            <a:endParaRPr lang="en-US" sz="2100" dirty="0">
              <a:solidFill>
                <a:schemeClr val="tx1">
                  <a:lumMod val="65000"/>
                  <a:lumOff val="35000"/>
                </a:schemeClr>
              </a:solidFill>
              <a:latin typeface="Arial" charset="0"/>
            </a:endParaRPr>
          </a:p>
          <a:p>
            <a:pPr marL="381000" indent="-381000" defTabSz="914179" eaLnBrk="1" hangingPunct="1">
              <a:spcBef>
                <a:spcPts val="0"/>
              </a:spcBef>
              <a:spcAft>
                <a:spcPts val="0"/>
              </a:spcAft>
              <a:buClr>
                <a:srgbClr val="92B4DF"/>
              </a:buClr>
              <a:buSzPct val="99000"/>
              <a:buFont typeface="Wingdings" pitchFamily="2" charset="2"/>
              <a:buAutoNum type="arabicPeriod"/>
              <a:defRPr/>
            </a:pPr>
            <a:r>
              <a:rPr lang="en-US" sz="2100" dirty="0">
                <a:solidFill>
                  <a:schemeClr val="tx1">
                    <a:lumMod val="65000"/>
                    <a:lumOff val="35000"/>
                  </a:schemeClr>
                </a:solidFill>
                <a:latin typeface="Arial" charset="0"/>
              </a:rPr>
              <a:t>Fermeture de la connection</a:t>
            </a:r>
          </a:p>
        </p:txBody>
      </p:sp>
      <p:sp>
        <p:nvSpPr>
          <p:cNvPr id="6" name="AutoShape 10">
            <a:extLst>
              <a:ext uri="{FF2B5EF4-FFF2-40B4-BE49-F238E27FC236}">
                <a16:creationId xmlns:a16="http://schemas.microsoft.com/office/drawing/2014/main" id="{F364A5C8-4382-48BC-B24F-C1CDD103597D}"/>
              </a:ext>
            </a:extLst>
          </p:cNvPr>
          <p:cNvSpPr>
            <a:spLocks noChangeArrowheads="1"/>
          </p:cNvSpPr>
          <p:nvPr/>
        </p:nvSpPr>
        <p:spPr bwMode="auto">
          <a:xfrm>
            <a:off x="1363663" y="3749675"/>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a:solidFill>
                  <a:schemeClr val="tx1"/>
                </a:solidFill>
                <a:latin typeface="Arial Narrow" panose="020B0606020202030204" pitchFamily="34" charset="0"/>
              </a:rPr>
              <a:t>SqlConnection</a:t>
            </a:r>
          </a:p>
        </p:txBody>
      </p:sp>
      <p:sp>
        <p:nvSpPr>
          <p:cNvPr id="7" name="AutoShape 13">
            <a:extLst>
              <a:ext uri="{FF2B5EF4-FFF2-40B4-BE49-F238E27FC236}">
                <a16:creationId xmlns:a16="http://schemas.microsoft.com/office/drawing/2014/main" id="{897CC564-B2EA-4AC9-970D-73C122BC039A}"/>
              </a:ext>
            </a:extLst>
          </p:cNvPr>
          <p:cNvSpPr>
            <a:spLocks noChangeArrowheads="1"/>
          </p:cNvSpPr>
          <p:nvPr/>
        </p:nvSpPr>
        <p:spPr bwMode="auto">
          <a:xfrm>
            <a:off x="1363663" y="2630488"/>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dirty="0" err="1">
                <a:solidFill>
                  <a:schemeClr val="tx1"/>
                </a:solidFill>
                <a:latin typeface="Arial Narrow" panose="020B0606020202030204" pitchFamily="34" charset="0"/>
              </a:rPr>
              <a:t>SqlDataAdapter</a:t>
            </a:r>
            <a:endParaRPr lang="en-US" altLang="fr-FR" sz="2400" b="1" dirty="0">
              <a:solidFill>
                <a:schemeClr val="tx1"/>
              </a:solidFill>
              <a:latin typeface="Arial Narrow" panose="020B0606020202030204" pitchFamily="34" charset="0"/>
            </a:endParaRPr>
          </a:p>
        </p:txBody>
      </p:sp>
      <p:sp>
        <p:nvSpPr>
          <p:cNvPr id="8" name="AutoShape 14">
            <a:extLst>
              <a:ext uri="{FF2B5EF4-FFF2-40B4-BE49-F238E27FC236}">
                <a16:creationId xmlns:a16="http://schemas.microsoft.com/office/drawing/2014/main" id="{E64E1255-F24C-43F3-AB15-19494D8CBFCF}"/>
              </a:ext>
            </a:extLst>
          </p:cNvPr>
          <p:cNvSpPr>
            <a:spLocks noChangeArrowheads="1"/>
          </p:cNvSpPr>
          <p:nvPr/>
        </p:nvSpPr>
        <p:spPr bwMode="auto">
          <a:xfrm>
            <a:off x="1363663" y="1503363"/>
            <a:ext cx="2438400" cy="685800"/>
          </a:xfrm>
          <a:prstGeom prst="roundRect">
            <a:avLst>
              <a:gd name="adj" fmla="val 16667"/>
            </a:avLst>
          </a:prstGeom>
          <a:gradFill rotWithShape="0">
            <a:gsLst>
              <a:gs pos="0">
                <a:srgbClr val="FBFDFF"/>
              </a:gs>
              <a:gs pos="100000">
                <a:srgbClr val="99CCFF"/>
              </a:gs>
            </a:gsLst>
            <a:lin ang="5400000" scaled="1"/>
          </a:gradFill>
          <a:ln w="9525" algn="ctr">
            <a:solidFill>
              <a:srgbClr val="0033CC"/>
            </a:solidFill>
            <a:round/>
            <a:headEnd/>
            <a:tailEnd/>
          </a:ln>
          <a:effectLst>
            <a:outerShdw dist="53882" dir="2700000" algn="ctr" rotWithShape="0">
              <a:srgbClr val="969696"/>
            </a:outerShdw>
          </a:effectLst>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US" altLang="fr-FR" sz="2400" b="1">
                <a:solidFill>
                  <a:schemeClr val="tx1"/>
                </a:solidFill>
                <a:latin typeface="Arial Narrow" panose="020B0606020202030204" pitchFamily="34" charset="0"/>
              </a:rPr>
              <a:t>DataSet</a:t>
            </a:r>
          </a:p>
        </p:txBody>
      </p:sp>
      <p:sp>
        <p:nvSpPr>
          <p:cNvPr id="9" name="AutoShape 17">
            <a:extLst>
              <a:ext uri="{FF2B5EF4-FFF2-40B4-BE49-F238E27FC236}">
                <a16:creationId xmlns:a16="http://schemas.microsoft.com/office/drawing/2014/main" id="{B030E10E-E7DD-43BB-92E8-164F04A54DC0}"/>
              </a:ext>
            </a:extLst>
          </p:cNvPr>
          <p:cNvSpPr>
            <a:spLocks noChangeArrowheads="1"/>
          </p:cNvSpPr>
          <p:nvPr/>
        </p:nvSpPr>
        <p:spPr bwMode="auto">
          <a:xfrm>
            <a:off x="1592263" y="2020888"/>
            <a:ext cx="609600" cy="685800"/>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0" name="AutoShape 18">
            <a:extLst>
              <a:ext uri="{FF2B5EF4-FFF2-40B4-BE49-F238E27FC236}">
                <a16:creationId xmlns:a16="http://schemas.microsoft.com/office/drawing/2014/main" id="{405947B8-2B6A-4689-B08E-CEC6A1FD2F5C}"/>
              </a:ext>
            </a:extLst>
          </p:cNvPr>
          <p:cNvSpPr>
            <a:spLocks noChangeArrowheads="1"/>
          </p:cNvSpPr>
          <p:nvPr/>
        </p:nvSpPr>
        <p:spPr bwMode="auto">
          <a:xfrm>
            <a:off x="1592263" y="3155950"/>
            <a:ext cx="609600" cy="685800"/>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1" name="AutoShape 20">
            <a:extLst>
              <a:ext uri="{FF2B5EF4-FFF2-40B4-BE49-F238E27FC236}">
                <a16:creationId xmlns:a16="http://schemas.microsoft.com/office/drawing/2014/main" id="{A824227D-1F23-4F6F-A1DF-55C789C9006E}"/>
              </a:ext>
            </a:extLst>
          </p:cNvPr>
          <p:cNvSpPr>
            <a:spLocks noChangeArrowheads="1"/>
          </p:cNvSpPr>
          <p:nvPr/>
        </p:nvSpPr>
        <p:spPr bwMode="auto">
          <a:xfrm>
            <a:off x="3040063" y="2020888"/>
            <a:ext cx="609600" cy="685800"/>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2" name="AutoShape 21">
            <a:extLst>
              <a:ext uri="{FF2B5EF4-FFF2-40B4-BE49-F238E27FC236}">
                <a16:creationId xmlns:a16="http://schemas.microsoft.com/office/drawing/2014/main" id="{390B316C-1F1A-4C89-8A94-09E6C9E3DAB5}"/>
              </a:ext>
            </a:extLst>
          </p:cNvPr>
          <p:cNvSpPr>
            <a:spLocks noChangeArrowheads="1"/>
          </p:cNvSpPr>
          <p:nvPr/>
        </p:nvSpPr>
        <p:spPr bwMode="auto">
          <a:xfrm>
            <a:off x="3040063" y="3240088"/>
            <a:ext cx="609600" cy="685800"/>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3" name="AutoShape 23">
            <a:extLst>
              <a:ext uri="{FF2B5EF4-FFF2-40B4-BE49-F238E27FC236}">
                <a16:creationId xmlns:a16="http://schemas.microsoft.com/office/drawing/2014/main" id="{D39086DA-501F-4260-A7D5-2D95FF69308E}"/>
              </a:ext>
            </a:extLst>
          </p:cNvPr>
          <p:cNvSpPr>
            <a:spLocks noChangeArrowheads="1"/>
          </p:cNvSpPr>
          <p:nvPr/>
        </p:nvSpPr>
        <p:spPr bwMode="auto">
          <a:xfrm>
            <a:off x="1416050" y="4656138"/>
            <a:ext cx="2286000" cy="1295400"/>
          </a:xfrm>
          <a:prstGeom prst="can">
            <a:avLst>
              <a:gd name="adj" fmla="val 39787"/>
            </a:avLst>
          </a:prstGeom>
          <a:solidFill>
            <a:schemeClr val="folHlink"/>
          </a:solidFill>
          <a:ln w="9525">
            <a:solidFill>
              <a:schemeClr val="tx1"/>
            </a:solidFill>
            <a:round/>
            <a:headEnd/>
            <a:tailEnd/>
          </a:ln>
        </p:spPr>
        <p:txBody>
          <a:bodyPr wrap="none" anchor="b"/>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endParaRPr lang="fr-BE" altLang="fr-FR" sz="2200" b="1">
              <a:solidFill>
                <a:schemeClr val="tx1"/>
              </a:solidFill>
              <a:latin typeface="Arial" panose="020B0604020202020204" pitchFamily="34" charset="0"/>
            </a:endParaRPr>
          </a:p>
        </p:txBody>
      </p:sp>
      <p:sp>
        <p:nvSpPr>
          <p:cNvPr id="14" name="Text Box 24">
            <a:extLst>
              <a:ext uri="{FF2B5EF4-FFF2-40B4-BE49-F238E27FC236}">
                <a16:creationId xmlns:a16="http://schemas.microsoft.com/office/drawing/2014/main" id="{B3072EBB-213B-4F09-9321-1302742B63E9}"/>
              </a:ext>
            </a:extLst>
          </p:cNvPr>
          <p:cNvSpPr txBox="1">
            <a:spLocks noChangeArrowheads="1"/>
          </p:cNvSpPr>
          <p:nvPr/>
        </p:nvSpPr>
        <p:spPr bwMode="auto">
          <a:xfrm>
            <a:off x="1339850" y="5173663"/>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nchor="ctr">
            <a:spAutoFit/>
          </a:bodyP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buClrTx/>
              <a:buSzTx/>
              <a:buFontTx/>
              <a:buNone/>
            </a:pPr>
            <a:r>
              <a:rPr lang="en-GB" altLang="fr-FR" sz="2000" b="1">
                <a:solidFill>
                  <a:schemeClr val="tx1"/>
                </a:solidFill>
                <a:latin typeface="Arial Narrow" panose="020B0606020202030204" pitchFamily="34" charset="0"/>
              </a:rPr>
              <a:t>SQL Server 7.0</a:t>
            </a:r>
          </a:p>
          <a:p>
            <a:pPr algn="ctr">
              <a:buClrTx/>
              <a:buSzTx/>
              <a:buFontTx/>
              <a:buNone/>
            </a:pPr>
            <a:r>
              <a:rPr lang="en-GB" altLang="fr-FR" sz="2000" b="1">
                <a:solidFill>
                  <a:schemeClr val="tx1"/>
                </a:solidFill>
                <a:latin typeface="Arial Narrow" panose="020B0606020202030204" pitchFamily="34" charset="0"/>
              </a:rPr>
              <a:t>(and later)</a:t>
            </a:r>
          </a:p>
        </p:txBody>
      </p:sp>
      <p:sp>
        <p:nvSpPr>
          <p:cNvPr id="15" name="AutoShape 19">
            <a:extLst>
              <a:ext uri="{FF2B5EF4-FFF2-40B4-BE49-F238E27FC236}">
                <a16:creationId xmlns:a16="http://schemas.microsoft.com/office/drawing/2014/main" id="{64B1C8CD-393E-487E-B8CC-55FB7B9CDAC4}"/>
              </a:ext>
            </a:extLst>
          </p:cNvPr>
          <p:cNvSpPr>
            <a:spLocks noChangeArrowheads="1"/>
          </p:cNvSpPr>
          <p:nvPr/>
        </p:nvSpPr>
        <p:spPr bwMode="auto">
          <a:xfrm>
            <a:off x="1592263" y="4267200"/>
            <a:ext cx="609600" cy="685800"/>
          </a:xfrm>
          <a:prstGeom prst="upArrow">
            <a:avLst>
              <a:gd name="adj1" fmla="val 50000"/>
              <a:gd name="adj2" fmla="val 28125"/>
            </a:avLst>
          </a:prstGeom>
          <a:gradFill rotWithShape="0">
            <a:gsLst>
              <a:gs pos="0">
                <a:srgbClr val="EA86CB"/>
              </a:gs>
              <a:gs pos="100000">
                <a:srgbClr val="D20091"/>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
        <p:nvSpPr>
          <p:cNvPr id="16" name="AutoShape 22">
            <a:extLst>
              <a:ext uri="{FF2B5EF4-FFF2-40B4-BE49-F238E27FC236}">
                <a16:creationId xmlns:a16="http://schemas.microsoft.com/office/drawing/2014/main" id="{433C11FC-B800-4B25-B2E8-0215F826ACD9}"/>
              </a:ext>
            </a:extLst>
          </p:cNvPr>
          <p:cNvSpPr>
            <a:spLocks noChangeArrowheads="1"/>
          </p:cNvSpPr>
          <p:nvPr/>
        </p:nvSpPr>
        <p:spPr bwMode="auto">
          <a:xfrm>
            <a:off x="3040063" y="4267200"/>
            <a:ext cx="609600" cy="685800"/>
          </a:xfrm>
          <a:prstGeom prst="downArrow">
            <a:avLst>
              <a:gd name="adj1" fmla="val 50000"/>
              <a:gd name="adj2" fmla="val 28125"/>
            </a:avLst>
          </a:prstGeom>
          <a:gradFill rotWithShape="0">
            <a:gsLst>
              <a:gs pos="0">
                <a:srgbClr val="D20091"/>
              </a:gs>
              <a:gs pos="100000">
                <a:srgbClr val="EA86CB"/>
              </a:gs>
            </a:gsLst>
            <a:lin ang="5400000" scaled="1"/>
          </a:gradFill>
          <a:ln w="6350" algn="ctr">
            <a:solidFill>
              <a:srgbClr val="800080"/>
            </a:solidFill>
            <a:miter lim="800000"/>
            <a:headEnd/>
            <a:tailEnd/>
          </a:ln>
        </p:spPr>
        <p:txBody>
          <a:bodyPr wrap="none" tIns="27432" bIns="27432" anchor="ctr"/>
          <a:lstStyle>
            <a:lvl1pPr>
              <a:buClr>
                <a:srgbClr val="92B4DF"/>
              </a:buClr>
              <a:buSzPct val="99000"/>
              <a:buFont typeface="Arial" panose="020B0604020202020204" pitchFamily="34" charset="0"/>
              <a:buChar char="•"/>
              <a:defRPr sz="2100">
                <a:solidFill>
                  <a:srgbClr val="595959"/>
                </a:solidFill>
                <a:latin typeface="Calibri" panose="020F0502020204030204" pitchFamily="34" charset="0"/>
              </a:defRPr>
            </a:lvl1pPr>
            <a:lvl2pPr marL="742950" indent="-285750">
              <a:spcBef>
                <a:spcPct val="20000"/>
              </a:spcBef>
              <a:buClr>
                <a:srgbClr val="0070C0"/>
              </a:buClr>
              <a:buFont typeface="Arial" panose="020B0604020202020204" pitchFamily="34" charset="0"/>
              <a:buChar char="•"/>
              <a:defRPr>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1600">
                <a:solidFill>
                  <a:schemeClr val="tx1"/>
                </a:solidFill>
                <a:latin typeface="Calibri" panose="020F0502020204030204" pitchFamily="34" charset="0"/>
              </a:defRPr>
            </a:lvl3pPr>
            <a:lvl4pPr marL="1600200" indent="-228600">
              <a:spcBef>
                <a:spcPct val="20000"/>
              </a:spcBef>
              <a:buChar char="–"/>
              <a:defRPr sz="14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eaLnBrk="1" hangingPunct="1">
              <a:buClrTx/>
              <a:buSzTx/>
              <a:buFontTx/>
              <a:buNone/>
            </a:pPr>
            <a:endParaRPr lang="fr-FR" altLang="fr-FR" sz="1800">
              <a:solidFill>
                <a:schemeClr val="tx1"/>
              </a:solidFill>
              <a:latin typeface="Arial" panose="020B0604020202020204" pitchFamily="34" charset="0"/>
            </a:endParaRPr>
          </a:p>
        </p:txBody>
      </p:sp>
    </p:spTree>
    <p:extLst>
      <p:ext uri="{BB962C8B-B14F-4D97-AF65-F5344CB8AC3E}">
        <p14:creationId xmlns:p14="http://schemas.microsoft.com/office/powerpoint/2010/main" val="2107254469"/>
      </p:ext>
    </p:extLst>
  </p:cSld>
  <p:clrMapOvr>
    <a:masterClrMapping/>
  </p:clrMapOvr>
</p:sld>
</file>

<file path=ppt/theme/theme1.xml><?xml version="1.0" encoding="utf-8"?>
<a:theme xmlns:a="http://schemas.openxmlformats.org/drawingml/2006/main" name="Template_Wavenet_Neutre_2013">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659BD2"/>
      </a:hlink>
      <a:folHlink>
        <a:srgbClr val="659BD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spAutoFit/>
      </a:bodyPr>
      <a:lstStyle>
        <a:defPPr marL="0" marR="0" indent="0" algn="l" defTabSz="1042988" rtl="0" eaLnBrk="1" fontAlgn="base" latinLnBrk="0" hangingPunct="1">
          <a:lnSpc>
            <a:spcPct val="100000"/>
          </a:lnSpc>
          <a:spcBef>
            <a:spcPct val="0"/>
          </a:spcBef>
          <a:spcAft>
            <a:spcPct val="0"/>
          </a:spcAft>
          <a:buClrTx/>
          <a:buSzTx/>
          <a:buFontTx/>
          <a:buNone/>
          <a:tabLst/>
          <a:defRPr kumimoji="0" lang="en-US" sz="21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Technocite" id="{6BBBE690-BD57-4B8F-804F-5B4DBCE0447D}" vid="{2305A617-5C6B-4E33-97A5-A34AB159887A}"/>
    </a:ext>
  </a:extLst>
</a:theme>
</file>

<file path=docProps/app.xml><?xml version="1.0" encoding="utf-8"?>
<Properties xmlns="http://schemas.openxmlformats.org/officeDocument/2006/extended-properties" xmlns:vt="http://schemas.openxmlformats.org/officeDocument/2006/docPropsVTypes">
  <Template>PresentationTemplateTechnocite</Template>
  <TotalTime>414</TotalTime>
  <Words>1239</Words>
  <Application>Microsoft Office PowerPoint</Application>
  <PresentationFormat>Affichage à l'écran (4:3)</PresentationFormat>
  <Paragraphs>152</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Arial Narrow</vt:lpstr>
      <vt:lpstr>Calibri</vt:lpstr>
      <vt:lpstr>Wingdings</vt:lpstr>
      <vt:lpstr>Template_Wavenet_Neutre_2013</vt:lpstr>
      <vt:lpstr>ADO.NET</vt:lpstr>
      <vt:lpstr>Plan de matière</vt:lpstr>
      <vt:lpstr>Objectifs</vt:lpstr>
      <vt:lpstr>Qu’est ce qu’ADO.NET</vt:lpstr>
      <vt:lpstr>Présentation PowerPoint</vt:lpstr>
      <vt:lpstr>Mode connecté</vt:lpstr>
      <vt:lpstr>Mode connecté</vt:lpstr>
      <vt:lpstr>Mode déconnecté</vt:lpstr>
      <vt:lpstr>Mode déconnecté</vt:lpstr>
      <vt:lpstr>En pratique</vt:lpstr>
      <vt:lpstr>Bonnes pratiques</vt:lpstr>
      <vt:lpstr>Bonnes pratiques : suite</vt:lpstr>
      <vt:lpstr>Bonnes pratiques : suite</vt:lpstr>
      <vt:lpstr>Exercices</vt:lpstr>
    </vt:vector>
  </TitlesOfParts>
  <Company>Wavenet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dc:title>
  <dc:creator>Nicolas Tonneau</dc:creator>
  <cp:lastModifiedBy>Cedric Degardin</cp:lastModifiedBy>
  <cp:revision>30</cp:revision>
  <dcterms:created xsi:type="dcterms:W3CDTF">2015-03-16T07:05:14Z</dcterms:created>
  <dcterms:modified xsi:type="dcterms:W3CDTF">2021-11-23T15:41:39Z</dcterms:modified>
</cp:coreProperties>
</file>