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71" r:id="rId5"/>
    <p:sldId id="272" r:id="rId6"/>
    <p:sldId id="266" r:id="rId7"/>
    <p:sldId id="265" r:id="rId8"/>
    <p:sldId id="274" r:id="rId9"/>
    <p:sldId id="273" r:id="rId10"/>
    <p:sldId id="264" r:id="rId11"/>
    <p:sldId id="263" r:id="rId12"/>
    <p:sldId id="267" r:id="rId13"/>
    <p:sldId id="275" r:id="rId14"/>
    <p:sldId id="261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0" autoAdjust="0"/>
  </p:normalViewPr>
  <p:slideViewPr>
    <p:cSldViewPr snapToGrid="0">
      <p:cViewPr varScale="1">
        <p:scale>
          <a:sx n="147" d="100"/>
          <a:sy n="147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45B-BFD4-459E-9584-B2915B077B5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7F74-A695-4D59-A70D-71792F40C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5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1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 éléments dans une liste de n éléments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Kanap</a:t>
            </a:r>
            <a:r>
              <a:rPr lang="fr-FR" dirty="0"/>
              <a:t> n </a:t>
            </a:r>
            <a:r>
              <a:rPr lang="fr-FR" dirty="0" err="1"/>
              <a:t>élémentrs</a:t>
            </a:r>
            <a:r>
              <a:rPr lang="fr-FR" dirty="0"/>
              <a:t> et W poids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FC34A-DA1E-8716-AE31-334026E1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B1CFB1-69F6-A90F-567F-9260692D3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39BC-00A5-2688-127A-137D4F60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51FBF-C1A8-C637-52D4-49287BF0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32A70A-E886-9BF1-4CE4-70645FB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CC223-B444-F2DA-E356-8E852ECF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DDDEC7-74E7-10CA-9C24-BD26C6DF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E592D-547D-E88E-724E-C78626DA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31728-B569-3CCE-C61F-42F92616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46AC7-5860-7F1C-640E-88602B4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E706EC-1556-0671-CEC8-4A029005A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056AEE-C9FB-44DA-E532-5CEDA197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0DC32-CC95-AB02-922A-A944831D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F9F51-9F25-5193-CC96-18761D5A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005C7-F4D4-E0E9-8BA6-7D47F62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0CE6-B76F-7FD9-B0FF-41A398B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051E5-3092-D22F-9C63-BE1F653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00F42-66FB-06B2-51F7-7FD3E564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B9566-6890-765B-2E52-9CE10A3A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95E8A-D0B5-7C21-16E6-28D76B9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1819D-B107-C92D-E2B0-EE217DA9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E0312-3A54-25D1-7432-30A139CD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D9423-7EFC-E18D-18B0-65B6464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AB6FE-D969-3227-81CD-C217087E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E3AC2-6C40-4F61-9508-010B1B2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1FA96-9F72-1F4A-933B-84EBE79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0169-D338-907A-4085-41DDA2AB9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39059-FD99-FC75-65C4-0DC15192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BB02B-0B82-1F65-2E7E-95B0BA66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3A22B-945F-4F56-BC50-DA6956F7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CE7BA-6105-4554-246C-2D11BAF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B396-5DDD-0DFB-3C9C-79155D8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379B0-8852-B077-4284-FAE7F18F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A7E01A-727B-A0D1-B9ED-4BA4F909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4F4574-A11B-2BB8-CD6E-64ABE8B5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07BC40-C3AD-E9FD-F8CA-8456BBCF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057EE0-FB9A-55BF-DFCE-D13139F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DA75AA-ACE4-268B-4C52-F3CA965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016D7-D4E4-4E7A-D6CF-ED39B573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56C6C-534F-1E9E-EBD4-B7D11019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8F4865-898D-1858-87C9-153EB941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B56D91-705F-7B1B-E2A9-53D75A8D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C7BBFE-C4AF-BB8B-0FC5-AD35615F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BEBE9-526F-8A58-3E19-ACB43D51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20303C-C29E-767E-311C-137D397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CFF15-FD30-3CA8-5CA9-D477CD9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41A9-FB7D-4391-1020-F3FCC6E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F0DED-FA23-3554-89A8-7CD980E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5507B-E7AA-DC67-B8D6-CFF424D7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8DDD0F-F7C0-7A87-364A-D2BF5C3D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6C628D-242D-F439-62C4-BDD535B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C24DE-A2B5-A886-A036-77ACD297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8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93BB6-E3D4-3E91-B199-D7488048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B26B71-BFEB-ED4A-6001-FE46DA62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4216B0-DC26-1992-D6E6-5A968739D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E22F5-98FC-F7AC-BCC1-83A7FF3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1F4EF-01C0-3501-6D54-696BB3E3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8167D6-98FD-67C7-89FC-44560CFF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95AF53-38E3-E620-4744-E67164C3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34E9D-2B90-DB45-C35B-2FCDA325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6A7EF-6119-8A0B-D834-32731AFAF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8BE47-6FF7-42A0-8D68-0D64E89707C1}" type="datetimeFigureOut">
              <a:rPr lang="fr-FR" smtClean="0"/>
              <a:t>27/04/2024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F2E72-0FD4-309B-459B-3E755F65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29E0D-AB35-673C-8334-EC1FF02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09/18/1600429119334_P6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90C7-3D99-0303-2B96-BA545B2D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4076"/>
            <a:ext cx="12192000" cy="2387600"/>
          </a:xfrm>
        </p:spPr>
        <p:txBody>
          <a:bodyPr/>
          <a:lstStyle/>
          <a:p>
            <a:r>
              <a:rPr lang="fr-FR" b="1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AlgoInvest&amp;Trade</a:t>
            </a:r>
            <a:endParaRPr lang="fr-FR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Le logo de l’entreprise">
            <a:hlinkClick r:id="rId2"/>
            <a:extLst>
              <a:ext uri="{FF2B5EF4-FFF2-40B4-BE49-F238E27FC236}">
                <a16:creationId xmlns:a16="http://schemas.microsoft.com/office/drawing/2014/main" id="{E0B37B9C-B0E1-7533-03E6-025F9EAB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90" y="818249"/>
            <a:ext cx="332161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2/2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E90F833-1F09-17F6-93F3-F9CC944BAD26}"/>
              </a:ext>
            </a:extLst>
          </p:cNvPr>
          <p:cNvSpPr txBox="1">
            <a:spLocks/>
          </p:cNvSpPr>
          <p:nvPr/>
        </p:nvSpPr>
        <p:spPr>
          <a:xfrm>
            <a:off x="889000" y="209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Optimisation du 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bruteForce</a:t>
            </a:r>
            <a:endParaRPr lang="fr-FR" sz="2800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Partir sur un algorithme dédié</a:t>
            </a:r>
            <a:endParaRPr lang="fr-FR"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E32243-05C3-AAAD-6BFB-C45D382F5D10}"/>
              </a:ext>
            </a:extLst>
          </p:cNvPr>
          <p:cNvSpPr/>
          <p:nvPr/>
        </p:nvSpPr>
        <p:spPr>
          <a:xfrm>
            <a:off x="352552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811AA0-5932-1518-6493-7193EF2088CA}"/>
              </a:ext>
            </a:extLst>
          </p:cNvPr>
          <p:cNvSpPr/>
          <p:nvPr/>
        </p:nvSpPr>
        <p:spPr>
          <a:xfrm>
            <a:off x="597408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A97291-0C60-96C9-47D5-0E479F8D8EE0}"/>
              </a:ext>
            </a:extLst>
          </p:cNvPr>
          <p:cNvSpPr txBox="1">
            <a:spLocks/>
          </p:cNvSpPr>
          <p:nvPr/>
        </p:nvSpPr>
        <p:spPr>
          <a:xfrm>
            <a:off x="3710940" y="4422298"/>
            <a:ext cx="1488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Glouton</a:t>
            </a:r>
            <a:endParaRPr lang="fr-FR" sz="2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610ACE-555A-AB9B-CCCB-2749A32390C3}"/>
              </a:ext>
            </a:extLst>
          </p:cNvPr>
          <p:cNvSpPr txBox="1">
            <a:spLocks/>
          </p:cNvSpPr>
          <p:nvPr/>
        </p:nvSpPr>
        <p:spPr>
          <a:xfrm>
            <a:off x="5976620" y="4422298"/>
            <a:ext cx="1859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9871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plus :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FE2181-B40B-C479-5B8C-9918767E083D}"/>
              </a:ext>
            </a:extLst>
          </p:cNvPr>
          <p:cNvSpPr txBox="1">
            <a:spLocks/>
          </p:cNvSpPr>
          <p:nvPr/>
        </p:nvSpPr>
        <p:spPr>
          <a:xfrm>
            <a:off x="838200" y="24555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Adapté à la démarche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Rapidité de traitement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Beaucoup moins impacté par un volume de donnée important.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DE3797-C90C-0179-6BDA-CA5F1E54684C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105156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limites :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AC64AE-066F-6BAA-BB35-BF8C264A1FD7}"/>
              </a:ext>
            </a:extLst>
          </p:cNvPr>
          <p:cNvSpPr txBox="1">
            <a:spLocks/>
          </p:cNvSpPr>
          <p:nvPr/>
        </p:nvSpPr>
        <p:spPr>
          <a:xfrm>
            <a:off x="838200" y="48431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Rigide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Très sensible au tri de la liste de départ…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décimales.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9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03BD4-07C6-B59C-1D1D-67DBFA4AC0DE}"/>
              </a:ext>
            </a:extLst>
          </p:cNvPr>
          <p:cNvSpPr/>
          <p:nvPr/>
        </p:nvSpPr>
        <p:spPr>
          <a:xfrm>
            <a:off x="302768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52062-C2D2-B8F2-24C5-E26EDEB33AC9}"/>
              </a:ext>
            </a:extLst>
          </p:cNvPr>
          <p:cNvSpPr/>
          <p:nvPr/>
        </p:nvSpPr>
        <p:spPr>
          <a:xfrm>
            <a:off x="773176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DBE8-0F4C-0FFC-6C52-F96EC86F3D39}"/>
              </a:ext>
            </a:extLst>
          </p:cNvPr>
          <p:cNvSpPr/>
          <p:nvPr/>
        </p:nvSpPr>
        <p:spPr>
          <a:xfrm>
            <a:off x="1781200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6E4-2A3B-C8CC-B849-1A24FAF1C2AA}"/>
              </a:ext>
            </a:extLst>
          </p:cNvPr>
          <p:cNvSpPr/>
          <p:nvPr/>
        </p:nvSpPr>
        <p:spPr>
          <a:xfrm>
            <a:off x="4276005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7D85E-D893-9084-16B1-2DE2AF1E0FFC}"/>
              </a:ext>
            </a:extLst>
          </p:cNvPr>
          <p:cNvSpPr/>
          <p:nvPr/>
        </p:nvSpPr>
        <p:spPr>
          <a:xfrm>
            <a:off x="6469246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4EE6A-1363-F0CD-6872-388475214DEA}"/>
              </a:ext>
            </a:extLst>
          </p:cNvPr>
          <p:cNvSpPr/>
          <p:nvPr/>
        </p:nvSpPr>
        <p:spPr>
          <a:xfrm>
            <a:off x="9064842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B7B8ACE-481B-5D81-F49B-FB3B32C675D3}"/>
              </a:ext>
            </a:extLst>
          </p:cNvPr>
          <p:cNvSpPr txBox="1">
            <a:spLocks/>
          </p:cNvSpPr>
          <p:nvPr/>
        </p:nvSpPr>
        <p:spPr>
          <a:xfrm>
            <a:off x="3184860" y="332416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0A771B-A1A3-4308-241F-0A2DB9BFAA5E}"/>
              </a:ext>
            </a:extLst>
          </p:cNvPr>
          <p:cNvSpPr txBox="1">
            <a:spLocks/>
          </p:cNvSpPr>
          <p:nvPr/>
        </p:nvSpPr>
        <p:spPr>
          <a:xfrm>
            <a:off x="1868218" y="434600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13F1A90-D640-7CC8-9B38-561B27449D4F}"/>
              </a:ext>
            </a:extLst>
          </p:cNvPr>
          <p:cNvSpPr txBox="1">
            <a:spLocks/>
          </p:cNvSpPr>
          <p:nvPr/>
        </p:nvSpPr>
        <p:spPr>
          <a:xfrm>
            <a:off x="6662032" y="4389764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45BAD78-0E4C-0E51-C2BA-02A03C14883D}"/>
              </a:ext>
            </a:extLst>
          </p:cNvPr>
          <p:cNvSpPr txBox="1">
            <a:spLocks/>
          </p:cNvSpPr>
          <p:nvPr/>
        </p:nvSpPr>
        <p:spPr>
          <a:xfrm>
            <a:off x="4436025" y="4362450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852F-FFCA-EE6B-70F9-DD302D94BCBD}"/>
              </a:ext>
            </a:extLst>
          </p:cNvPr>
          <p:cNvSpPr/>
          <p:nvPr/>
        </p:nvSpPr>
        <p:spPr>
          <a:xfrm>
            <a:off x="952188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A016DB3-BFE6-A9AA-63F5-6BB2E0DC171A}"/>
              </a:ext>
            </a:extLst>
          </p:cNvPr>
          <p:cNvSpPr txBox="1">
            <a:spLocks/>
          </p:cNvSpPr>
          <p:nvPr/>
        </p:nvSpPr>
        <p:spPr>
          <a:xfrm>
            <a:off x="891228" y="5403738"/>
            <a:ext cx="957062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F2A3F-83EB-EE4F-5C70-C9ABFA0103CF}"/>
              </a:ext>
            </a:extLst>
          </p:cNvPr>
          <p:cNvSpPr/>
          <p:nvPr/>
        </p:nvSpPr>
        <p:spPr>
          <a:xfrm>
            <a:off x="2579965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F8E3BFD-B8E7-0673-1E62-76119180A327}"/>
              </a:ext>
            </a:extLst>
          </p:cNvPr>
          <p:cNvSpPr txBox="1">
            <a:spLocks/>
          </p:cNvSpPr>
          <p:nvPr/>
        </p:nvSpPr>
        <p:spPr>
          <a:xfrm>
            <a:off x="2643465" y="5403737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D5099-A023-1E7D-F611-3AC762079A82}"/>
              </a:ext>
            </a:extLst>
          </p:cNvPr>
          <p:cNvSpPr/>
          <p:nvPr/>
        </p:nvSpPr>
        <p:spPr>
          <a:xfrm>
            <a:off x="3432845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0373A3C-B90B-EA4F-F714-039B58392DA7}"/>
              </a:ext>
            </a:extLst>
          </p:cNvPr>
          <p:cNvSpPr txBox="1">
            <a:spLocks/>
          </p:cNvSpPr>
          <p:nvPr/>
        </p:nvSpPr>
        <p:spPr>
          <a:xfrm>
            <a:off x="3509441" y="5431385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D4407-C443-A521-328A-E033BDAC832C}"/>
              </a:ext>
            </a:extLst>
          </p:cNvPr>
          <p:cNvSpPr/>
          <p:nvPr/>
        </p:nvSpPr>
        <p:spPr>
          <a:xfrm>
            <a:off x="4964579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A5387BF-A81B-8FA7-3D04-A5163258DC37}"/>
              </a:ext>
            </a:extLst>
          </p:cNvPr>
          <p:cNvSpPr txBox="1">
            <a:spLocks/>
          </p:cNvSpPr>
          <p:nvPr/>
        </p:nvSpPr>
        <p:spPr>
          <a:xfrm>
            <a:off x="5135165" y="539273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25E263-C167-1FA1-5F3F-FAC51F18A1A8}"/>
              </a:ext>
            </a:extLst>
          </p:cNvPr>
          <p:cNvSpPr/>
          <p:nvPr/>
        </p:nvSpPr>
        <p:spPr>
          <a:xfrm>
            <a:off x="5755080" y="519923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AE123D0-A43E-1898-A453-C791EA13DC11}"/>
              </a:ext>
            </a:extLst>
          </p:cNvPr>
          <p:cNvSpPr txBox="1">
            <a:spLocks/>
          </p:cNvSpPr>
          <p:nvPr/>
        </p:nvSpPr>
        <p:spPr>
          <a:xfrm>
            <a:off x="5818580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603397C-E4CE-F812-CFF5-01C7E30438CE}"/>
              </a:ext>
            </a:extLst>
          </p:cNvPr>
          <p:cNvSpPr txBox="1">
            <a:spLocks/>
          </p:cNvSpPr>
          <p:nvPr/>
        </p:nvSpPr>
        <p:spPr>
          <a:xfrm>
            <a:off x="6033046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5E590-F928-35A8-083D-77AE021B77FF}"/>
              </a:ext>
            </a:extLst>
          </p:cNvPr>
          <p:cNvSpPr/>
          <p:nvPr/>
        </p:nvSpPr>
        <p:spPr>
          <a:xfrm>
            <a:off x="7346942" y="514524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FA42EDB-1CAC-E57F-6ADA-8B12358417DF}"/>
              </a:ext>
            </a:extLst>
          </p:cNvPr>
          <p:cNvSpPr txBox="1">
            <a:spLocks/>
          </p:cNvSpPr>
          <p:nvPr/>
        </p:nvSpPr>
        <p:spPr>
          <a:xfrm>
            <a:off x="7526332" y="533511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ABF8A-32ED-2FC6-ECE2-CB770C849AE8}"/>
              </a:ext>
            </a:extLst>
          </p:cNvPr>
          <p:cNvSpPr/>
          <p:nvPr/>
        </p:nvSpPr>
        <p:spPr>
          <a:xfrm>
            <a:off x="8167029" y="513954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22783BDB-2E97-92BC-AA14-E4249F047C8F}"/>
              </a:ext>
            </a:extLst>
          </p:cNvPr>
          <p:cNvSpPr txBox="1">
            <a:spLocks/>
          </p:cNvSpPr>
          <p:nvPr/>
        </p:nvSpPr>
        <p:spPr>
          <a:xfrm>
            <a:off x="8344665" y="534846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5D9ED8-8318-63F3-F702-794EA9F5A640}"/>
              </a:ext>
            </a:extLst>
          </p:cNvPr>
          <p:cNvSpPr/>
          <p:nvPr/>
        </p:nvSpPr>
        <p:spPr>
          <a:xfrm>
            <a:off x="9816682" y="515859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8CB3F3E-153B-1E54-1285-F7DA6D5319F3}"/>
              </a:ext>
            </a:extLst>
          </p:cNvPr>
          <p:cNvSpPr/>
          <p:nvPr/>
        </p:nvSpPr>
        <p:spPr>
          <a:xfrm rot="5400000">
            <a:off x="5579644" y="655067"/>
            <a:ext cx="484071" cy="4755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1E14134E-1FEA-CAAC-1AA7-D1D87040B401}"/>
              </a:ext>
            </a:extLst>
          </p:cNvPr>
          <p:cNvSpPr/>
          <p:nvPr/>
        </p:nvSpPr>
        <p:spPr>
          <a:xfrm rot="5400000">
            <a:off x="3171396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F26C527-14A0-D5B6-FED5-290FB5F21467}"/>
              </a:ext>
            </a:extLst>
          </p:cNvPr>
          <p:cNvSpPr/>
          <p:nvPr/>
        </p:nvSpPr>
        <p:spPr>
          <a:xfrm rot="5400000">
            <a:off x="7914218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C8B0A46A-64CC-C00E-673D-28642CB52C7A}"/>
              </a:ext>
            </a:extLst>
          </p:cNvPr>
          <p:cNvSpPr/>
          <p:nvPr/>
        </p:nvSpPr>
        <p:spPr>
          <a:xfrm rot="5400000">
            <a:off x="1896605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4BC25407-7C1D-E7D4-1A39-489B3FBD819C}"/>
              </a:ext>
            </a:extLst>
          </p:cNvPr>
          <p:cNvSpPr/>
          <p:nvPr/>
        </p:nvSpPr>
        <p:spPr>
          <a:xfrm rot="5400000">
            <a:off x="6639427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CBE1090D-4600-31F7-3188-407C31A443B5}"/>
              </a:ext>
            </a:extLst>
          </p:cNvPr>
          <p:cNvSpPr/>
          <p:nvPr/>
        </p:nvSpPr>
        <p:spPr>
          <a:xfrm rot="5400000">
            <a:off x="4388598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D48E8DA3-0BF5-0EC0-A3E5-E3D1D1A30499}"/>
              </a:ext>
            </a:extLst>
          </p:cNvPr>
          <p:cNvSpPr/>
          <p:nvPr/>
        </p:nvSpPr>
        <p:spPr>
          <a:xfrm rot="5400000">
            <a:off x="9131420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0D3A6-5BE7-D7F0-2427-517F879C733A}"/>
              </a:ext>
            </a:extLst>
          </p:cNvPr>
          <p:cNvSpPr/>
          <p:nvPr/>
        </p:nvSpPr>
        <p:spPr>
          <a:xfrm>
            <a:off x="5445760" y="2103120"/>
            <a:ext cx="7518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8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03BD4-07C6-B59C-1D1D-67DBFA4AC0DE}"/>
              </a:ext>
            </a:extLst>
          </p:cNvPr>
          <p:cNvSpPr/>
          <p:nvPr/>
        </p:nvSpPr>
        <p:spPr>
          <a:xfrm>
            <a:off x="302768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52062-C2D2-B8F2-24C5-E26EDEB33AC9}"/>
              </a:ext>
            </a:extLst>
          </p:cNvPr>
          <p:cNvSpPr/>
          <p:nvPr/>
        </p:nvSpPr>
        <p:spPr>
          <a:xfrm>
            <a:off x="773176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DBE8-0F4C-0FFC-6C52-F96EC86F3D39}"/>
              </a:ext>
            </a:extLst>
          </p:cNvPr>
          <p:cNvSpPr/>
          <p:nvPr/>
        </p:nvSpPr>
        <p:spPr>
          <a:xfrm>
            <a:off x="1781200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6E4-2A3B-C8CC-B849-1A24FAF1C2AA}"/>
              </a:ext>
            </a:extLst>
          </p:cNvPr>
          <p:cNvSpPr/>
          <p:nvPr/>
        </p:nvSpPr>
        <p:spPr>
          <a:xfrm>
            <a:off x="4276005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7D85E-D893-9084-16B1-2DE2AF1E0FFC}"/>
              </a:ext>
            </a:extLst>
          </p:cNvPr>
          <p:cNvSpPr/>
          <p:nvPr/>
        </p:nvSpPr>
        <p:spPr>
          <a:xfrm>
            <a:off x="6469246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4EE6A-1363-F0CD-6872-388475214DEA}"/>
              </a:ext>
            </a:extLst>
          </p:cNvPr>
          <p:cNvSpPr/>
          <p:nvPr/>
        </p:nvSpPr>
        <p:spPr>
          <a:xfrm>
            <a:off x="9064842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B7B8ACE-481B-5D81-F49B-FB3B32C675D3}"/>
              </a:ext>
            </a:extLst>
          </p:cNvPr>
          <p:cNvSpPr txBox="1">
            <a:spLocks/>
          </p:cNvSpPr>
          <p:nvPr/>
        </p:nvSpPr>
        <p:spPr>
          <a:xfrm>
            <a:off x="3184860" y="332416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0A771B-A1A3-4308-241F-0A2DB9BFAA5E}"/>
              </a:ext>
            </a:extLst>
          </p:cNvPr>
          <p:cNvSpPr txBox="1">
            <a:spLocks/>
          </p:cNvSpPr>
          <p:nvPr/>
        </p:nvSpPr>
        <p:spPr>
          <a:xfrm>
            <a:off x="1868218" y="434600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13F1A90-D640-7CC8-9B38-561B27449D4F}"/>
              </a:ext>
            </a:extLst>
          </p:cNvPr>
          <p:cNvSpPr txBox="1">
            <a:spLocks/>
          </p:cNvSpPr>
          <p:nvPr/>
        </p:nvSpPr>
        <p:spPr>
          <a:xfrm>
            <a:off x="6662032" y="4389764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45BAD78-0E4C-0E51-C2BA-02A03C14883D}"/>
              </a:ext>
            </a:extLst>
          </p:cNvPr>
          <p:cNvSpPr txBox="1">
            <a:spLocks/>
          </p:cNvSpPr>
          <p:nvPr/>
        </p:nvSpPr>
        <p:spPr>
          <a:xfrm>
            <a:off x="4436025" y="4362450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852F-FFCA-EE6B-70F9-DD302D94BCBD}"/>
              </a:ext>
            </a:extLst>
          </p:cNvPr>
          <p:cNvSpPr/>
          <p:nvPr/>
        </p:nvSpPr>
        <p:spPr>
          <a:xfrm>
            <a:off x="952188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A016DB3-BFE6-A9AA-63F5-6BB2E0DC171A}"/>
              </a:ext>
            </a:extLst>
          </p:cNvPr>
          <p:cNvSpPr txBox="1">
            <a:spLocks/>
          </p:cNvSpPr>
          <p:nvPr/>
        </p:nvSpPr>
        <p:spPr>
          <a:xfrm>
            <a:off x="891228" y="5403738"/>
            <a:ext cx="957062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F2A3F-83EB-EE4F-5C70-C9ABFA0103CF}"/>
              </a:ext>
            </a:extLst>
          </p:cNvPr>
          <p:cNvSpPr/>
          <p:nvPr/>
        </p:nvSpPr>
        <p:spPr>
          <a:xfrm>
            <a:off x="2579965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F8E3BFD-B8E7-0673-1E62-76119180A327}"/>
              </a:ext>
            </a:extLst>
          </p:cNvPr>
          <p:cNvSpPr txBox="1">
            <a:spLocks/>
          </p:cNvSpPr>
          <p:nvPr/>
        </p:nvSpPr>
        <p:spPr>
          <a:xfrm>
            <a:off x="2643465" y="5403737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D5099-A023-1E7D-F611-3AC762079A82}"/>
              </a:ext>
            </a:extLst>
          </p:cNvPr>
          <p:cNvSpPr/>
          <p:nvPr/>
        </p:nvSpPr>
        <p:spPr>
          <a:xfrm>
            <a:off x="3432845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0373A3C-B90B-EA4F-F714-039B58392DA7}"/>
              </a:ext>
            </a:extLst>
          </p:cNvPr>
          <p:cNvSpPr txBox="1">
            <a:spLocks/>
          </p:cNvSpPr>
          <p:nvPr/>
        </p:nvSpPr>
        <p:spPr>
          <a:xfrm>
            <a:off x="3509441" y="5431385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D4407-C443-A521-328A-E033BDAC832C}"/>
              </a:ext>
            </a:extLst>
          </p:cNvPr>
          <p:cNvSpPr/>
          <p:nvPr/>
        </p:nvSpPr>
        <p:spPr>
          <a:xfrm>
            <a:off x="4964579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A5387BF-A81B-8FA7-3D04-A5163258DC37}"/>
              </a:ext>
            </a:extLst>
          </p:cNvPr>
          <p:cNvSpPr txBox="1">
            <a:spLocks/>
          </p:cNvSpPr>
          <p:nvPr/>
        </p:nvSpPr>
        <p:spPr>
          <a:xfrm>
            <a:off x="5135165" y="539273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25E263-C167-1FA1-5F3F-FAC51F18A1A8}"/>
              </a:ext>
            </a:extLst>
          </p:cNvPr>
          <p:cNvSpPr/>
          <p:nvPr/>
        </p:nvSpPr>
        <p:spPr>
          <a:xfrm>
            <a:off x="5755080" y="519923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AE123D0-A43E-1898-A453-C791EA13DC11}"/>
              </a:ext>
            </a:extLst>
          </p:cNvPr>
          <p:cNvSpPr txBox="1">
            <a:spLocks/>
          </p:cNvSpPr>
          <p:nvPr/>
        </p:nvSpPr>
        <p:spPr>
          <a:xfrm>
            <a:off x="5818580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603397C-E4CE-F812-CFF5-01C7E30438CE}"/>
              </a:ext>
            </a:extLst>
          </p:cNvPr>
          <p:cNvSpPr txBox="1">
            <a:spLocks/>
          </p:cNvSpPr>
          <p:nvPr/>
        </p:nvSpPr>
        <p:spPr>
          <a:xfrm>
            <a:off x="6033046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5E590-F928-35A8-083D-77AE021B77FF}"/>
              </a:ext>
            </a:extLst>
          </p:cNvPr>
          <p:cNvSpPr/>
          <p:nvPr/>
        </p:nvSpPr>
        <p:spPr>
          <a:xfrm>
            <a:off x="7346942" y="514524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FA42EDB-1CAC-E57F-6ADA-8B12358417DF}"/>
              </a:ext>
            </a:extLst>
          </p:cNvPr>
          <p:cNvSpPr txBox="1">
            <a:spLocks/>
          </p:cNvSpPr>
          <p:nvPr/>
        </p:nvSpPr>
        <p:spPr>
          <a:xfrm>
            <a:off x="7526332" y="533511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ABF8A-32ED-2FC6-ECE2-CB770C849AE8}"/>
              </a:ext>
            </a:extLst>
          </p:cNvPr>
          <p:cNvSpPr/>
          <p:nvPr/>
        </p:nvSpPr>
        <p:spPr>
          <a:xfrm>
            <a:off x="8167029" y="513954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22783BDB-2E97-92BC-AA14-E4249F047C8F}"/>
              </a:ext>
            </a:extLst>
          </p:cNvPr>
          <p:cNvSpPr txBox="1">
            <a:spLocks/>
          </p:cNvSpPr>
          <p:nvPr/>
        </p:nvSpPr>
        <p:spPr>
          <a:xfrm>
            <a:off x="8344665" y="534846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5D9ED8-8318-63F3-F702-794EA9F5A640}"/>
              </a:ext>
            </a:extLst>
          </p:cNvPr>
          <p:cNvSpPr/>
          <p:nvPr/>
        </p:nvSpPr>
        <p:spPr>
          <a:xfrm>
            <a:off x="9816682" y="515859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8CB3F3E-153B-1E54-1285-F7DA6D5319F3}"/>
              </a:ext>
            </a:extLst>
          </p:cNvPr>
          <p:cNvSpPr/>
          <p:nvPr/>
        </p:nvSpPr>
        <p:spPr>
          <a:xfrm rot="5400000">
            <a:off x="5579644" y="655067"/>
            <a:ext cx="484071" cy="4755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1E14134E-1FEA-CAAC-1AA7-D1D87040B401}"/>
              </a:ext>
            </a:extLst>
          </p:cNvPr>
          <p:cNvSpPr/>
          <p:nvPr/>
        </p:nvSpPr>
        <p:spPr>
          <a:xfrm rot="5400000">
            <a:off x="3171396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F26C527-14A0-D5B6-FED5-290FB5F21467}"/>
              </a:ext>
            </a:extLst>
          </p:cNvPr>
          <p:cNvSpPr/>
          <p:nvPr/>
        </p:nvSpPr>
        <p:spPr>
          <a:xfrm rot="5400000">
            <a:off x="7914218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C8B0A46A-64CC-C00E-673D-28642CB52C7A}"/>
              </a:ext>
            </a:extLst>
          </p:cNvPr>
          <p:cNvSpPr/>
          <p:nvPr/>
        </p:nvSpPr>
        <p:spPr>
          <a:xfrm rot="5400000">
            <a:off x="1896605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4BC25407-7C1D-E7D4-1A39-489B3FBD819C}"/>
              </a:ext>
            </a:extLst>
          </p:cNvPr>
          <p:cNvSpPr/>
          <p:nvPr/>
        </p:nvSpPr>
        <p:spPr>
          <a:xfrm rot="5400000">
            <a:off x="6639427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CBE1090D-4600-31F7-3188-407C31A443B5}"/>
              </a:ext>
            </a:extLst>
          </p:cNvPr>
          <p:cNvSpPr/>
          <p:nvPr/>
        </p:nvSpPr>
        <p:spPr>
          <a:xfrm rot="5400000">
            <a:off x="4388598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D48E8DA3-0BF5-0EC0-A3E5-E3D1D1A30499}"/>
              </a:ext>
            </a:extLst>
          </p:cNvPr>
          <p:cNvSpPr/>
          <p:nvPr/>
        </p:nvSpPr>
        <p:spPr>
          <a:xfrm rot="5400000">
            <a:off x="9131420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0D3A6-5BE7-D7F0-2427-517F879C733A}"/>
              </a:ext>
            </a:extLst>
          </p:cNvPr>
          <p:cNvSpPr/>
          <p:nvPr/>
        </p:nvSpPr>
        <p:spPr>
          <a:xfrm>
            <a:off x="5445760" y="2103120"/>
            <a:ext cx="7518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362C44-9F45-250A-37B2-B8CDA6C4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80" y="0"/>
            <a:ext cx="6356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6179BD-C070-2A5B-B647-2DCA7691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099383"/>
              </p:ext>
            </p:extLst>
          </p:nvPr>
        </p:nvGraphicFramePr>
        <p:xfrm>
          <a:off x="635540" y="1825625"/>
          <a:ext cx="10718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559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9975572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Forcebrute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knapSack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Notation Big 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O(</a:t>
                      </a:r>
                      <a:r>
                        <a:rPr lang="el-GR" dirty="0"/>
                        <a:t>υ</a:t>
                      </a:r>
                      <a:r>
                        <a:rPr lang="fr-FR" dirty="0"/>
                        <a:t>n(n!/(n-k)!))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3.11349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0.06899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0.001998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340.348775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0.040147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0.22897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1147D3D-0032-E617-E660-65554B14E766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1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98392"/>
              </p:ext>
            </p:extLst>
          </p:nvPr>
        </p:nvGraphicFramePr>
        <p:xfrm>
          <a:off x="1757464" y="1819140"/>
          <a:ext cx="7988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53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13.100591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1/498.76/196.61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22/499.95/198.5425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39,71 %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444.475291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372452F-DB26-88FD-8798-078B37D7A287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2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185364"/>
              </p:ext>
            </p:extLst>
          </p:nvPr>
        </p:nvGraphicFramePr>
        <p:xfrm>
          <a:off x="2075234" y="1825625"/>
          <a:ext cx="80898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045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7.30569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18/489.24/193.78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20/499,9/197,95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39,59 %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dirty="0" err="1"/>
                        <a:t>xxxxxxxx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256.49242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7574922-2E27-4B50-FE44-7E6EEF485287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la solution optimisée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787C5-8995-908D-A539-7D48286CB641}"/>
              </a:ext>
            </a:extLst>
          </p:cNvPr>
          <p:cNvSpPr/>
          <p:nvPr/>
        </p:nvSpPr>
        <p:spPr>
          <a:xfrm>
            <a:off x="832687" y="3302086"/>
            <a:ext cx="8981873" cy="374867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582A2A-276A-1AE8-451E-DBC9BFD2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43" y="1844205"/>
            <a:ext cx="753532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787C5-8995-908D-A539-7D48286CB641}"/>
              </a:ext>
            </a:extLst>
          </p:cNvPr>
          <p:cNvSpPr/>
          <p:nvPr/>
        </p:nvSpPr>
        <p:spPr>
          <a:xfrm>
            <a:off x="283931" y="-468902"/>
            <a:ext cx="8981873" cy="374867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B8EE5B1-425E-C496-E71A-2D2D482C3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129" y="0"/>
            <a:ext cx="619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03484B5-ACEA-AAE9-0BB4-E4B748832F44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39E064C-5349-0D83-311B-1813D409B642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F4B551B-414A-8D6F-6B35-ADCE6B2A633A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1E89D77-0B6C-8336-7DDB-BC9FE9974174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68BA9BA1-3B7B-FCC1-817B-E80A95C24928}"/>
              </a:ext>
            </a:extLst>
          </p:cNvPr>
          <p:cNvSpPr txBox="1">
            <a:spLocks/>
          </p:cNvSpPr>
          <p:nvPr/>
        </p:nvSpPr>
        <p:spPr>
          <a:xfrm>
            <a:off x="1447614" y="6015540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23AEE71-A9D3-C293-850D-FAD950701C31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C4B5A6-4438-362A-E117-F125926AC100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3B4319B-7209-67EE-F311-7EBED2FB78B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00F9DF5-9861-6F2D-4A07-FD2A479CFD4E}"/>
              </a:ext>
            </a:extLst>
          </p:cNvPr>
          <p:cNvSpPr/>
          <p:nvPr/>
        </p:nvSpPr>
        <p:spPr>
          <a:xfrm>
            <a:off x="2539864" y="2499110"/>
            <a:ext cx="2327139" cy="97389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0E6DE1-E2FE-52A0-AC46-3D63DA64DE04}"/>
              </a:ext>
            </a:extLst>
          </p:cNvPr>
          <p:cNvSpPr/>
          <p:nvPr/>
        </p:nvSpPr>
        <p:spPr>
          <a:xfrm>
            <a:off x="1473989" y="4892696"/>
            <a:ext cx="2501797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DFBE5B3-6E93-3231-450B-3D66B46513A4}"/>
              </a:ext>
            </a:extLst>
          </p:cNvPr>
          <p:cNvSpPr/>
          <p:nvPr/>
        </p:nvSpPr>
        <p:spPr>
          <a:xfrm>
            <a:off x="1877962" y="3702993"/>
            <a:ext cx="3100716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6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4421F-0218-2791-029F-3B41B1746232}"/>
              </a:ext>
            </a:extLst>
          </p:cNvPr>
          <p:cNvSpPr/>
          <p:nvPr/>
        </p:nvSpPr>
        <p:spPr>
          <a:xfrm>
            <a:off x="687615" y="3194267"/>
            <a:ext cx="8981873" cy="381819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B040E-610B-137F-0460-D8173903A825}"/>
              </a:ext>
            </a:extLst>
          </p:cNvPr>
          <p:cNvSpPr/>
          <p:nvPr/>
        </p:nvSpPr>
        <p:spPr>
          <a:xfrm>
            <a:off x="309187" y="1454457"/>
            <a:ext cx="9360302" cy="112218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94F7EE-CB42-364A-52CE-F07225754F3D}"/>
              </a:ext>
            </a:extLst>
          </p:cNvPr>
          <p:cNvSpPr/>
          <p:nvPr/>
        </p:nvSpPr>
        <p:spPr>
          <a:xfrm>
            <a:off x="4711192" y="2583495"/>
            <a:ext cx="8981873" cy="61077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A5CAB-BBF2-E32B-FC3B-952EFFCB406F}"/>
              </a:ext>
            </a:extLst>
          </p:cNvPr>
          <p:cNvSpPr/>
          <p:nvPr/>
        </p:nvSpPr>
        <p:spPr>
          <a:xfrm>
            <a:off x="-638064" y="2583495"/>
            <a:ext cx="3441663" cy="6104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1B8BE90-404D-2EBF-A03A-1C7D19DA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64" y="2150364"/>
            <a:ext cx="636358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4421F-0218-2791-029F-3B41B1746232}"/>
              </a:ext>
            </a:extLst>
          </p:cNvPr>
          <p:cNvSpPr/>
          <p:nvPr/>
        </p:nvSpPr>
        <p:spPr>
          <a:xfrm>
            <a:off x="687615" y="6784967"/>
            <a:ext cx="8981873" cy="2274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B040E-610B-137F-0460-D8173903A825}"/>
              </a:ext>
            </a:extLst>
          </p:cNvPr>
          <p:cNvSpPr/>
          <p:nvPr/>
        </p:nvSpPr>
        <p:spPr>
          <a:xfrm>
            <a:off x="309187" y="1454457"/>
            <a:ext cx="9360302" cy="235103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94F7EE-CB42-364A-52CE-F07225754F3D}"/>
              </a:ext>
            </a:extLst>
          </p:cNvPr>
          <p:cNvSpPr/>
          <p:nvPr/>
        </p:nvSpPr>
        <p:spPr>
          <a:xfrm>
            <a:off x="5128978" y="3414756"/>
            <a:ext cx="8564087" cy="13255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A5CAB-BBF2-E32B-FC3B-952EFFCB406F}"/>
              </a:ext>
            </a:extLst>
          </p:cNvPr>
          <p:cNvSpPr/>
          <p:nvPr/>
        </p:nvSpPr>
        <p:spPr>
          <a:xfrm>
            <a:off x="-638063" y="4129465"/>
            <a:ext cx="1848367" cy="6104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72AB8A5-0948-AD9C-A933-93A11403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60" y="1339801"/>
            <a:ext cx="623974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0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762</Words>
  <Application>Microsoft Office PowerPoint</Application>
  <PresentationFormat>Grand écran</PresentationFormat>
  <Paragraphs>233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Roboto</vt:lpstr>
      <vt:lpstr>Söhne Mono</vt:lpstr>
      <vt:lpstr>Thème Office</vt:lpstr>
      <vt:lpstr>AlgoInvest&amp;Trade</vt:lpstr>
      <vt:lpstr>Sommaire</vt:lpstr>
      <vt:lpstr>Analyse de l’algo de force brute</vt:lpstr>
      <vt:lpstr>Analyse de l’algo de force brute</vt:lpstr>
      <vt:lpstr>Analyse de l’algo de force brute</vt:lpstr>
      <vt:lpstr>Possibilités d’optimisation 1/2</vt:lpstr>
      <vt:lpstr>Possibilités d’optimisation 1/2</vt:lpstr>
      <vt:lpstr>Possibilités d’optimisation 1/2</vt:lpstr>
      <vt:lpstr>Possibilités d’optimisation 1/2</vt:lpstr>
      <vt:lpstr>Possibilités d’optimisation 2/2</vt:lpstr>
      <vt:lpstr>Algorithme choisi</vt:lpstr>
      <vt:lpstr>Algorithme choisi</vt:lpstr>
      <vt:lpstr>Algorithme choisi</vt:lpstr>
      <vt:lpstr>Comparaison des algorithmes</vt:lpstr>
      <vt:lpstr>Comparaison des algorithmes liste 1</vt:lpstr>
      <vt:lpstr>Comparaison des algorithmes liste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Eric BARILLER</dc:creator>
  <cp:lastModifiedBy>KF25943</cp:lastModifiedBy>
  <cp:revision>24</cp:revision>
  <dcterms:created xsi:type="dcterms:W3CDTF">2024-04-15T06:19:19Z</dcterms:created>
  <dcterms:modified xsi:type="dcterms:W3CDTF">2024-04-27T12:34:14Z</dcterms:modified>
</cp:coreProperties>
</file>