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52"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D037"/>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93" d="100"/>
          <a:sy n="93" d="100"/>
        </p:scale>
        <p:origin x="34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11/30/2020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654346" cy="276999"/>
          </a:xfrm>
          <a:prstGeom prst="rect">
            <a:avLst/>
          </a:prstGeom>
          <a:solidFill>
            <a:schemeClr val="tx1"/>
          </a:solidFill>
        </p:spPr>
        <p:txBody>
          <a:bodyPr wrap="none" rtlCol="0">
            <a:spAutoFit/>
          </a:bodyPr>
          <a:lstStyle/>
          <a:p>
            <a:r>
              <a:rPr lang="de-DE" sz="1200" dirty="0" smtClean="0">
                <a:solidFill>
                  <a:schemeClr val="bg1"/>
                </a:solidFill>
              </a:rPr>
              <a:t>20.20.1</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3"/>
          <a:stretch>
            <a:fillRect/>
          </a:stretch>
        </p:blipFill>
        <p:spPr>
          <a:xfrm>
            <a:off x="5508104" y="1052736"/>
            <a:ext cx="3153215" cy="344853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693866"/>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5508104" y="1052736"/>
            <a:ext cx="3153215" cy="3448531"/>
          </a:xfrm>
          <a:prstGeom prst="rect">
            <a:avLst/>
          </a:prstGeom>
        </p:spPr>
      </p:pic>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7" name="Grafik 6"/>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6" name="Grafik 5"/>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11" name="Grafik 10"/>
          <p:cNvPicPr>
            <a:picLocks noChangeAspect="1"/>
          </p:cNvPicPr>
          <p:nvPr/>
        </p:nvPicPr>
        <p:blipFill>
          <a:blip r:embed="rId2"/>
          <a:stretch>
            <a:fillRect/>
          </a:stretch>
        </p:blipFill>
        <p:spPr>
          <a:xfrm>
            <a:off x="4860032" y="980728"/>
            <a:ext cx="3915321" cy="4334480"/>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8" name="Gruppieren 7"/>
          <p:cNvGrpSpPr/>
          <p:nvPr/>
        </p:nvGrpSpPr>
        <p:grpSpPr>
          <a:xfrm>
            <a:off x="2977551" y="1665452"/>
            <a:ext cx="576063" cy="230832"/>
            <a:chOff x="2977551" y="1665452"/>
            <a:chExt cx="576063" cy="230832"/>
          </a:xfrm>
        </p:grpSpPr>
        <p:sp>
          <p:nvSpPr>
            <p:cNvPr id="6" name="Rechteck 5"/>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20.20.1</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grpSp>
        <p:nvGrpSpPr>
          <p:cNvPr id="6" name="Gruppieren 5"/>
          <p:cNvGrpSpPr/>
          <p:nvPr/>
        </p:nvGrpSpPr>
        <p:grpSpPr>
          <a:xfrm>
            <a:off x="2977551" y="1665452"/>
            <a:ext cx="576063" cy="230832"/>
            <a:chOff x="2977551" y="1665452"/>
            <a:chExt cx="576063" cy="230832"/>
          </a:xfrm>
        </p:grpSpPr>
        <p:sp>
          <p:nvSpPr>
            <p:cNvPr id="8" name="Rechteck 7"/>
            <p:cNvSpPr/>
            <p:nvPr/>
          </p:nvSpPr>
          <p:spPr>
            <a:xfrm>
              <a:off x="3059832" y="1731630"/>
              <a:ext cx="360040" cy="119140"/>
            </a:xfrm>
            <a:prstGeom prst="rect">
              <a:avLst/>
            </a:prstGeom>
            <a:solidFill>
              <a:schemeClr val="tx1"/>
            </a:soli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p:cNvSpPr txBox="1"/>
            <p:nvPr/>
          </p:nvSpPr>
          <p:spPr>
            <a:xfrm>
              <a:off x="2977551" y="1665452"/>
              <a:ext cx="576063" cy="230832"/>
            </a:xfrm>
            <a:prstGeom prst="rect">
              <a:avLst/>
            </a:prstGeom>
            <a:noFill/>
            <a:ln>
              <a:noFill/>
            </a:ln>
          </p:spPr>
          <p:txBody>
            <a:bodyPr wrap="square" rtlCol="0">
              <a:spAutoFit/>
            </a:bodyPr>
            <a:lstStyle/>
            <a:p>
              <a:r>
                <a:rPr lang="de-DE" sz="900" dirty="0" smtClean="0">
                  <a:solidFill>
                    <a:srgbClr val="0FD037"/>
                  </a:solidFill>
                  <a:latin typeface="Arial" panose="020B0604020202020204" pitchFamily="34" charset="0"/>
                  <a:cs typeface="Arial" panose="020B0604020202020204" pitchFamily="34" charset="0"/>
                </a:rPr>
                <a:t>20.20.1</a:t>
              </a:r>
              <a:endParaRPr lang="de-DE" sz="900" dirty="0">
                <a:solidFill>
                  <a:srgbClr val="0FD037"/>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9411</Words>
  <Application>Microsoft Office PowerPoint</Application>
  <PresentationFormat>Bildschirmpräsentation (4:3)</PresentationFormat>
  <Paragraphs>2231</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749</cp:revision>
  <dcterms:created xsi:type="dcterms:W3CDTF">2017-04-10T12:30:56Z</dcterms:created>
  <dcterms:modified xsi:type="dcterms:W3CDTF">2020-11-30T18:10:08Z</dcterms:modified>
</cp:coreProperties>
</file>