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C8E34-6726-B19C-8452-88347FDAE748}" v="806" dt="2025-01-30T14:05:34.786"/>
    <p1510:client id="{7F14B0FB-0D52-D425-548F-A54657907212}" v="7" dt="2025-01-31T09:11:50.444"/>
    <p1510:client id="{A03F3685-8DE1-7A41-088E-60C69DF3922F}" v="483" dt="2025-01-31T05:30:49.780"/>
    <p1510:client id="{E14B2FF7-BB3C-575F-0B25-4ABA76807C45}" v="142" dt="2025-01-30T15:14:49.548"/>
    <p1510:client id="{E89E5A5E-1338-A2A6-2BB8-CB4998DAFC87}" v="134" dt="2025-01-31T09:35:00.960"/>
    <p1510:client id="{FF3EEB88-F6CA-541F-C992-812D5D0174EE}" v="235" dt="2025-01-31T06:06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BA7AB-B935-4FBB-AFEE-35663C7FC32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0D6F89-F251-4352-BC87-9EF07C13FE57}">
      <dgm:prSet/>
      <dgm:spPr/>
      <dgm:t>
        <a:bodyPr/>
        <a:lstStyle/>
        <a:p>
          <a:r>
            <a:rPr lang="fr-FR"/>
            <a:t>Historique de la gestion de versions </a:t>
          </a:r>
          <a:endParaRPr lang="en-US"/>
        </a:p>
      </dgm:t>
    </dgm:pt>
    <dgm:pt modelId="{912BBA51-82E1-49A3-BE25-5BE95233D4D5}" type="parTrans" cxnId="{3100BF9F-208B-4CD9-999D-9DD043DDD203}">
      <dgm:prSet/>
      <dgm:spPr/>
      <dgm:t>
        <a:bodyPr/>
        <a:lstStyle/>
        <a:p>
          <a:endParaRPr lang="en-US"/>
        </a:p>
      </dgm:t>
    </dgm:pt>
    <dgm:pt modelId="{9342D899-4754-44A1-B3C4-0120A14AEBC5}" type="sibTrans" cxnId="{3100BF9F-208B-4CD9-999D-9DD043DDD203}">
      <dgm:prSet/>
      <dgm:spPr/>
      <dgm:t>
        <a:bodyPr/>
        <a:lstStyle/>
        <a:p>
          <a:endParaRPr lang="en-US"/>
        </a:p>
      </dgm:t>
    </dgm:pt>
    <dgm:pt modelId="{43B09818-DC14-4C56-821B-95E5513BA7AB}">
      <dgm:prSet/>
      <dgm:spPr/>
      <dgm:t>
        <a:bodyPr/>
        <a:lstStyle/>
        <a:p>
          <a:r>
            <a:rPr lang="fr-FR"/>
            <a:t>Son utilité</a:t>
          </a:r>
          <a:endParaRPr lang="en-US"/>
        </a:p>
      </dgm:t>
    </dgm:pt>
    <dgm:pt modelId="{2BD2CD67-837B-4A12-AB04-50A199102F95}" type="parTrans" cxnId="{2535B86C-BF42-400D-A036-EF92A922C27B}">
      <dgm:prSet/>
      <dgm:spPr/>
      <dgm:t>
        <a:bodyPr/>
        <a:lstStyle/>
        <a:p>
          <a:endParaRPr lang="en-US"/>
        </a:p>
      </dgm:t>
    </dgm:pt>
    <dgm:pt modelId="{69CDD30E-2802-4577-9BBE-E05FF6CBF137}" type="sibTrans" cxnId="{2535B86C-BF42-400D-A036-EF92A922C27B}">
      <dgm:prSet/>
      <dgm:spPr/>
      <dgm:t>
        <a:bodyPr/>
        <a:lstStyle/>
        <a:p>
          <a:endParaRPr lang="en-US"/>
        </a:p>
      </dgm:t>
    </dgm:pt>
    <dgm:pt modelId="{10AA31D1-0A2A-447C-AB7A-B2F68EE633DA}">
      <dgm:prSet/>
      <dgm:spPr/>
      <dgm:t>
        <a:bodyPr/>
        <a:lstStyle/>
        <a:p>
          <a:pPr rtl="0"/>
          <a:r>
            <a:rPr lang="fr-FR">
              <a:latin typeface="Aptos Display" panose="020F0302020204030204"/>
            </a:rPr>
            <a:t>Principes fondamentaux de GIT</a:t>
          </a:r>
          <a:endParaRPr lang="en-US"/>
        </a:p>
      </dgm:t>
    </dgm:pt>
    <dgm:pt modelId="{8134210D-F081-4950-AFB2-87C08C5B7350}" type="parTrans" cxnId="{E92E45B7-4D90-458B-9B16-99F177E522A3}">
      <dgm:prSet/>
      <dgm:spPr/>
      <dgm:t>
        <a:bodyPr/>
        <a:lstStyle/>
        <a:p>
          <a:endParaRPr lang="en-US"/>
        </a:p>
      </dgm:t>
    </dgm:pt>
    <dgm:pt modelId="{A6713484-AA3A-4A6F-87ED-7F0822F2D482}" type="sibTrans" cxnId="{E92E45B7-4D90-458B-9B16-99F177E522A3}">
      <dgm:prSet/>
      <dgm:spPr/>
      <dgm:t>
        <a:bodyPr/>
        <a:lstStyle/>
        <a:p>
          <a:endParaRPr lang="en-US"/>
        </a:p>
      </dgm:t>
    </dgm:pt>
    <dgm:pt modelId="{2F2A35F1-22EA-4E6F-96C2-F48A28430AA8}">
      <dgm:prSet/>
      <dgm:spPr/>
      <dgm:t>
        <a:bodyPr/>
        <a:lstStyle/>
        <a:p>
          <a:r>
            <a:rPr lang="fr-FR"/>
            <a:t>Commandes avancées</a:t>
          </a:r>
          <a:endParaRPr lang="en-US"/>
        </a:p>
      </dgm:t>
    </dgm:pt>
    <dgm:pt modelId="{C61B2B6D-5AD9-44EB-A3B1-D3E23974A613}" type="parTrans" cxnId="{39491D23-1267-4201-86F7-86C160403D6D}">
      <dgm:prSet/>
      <dgm:spPr/>
      <dgm:t>
        <a:bodyPr/>
        <a:lstStyle/>
        <a:p>
          <a:endParaRPr lang="en-US"/>
        </a:p>
      </dgm:t>
    </dgm:pt>
    <dgm:pt modelId="{7FCE493F-A9CB-476C-9EA8-78EB948D78C4}" type="sibTrans" cxnId="{39491D23-1267-4201-86F7-86C160403D6D}">
      <dgm:prSet/>
      <dgm:spPr/>
      <dgm:t>
        <a:bodyPr/>
        <a:lstStyle/>
        <a:p>
          <a:endParaRPr lang="en-US"/>
        </a:p>
      </dgm:t>
    </dgm:pt>
    <dgm:pt modelId="{E449D6A6-0777-40C6-AC65-AED11049B667}">
      <dgm:prSet/>
      <dgm:spPr/>
      <dgm:t>
        <a:bodyPr/>
        <a:lstStyle/>
        <a:p>
          <a:r>
            <a:rPr lang="fr-FR"/>
            <a:t>GitHub et ses alternatives</a:t>
          </a:r>
          <a:endParaRPr lang="en-US"/>
        </a:p>
      </dgm:t>
    </dgm:pt>
    <dgm:pt modelId="{8FAE23A0-763B-4AE3-B039-3CDB1CB2DC63}" type="parTrans" cxnId="{BF553909-2FBE-429A-8DBF-E521BEB8EC09}">
      <dgm:prSet/>
      <dgm:spPr/>
      <dgm:t>
        <a:bodyPr/>
        <a:lstStyle/>
        <a:p>
          <a:endParaRPr lang="en-US"/>
        </a:p>
      </dgm:t>
    </dgm:pt>
    <dgm:pt modelId="{D22A337D-35BB-4BD1-85A6-8CE23787CF56}" type="sibTrans" cxnId="{BF553909-2FBE-429A-8DBF-E521BEB8EC09}">
      <dgm:prSet/>
      <dgm:spPr/>
      <dgm:t>
        <a:bodyPr/>
        <a:lstStyle/>
        <a:p>
          <a:endParaRPr lang="en-US"/>
        </a:p>
      </dgm:t>
    </dgm:pt>
    <dgm:pt modelId="{A958E5A1-224A-4B66-A99C-AB6ADA951305}">
      <dgm:prSet/>
      <dgm:spPr/>
      <dgm:t>
        <a:bodyPr/>
        <a:lstStyle/>
        <a:p>
          <a:r>
            <a:rPr lang="fr-FR">
              <a:latin typeface="Aptos Display" panose="020F0302020204030204"/>
            </a:rPr>
            <a:t>Conclusion</a:t>
          </a:r>
          <a:endParaRPr lang="en-US"/>
        </a:p>
      </dgm:t>
    </dgm:pt>
    <dgm:pt modelId="{5227FA53-240D-4897-8908-E74453ED316E}" type="parTrans" cxnId="{D83F7140-C44B-4DD7-9B40-2359CCA793FD}">
      <dgm:prSet/>
      <dgm:spPr/>
      <dgm:t>
        <a:bodyPr/>
        <a:lstStyle/>
        <a:p>
          <a:endParaRPr lang="en-US"/>
        </a:p>
      </dgm:t>
    </dgm:pt>
    <dgm:pt modelId="{87E24419-9DB9-44D6-91A4-DF4DF42970D1}" type="sibTrans" cxnId="{D83F7140-C44B-4DD7-9B40-2359CCA793FD}">
      <dgm:prSet/>
      <dgm:spPr/>
      <dgm:t>
        <a:bodyPr/>
        <a:lstStyle/>
        <a:p>
          <a:endParaRPr lang="en-US"/>
        </a:p>
      </dgm:t>
    </dgm:pt>
    <dgm:pt modelId="{155C4149-F801-4FC9-8197-35BDA6A6109E}" type="pres">
      <dgm:prSet presAssocID="{D10BA7AB-B935-4FBB-AFEE-35663C7FC32A}" presName="linear" presStyleCnt="0">
        <dgm:presLayoutVars>
          <dgm:animLvl val="lvl"/>
          <dgm:resizeHandles val="exact"/>
        </dgm:presLayoutVars>
      </dgm:prSet>
      <dgm:spPr/>
    </dgm:pt>
    <dgm:pt modelId="{C921C5AC-F558-4373-94A3-695CB670BFF6}" type="pres">
      <dgm:prSet presAssocID="{EB0D6F89-F251-4352-BC87-9EF07C13FE5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1DFED1B-40EC-4161-AACA-2DB0A215165F}" type="pres">
      <dgm:prSet presAssocID="{9342D899-4754-44A1-B3C4-0120A14AEBC5}" presName="spacer" presStyleCnt="0"/>
      <dgm:spPr/>
    </dgm:pt>
    <dgm:pt modelId="{7D6D191E-C582-436B-9277-B60E1396CFCA}" type="pres">
      <dgm:prSet presAssocID="{43B09818-DC14-4C56-821B-95E5513BA7A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0175A06-92FF-43D8-9D39-E9D10D302DDB}" type="pres">
      <dgm:prSet presAssocID="{69CDD30E-2802-4577-9BBE-E05FF6CBF137}" presName="spacer" presStyleCnt="0"/>
      <dgm:spPr/>
    </dgm:pt>
    <dgm:pt modelId="{C7E1CAB1-FBF6-4916-AECE-4FDE34E35A5A}" type="pres">
      <dgm:prSet presAssocID="{10AA31D1-0A2A-447C-AB7A-B2F68EE633D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CD3F5A3-7C9B-4745-B954-1BE2F1B58049}" type="pres">
      <dgm:prSet presAssocID="{A6713484-AA3A-4A6F-87ED-7F0822F2D482}" presName="spacer" presStyleCnt="0"/>
      <dgm:spPr/>
    </dgm:pt>
    <dgm:pt modelId="{2B7DB6B4-3CA2-427B-B22C-4DB9743D6B91}" type="pres">
      <dgm:prSet presAssocID="{2F2A35F1-22EA-4E6F-96C2-F48A28430AA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7B873DF-A90B-49B8-B78F-3F30FAB61D7D}" type="pres">
      <dgm:prSet presAssocID="{7FCE493F-A9CB-476C-9EA8-78EB948D78C4}" presName="spacer" presStyleCnt="0"/>
      <dgm:spPr/>
    </dgm:pt>
    <dgm:pt modelId="{A764D521-60F6-4A56-B93C-749959C0D424}" type="pres">
      <dgm:prSet presAssocID="{E449D6A6-0777-40C6-AC65-AED11049B66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849F8F0-BEFF-4F7B-99CC-F4253B6BE983}" type="pres">
      <dgm:prSet presAssocID="{D22A337D-35BB-4BD1-85A6-8CE23787CF56}" presName="spacer" presStyleCnt="0"/>
      <dgm:spPr/>
    </dgm:pt>
    <dgm:pt modelId="{9E0E7C21-E640-43D8-BCDA-3EDDA5A98A4A}" type="pres">
      <dgm:prSet presAssocID="{A958E5A1-224A-4B66-A99C-AB6ADA95130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553909-2FBE-429A-8DBF-E521BEB8EC09}" srcId="{D10BA7AB-B935-4FBB-AFEE-35663C7FC32A}" destId="{E449D6A6-0777-40C6-AC65-AED11049B667}" srcOrd="4" destOrd="0" parTransId="{8FAE23A0-763B-4AE3-B039-3CDB1CB2DC63}" sibTransId="{D22A337D-35BB-4BD1-85A6-8CE23787CF56}"/>
    <dgm:cxn modelId="{2EE22913-8C1C-4341-B0D9-D01AEA3FFACC}" type="presOf" srcId="{10AA31D1-0A2A-447C-AB7A-B2F68EE633DA}" destId="{C7E1CAB1-FBF6-4916-AECE-4FDE34E35A5A}" srcOrd="0" destOrd="0" presId="urn:microsoft.com/office/officeart/2005/8/layout/vList2"/>
    <dgm:cxn modelId="{39491D23-1267-4201-86F7-86C160403D6D}" srcId="{D10BA7AB-B935-4FBB-AFEE-35663C7FC32A}" destId="{2F2A35F1-22EA-4E6F-96C2-F48A28430AA8}" srcOrd="3" destOrd="0" parTransId="{C61B2B6D-5AD9-44EB-A3B1-D3E23974A613}" sibTransId="{7FCE493F-A9CB-476C-9EA8-78EB948D78C4}"/>
    <dgm:cxn modelId="{5F871026-FFF1-4C61-BDB3-189BFCA00E75}" type="presOf" srcId="{EB0D6F89-F251-4352-BC87-9EF07C13FE57}" destId="{C921C5AC-F558-4373-94A3-695CB670BFF6}" srcOrd="0" destOrd="0" presId="urn:microsoft.com/office/officeart/2005/8/layout/vList2"/>
    <dgm:cxn modelId="{D83F7140-C44B-4DD7-9B40-2359CCA793FD}" srcId="{D10BA7AB-B935-4FBB-AFEE-35663C7FC32A}" destId="{A958E5A1-224A-4B66-A99C-AB6ADA951305}" srcOrd="5" destOrd="0" parTransId="{5227FA53-240D-4897-8908-E74453ED316E}" sibTransId="{87E24419-9DB9-44D6-91A4-DF4DF42970D1}"/>
    <dgm:cxn modelId="{F0A1AF5D-3E13-493B-9535-3318616EBDAA}" type="presOf" srcId="{A958E5A1-224A-4B66-A99C-AB6ADA951305}" destId="{9E0E7C21-E640-43D8-BCDA-3EDDA5A98A4A}" srcOrd="0" destOrd="0" presId="urn:microsoft.com/office/officeart/2005/8/layout/vList2"/>
    <dgm:cxn modelId="{26C7B75E-049D-4B39-AC4D-355084BB31DD}" type="presOf" srcId="{E449D6A6-0777-40C6-AC65-AED11049B667}" destId="{A764D521-60F6-4A56-B93C-749959C0D424}" srcOrd="0" destOrd="0" presId="urn:microsoft.com/office/officeart/2005/8/layout/vList2"/>
    <dgm:cxn modelId="{C5DB6E44-B99B-4064-8ACE-E7B2280A8468}" type="presOf" srcId="{D10BA7AB-B935-4FBB-AFEE-35663C7FC32A}" destId="{155C4149-F801-4FC9-8197-35BDA6A6109E}" srcOrd="0" destOrd="0" presId="urn:microsoft.com/office/officeart/2005/8/layout/vList2"/>
    <dgm:cxn modelId="{2535B86C-BF42-400D-A036-EF92A922C27B}" srcId="{D10BA7AB-B935-4FBB-AFEE-35663C7FC32A}" destId="{43B09818-DC14-4C56-821B-95E5513BA7AB}" srcOrd="1" destOrd="0" parTransId="{2BD2CD67-837B-4A12-AB04-50A199102F95}" sibTransId="{69CDD30E-2802-4577-9BBE-E05FF6CBF137}"/>
    <dgm:cxn modelId="{3100BF9F-208B-4CD9-999D-9DD043DDD203}" srcId="{D10BA7AB-B935-4FBB-AFEE-35663C7FC32A}" destId="{EB0D6F89-F251-4352-BC87-9EF07C13FE57}" srcOrd="0" destOrd="0" parTransId="{912BBA51-82E1-49A3-BE25-5BE95233D4D5}" sibTransId="{9342D899-4754-44A1-B3C4-0120A14AEBC5}"/>
    <dgm:cxn modelId="{4BA62FA0-CDE9-4E86-967E-6EAF6B295E28}" type="presOf" srcId="{2F2A35F1-22EA-4E6F-96C2-F48A28430AA8}" destId="{2B7DB6B4-3CA2-427B-B22C-4DB9743D6B91}" srcOrd="0" destOrd="0" presId="urn:microsoft.com/office/officeart/2005/8/layout/vList2"/>
    <dgm:cxn modelId="{83DC15AF-E1A2-499B-B2DE-43998025BDD3}" type="presOf" srcId="{43B09818-DC14-4C56-821B-95E5513BA7AB}" destId="{7D6D191E-C582-436B-9277-B60E1396CFCA}" srcOrd="0" destOrd="0" presId="urn:microsoft.com/office/officeart/2005/8/layout/vList2"/>
    <dgm:cxn modelId="{E92E45B7-4D90-458B-9B16-99F177E522A3}" srcId="{D10BA7AB-B935-4FBB-AFEE-35663C7FC32A}" destId="{10AA31D1-0A2A-447C-AB7A-B2F68EE633DA}" srcOrd="2" destOrd="0" parTransId="{8134210D-F081-4950-AFB2-87C08C5B7350}" sibTransId="{A6713484-AA3A-4A6F-87ED-7F0822F2D482}"/>
    <dgm:cxn modelId="{5D674A42-60B6-4905-B76E-2F058EA8DA9D}" type="presParOf" srcId="{155C4149-F801-4FC9-8197-35BDA6A6109E}" destId="{C921C5AC-F558-4373-94A3-695CB670BFF6}" srcOrd="0" destOrd="0" presId="urn:microsoft.com/office/officeart/2005/8/layout/vList2"/>
    <dgm:cxn modelId="{30B623C3-4E4B-409A-9610-F5476C56D34F}" type="presParOf" srcId="{155C4149-F801-4FC9-8197-35BDA6A6109E}" destId="{01DFED1B-40EC-4161-AACA-2DB0A215165F}" srcOrd="1" destOrd="0" presId="urn:microsoft.com/office/officeart/2005/8/layout/vList2"/>
    <dgm:cxn modelId="{BD91D519-3ACB-4BB5-9FFC-2761F870B382}" type="presParOf" srcId="{155C4149-F801-4FC9-8197-35BDA6A6109E}" destId="{7D6D191E-C582-436B-9277-B60E1396CFCA}" srcOrd="2" destOrd="0" presId="urn:microsoft.com/office/officeart/2005/8/layout/vList2"/>
    <dgm:cxn modelId="{33A1A121-8BD2-4479-AF46-6D287A78F053}" type="presParOf" srcId="{155C4149-F801-4FC9-8197-35BDA6A6109E}" destId="{B0175A06-92FF-43D8-9D39-E9D10D302DDB}" srcOrd="3" destOrd="0" presId="urn:microsoft.com/office/officeart/2005/8/layout/vList2"/>
    <dgm:cxn modelId="{E565E7FE-0068-4494-A69E-3924E165E176}" type="presParOf" srcId="{155C4149-F801-4FC9-8197-35BDA6A6109E}" destId="{C7E1CAB1-FBF6-4916-AECE-4FDE34E35A5A}" srcOrd="4" destOrd="0" presId="urn:microsoft.com/office/officeart/2005/8/layout/vList2"/>
    <dgm:cxn modelId="{57D2FD6B-928A-449B-9C3F-8273945FB268}" type="presParOf" srcId="{155C4149-F801-4FC9-8197-35BDA6A6109E}" destId="{3CD3F5A3-7C9B-4745-B954-1BE2F1B58049}" srcOrd="5" destOrd="0" presId="urn:microsoft.com/office/officeart/2005/8/layout/vList2"/>
    <dgm:cxn modelId="{39C26718-0D5C-45A4-8388-F452135F3E58}" type="presParOf" srcId="{155C4149-F801-4FC9-8197-35BDA6A6109E}" destId="{2B7DB6B4-3CA2-427B-B22C-4DB9743D6B91}" srcOrd="6" destOrd="0" presId="urn:microsoft.com/office/officeart/2005/8/layout/vList2"/>
    <dgm:cxn modelId="{ED81F5F8-E36C-4BF1-91E7-E217D3417B3B}" type="presParOf" srcId="{155C4149-F801-4FC9-8197-35BDA6A6109E}" destId="{37B873DF-A90B-49B8-B78F-3F30FAB61D7D}" srcOrd="7" destOrd="0" presId="urn:microsoft.com/office/officeart/2005/8/layout/vList2"/>
    <dgm:cxn modelId="{B4661A10-2A8A-4F28-8275-4322984EA7B0}" type="presParOf" srcId="{155C4149-F801-4FC9-8197-35BDA6A6109E}" destId="{A764D521-60F6-4A56-B93C-749959C0D424}" srcOrd="8" destOrd="0" presId="urn:microsoft.com/office/officeart/2005/8/layout/vList2"/>
    <dgm:cxn modelId="{B2FCF6A0-0303-48A4-9927-6D4A21566EEC}" type="presParOf" srcId="{155C4149-F801-4FC9-8197-35BDA6A6109E}" destId="{F849F8F0-BEFF-4F7B-99CC-F4253B6BE983}" srcOrd="9" destOrd="0" presId="urn:microsoft.com/office/officeart/2005/8/layout/vList2"/>
    <dgm:cxn modelId="{C458E2D4-B76F-49F6-B631-98282A0827BE}" type="presParOf" srcId="{155C4149-F801-4FC9-8197-35BDA6A6109E}" destId="{9E0E7C21-E640-43D8-BCDA-3EDDA5A98A4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E93B6-9FC6-4492-BF05-2D0EABDEFCF6}" type="doc">
      <dgm:prSet loTypeId="urn:microsoft.com/office/officeart/2005/8/layout/chart3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C15AC6-857A-4CA8-8F85-749AC9992044}">
      <dgm:prSet/>
      <dgm:spPr/>
      <dgm:t>
        <a:bodyPr/>
        <a:lstStyle/>
        <a:p>
          <a:r>
            <a:rPr lang="fr-FR" b="1"/>
            <a:t>Suivi des modifications</a:t>
          </a:r>
          <a:r>
            <a:rPr lang="fr-FR"/>
            <a:t> : Chaque changement est enregistré avec le nom de l’auteur et un message explicatif.</a:t>
          </a:r>
          <a:endParaRPr lang="en-US"/>
        </a:p>
      </dgm:t>
    </dgm:pt>
    <dgm:pt modelId="{C7CF77D6-E645-4293-9A52-368A3F9F756D}" type="parTrans" cxnId="{E22E9388-BC0B-467F-8601-98176C6174BA}">
      <dgm:prSet/>
      <dgm:spPr/>
      <dgm:t>
        <a:bodyPr/>
        <a:lstStyle/>
        <a:p>
          <a:endParaRPr lang="en-US"/>
        </a:p>
      </dgm:t>
    </dgm:pt>
    <dgm:pt modelId="{57CF22B7-3974-49B6-9309-70E016B01CDC}" type="sibTrans" cxnId="{E22E9388-BC0B-467F-8601-98176C6174BA}">
      <dgm:prSet/>
      <dgm:spPr/>
      <dgm:t>
        <a:bodyPr/>
        <a:lstStyle/>
        <a:p>
          <a:endParaRPr lang="en-US"/>
        </a:p>
      </dgm:t>
    </dgm:pt>
    <dgm:pt modelId="{11063677-FAAF-46D8-8DC9-130E6EEE820A}">
      <dgm:prSet/>
      <dgm:spPr/>
      <dgm:t>
        <a:bodyPr/>
        <a:lstStyle/>
        <a:p>
          <a:r>
            <a:rPr lang="fr-FR" b="1"/>
            <a:t>Revenir à une version antérieure</a:t>
          </a:r>
          <a:r>
            <a:rPr lang="fr-FR"/>
            <a:t> : Permet de restaurer facilement une version stable en cas d’erreur ou de régression.</a:t>
          </a:r>
          <a:endParaRPr lang="en-US"/>
        </a:p>
      </dgm:t>
    </dgm:pt>
    <dgm:pt modelId="{F603EBC1-9DEF-46C9-98B6-F2DFA43FF04F}" type="parTrans" cxnId="{B886060A-FD7D-40C5-B7E2-D5DCC9D7F923}">
      <dgm:prSet/>
      <dgm:spPr/>
      <dgm:t>
        <a:bodyPr/>
        <a:lstStyle/>
        <a:p>
          <a:endParaRPr lang="en-US"/>
        </a:p>
      </dgm:t>
    </dgm:pt>
    <dgm:pt modelId="{EEFA80EA-AB9B-407E-A981-F5844440BC9D}" type="sibTrans" cxnId="{B886060A-FD7D-40C5-B7E2-D5DCC9D7F923}">
      <dgm:prSet/>
      <dgm:spPr/>
      <dgm:t>
        <a:bodyPr/>
        <a:lstStyle/>
        <a:p>
          <a:endParaRPr lang="en-US"/>
        </a:p>
      </dgm:t>
    </dgm:pt>
    <dgm:pt modelId="{0F1C9CB0-30FD-4BF3-9EF3-A6A59DCBFF8A}">
      <dgm:prSet/>
      <dgm:spPr/>
      <dgm:t>
        <a:bodyPr/>
        <a:lstStyle/>
        <a:p>
          <a:r>
            <a:rPr lang="fr-FR" b="1"/>
            <a:t>Collaboration fluide</a:t>
          </a:r>
          <a:r>
            <a:rPr lang="fr-FR"/>
            <a:t> : Permet à plusieurs développeurs de travailler simultanément sans conflit grâce à l’historique des versions.</a:t>
          </a:r>
          <a:endParaRPr lang="en-US"/>
        </a:p>
      </dgm:t>
    </dgm:pt>
    <dgm:pt modelId="{BB3CAFC2-F2CD-4A11-890D-E5B780A59FE6}" type="parTrans" cxnId="{34DED97A-D2FB-48D2-A91E-08F8D4B0A34F}">
      <dgm:prSet/>
      <dgm:spPr/>
      <dgm:t>
        <a:bodyPr/>
        <a:lstStyle/>
        <a:p>
          <a:endParaRPr lang="en-US"/>
        </a:p>
      </dgm:t>
    </dgm:pt>
    <dgm:pt modelId="{A9CFAB35-D39F-4F45-A33A-1679D6F1E5DA}" type="sibTrans" cxnId="{34DED97A-D2FB-48D2-A91E-08F8D4B0A34F}">
      <dgm:prSet/>
      <dgm:spPr/>
      <dgm:t>
        <a:bodyPr/>
        <a:lstStyle/>
        <a:p>
          <a:endParaRPr lang="en-US"/>
        </a:p>
      </dgm:t>
    </dgm:pt>
    <dgm:pt modelId="{17BFC9B6-3B3B-48CB-88A7-9B11E705AFD6}" type="pres">
      <dgm:prSet presAssocID="{770E93B6-9FC6-4492-BF05-2D0EABDEFCF6}" presName="compositeShape" presStyleCnt="0">
        <dgm:presLayoutVars>
          <dgm:chMax val="7"/>
          <dgm:dir/>
          <dgm:resizeHandles val="exact"/>
        </dgm:presLayoutVars>
      </dgm:prSet>
      <dgm:spPr/>
    </dgm:pt>
    <dgm:pt modelId="{ABE047A8-AD21-45A9-AA74-DEB501026D9F}" type="pres">
      <dgm:prSet presAssocID="{770E93B6-9FC6-4492-BF05-2D0EABDEFCF6}" presName="wedge1" presStyleLbl="node1" presStyleIdx="0" presStyleCnt="3"/>
      <dgm:spPr/>
    </dgm:pt>
    <dgm:pt modelId="{8C900180-A3AF-43ED-8063-343BE75D3A2E}" type="pres">
      <dgm:prSet presAssocID="{770E93B6-9FC6-4492-BF05-2D0EABDEFCF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3B71A66-8F85-4A73-BF49-659EB3851A3A}" type="pres">
      <dgm:prSet presAssocID="{770E93B6-9FC6-4492-BF05-2D0EABDEFCF6}" presName="wedge2" presStyleLbl="node1" presStyleIdx="1" presStyleCnt="3"/>
      <dgm:spPr/>
    </dgm:pt>
    <dgm:pt modelId="{A68770F8-2D60-4D23-9548-AE136DDBCD75}" type="pres">
      <dgm:prSet presAssocID="{770E93B6-9FC6-4492-BF05-2D0EABDEFCF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15F73E-B003-43A1-A701-A079FCB69118}" type="pres">
      <dgm:prSet presAssocID="{770E93B6-9FC6-4492-BF05-2D0EABDEFCF6}" presName="wedge3" presStyleLbl="node1" presStyleIdx="2" presStyleCnt="3"/>
      <dgm:spPr/>
    </dgm:pt>
    <dgm:pt modelId="{69CEF723-5B47-4CAE-8EB9-A7E56FA98D98}" type="pres">
      <dgm:prSet presAssocID="{770E93B6-9FC6-4492-BF05-2D0EABDEFCF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886060A-FD7D-40C5-B7E2-D5DCC9D7F923}" srcId="{770E93B6-9FC6-4492-BF05-2D0EABDEFCF6}" destId="{11063677-FAAF-46D8-8DC9-130E6EEE820A}" srcOrd="1" destOrd="0" parTransId="{F603EBC1-9DEF-46C9-98B6-F2DFA43FF04F}" sibTransId="{EEFA80EA-AB9B-407E-A981-F5844440BC9D}"/>
    <dgm:cxn modelId="{C4728812-AD73-428F-A1C2-64DA03F46EE5}" type="presOf" srcId="{0F1C9CB0-30FD-4BF3-9EF3-A6A59DCBFF8A}" destId="{3615F73E-B003-43A1-A701-A079FCB69118}" srcOrd="0" destOrd="0" presId="urn:microsoft.com/office/officeart/2005/8/layout/chart3"/>
    <dgm:cxn modelId="{31297A41-B638-498F-9C62-A376A1620FAC}" type="presOf" srcId="{0F1C9CB0-30FD-4BF3-9EF3-A6A59DCBFF8A}" destId="{69CEF723-5B47-4CAE-8EB9-A7E56FA98D98}" srcOrd="1" destOrd="0" presId="urn:microsoft.com/office/officeart/2005/8/layout/chart3"/>
    <dgm:cxn modelId="{69BF7B74-84AD-48E4-9042-60C0475E34E2}" type="presOf" srcId="{8CC15AC6-857A-4CA8-8F85-749AC9992044}" destId="{ABE047A8-AD21-45A9-AA74-DEB501026D9F}" srcOrd="0" destOrd="0" presId="urn:microsoft.com/office/officeart/2005/8/layout/chart3"/>
    <dgm:cxn modelId="{7DE72F59-7283-436A-8A20-F8C6A6E2464B}" type="presOf" srcId="{770E93B6-9FC6-4492-BF05-2D0EABDEFCF6}" destId="{17BFC9B6-3B3B-48CB-88A7-9B11E705AFD6}" srcOrd="0" destOrd="0" presId="urn:microsoft.com/office/officeart/2005/8/layout/chart3"/>
    <dgm:cxn modelId="{34DED97A-D2FB-48D2-A91E-08F8D4B0A34F}" srcId="{770E93B6-9FC6-4492-BF05-2D0EABDEFCF6}" destId="{0F1C9CB0-30FD-4BF3-9EF3-A6A59DCBFF8A}" srcOrd="2" destOrd="0" parTransId="{BB3CAFC2-F2CD-4A11-890D-E5B780A59FE6}" sibTransId="{A9CFAB35-D39F-4F45-A33A-1679D6F1E5DA}"/>
    <dgm:cxn modelId="{9E3E557F-8473-468D-BE71-755ECD02DF90}" type="presOf" srcId="{11063677-FAAF-46D8-8DC9-130E6EEE820A}" destId="{A68770F8-2D60-4D23-9548-AE136DDBCD75}" srcOrd="1" destOrd="0" presId="urn:microsoft.com/office/officeart/2005/8/layout/chart3"/>
    <dgm:cxn modelId="{E22E9388-BC0B-467F-8601-98176C6174BA}" srcId="{770E93B6-9FC6-4492-BF05-2D0EABDEFCF6}" destId="{8CC15AC6-857A-4CA8-8F85-749AC9992044}" srcOrd="0" destOrd="0" parTransId="{C7CF77D6-E645-4293-9A52-368A3F9F756D}" sibTransId="{57CF22B7-3974-49B6-9309-70E016B01CDC}"/>
    <dgm:cxn modelId="{1D81089C-A762-4546-BDD7-3FB034C5918D}" type="presOf" srcId="{11063677-FAAF-46D8-8DC9-130E6EEE820A}" destId="{B3B71A66-8F85-4A73-BF49-659EB3851A3A}" srcOrd="0" destOrd="0" presId="urn:microsoft.com/office/officeart/2005/8/layout/chart3"/>
    <dgm:cxn modelId="{CD22C9B6-AD87-4ECB-B6EA-1E61E8611A7F}" type="presOf" srcId="{8CC15AC6-857A-4CA8-8F85-749AC9992044}" destId="{8C900180-A3AF-43ED-8063-343BE75D3A2E}" srcOrd="1" destOrd="0" presId="urn:microsoft.com/office/officeart/2005/8/layout/chart3"/>
    <dgm:cxn modelId="{86F79D03-4C63-47E4-80E7-5E5ED445DE15}" type="presParOf" srcId="{17BFC9B6-3B3B-48CB-88A7-9B11E705AFD6}" destId="{ABE047A8-AD21-45A9-AA74-DEB501026D9F}" srcOrd="0" destOrd="0" presId="urn:microsoft.com/office/officeart/2005/8/layout/chart3"/>
    <dgm:cxn modelId="{74761F51-109D-4383-9AFF-7F456F24200D}" type="presParOf" srcId="{17BFC9B6-3B3B-48CB-88A7-9B11E705AFD6}" destId="{8C900180-A3AF-43ED-8063-343BE75D3A2E}" srcOrd="1" destOrd="0" presId="urn:microsoft.com/office/officeart/2005/8/layout/chart3"/>
    <dgm:cxn modelId="{5328AD9B-017D-4BE2-A8D5-4DA14F34F915}" type="presParOf" srcId="{17BFC9B6-3B3B-48CB-88A7-9B11E705AFD6}" destId="{B3B71A66-8F85-4A73-BF49-659EB3851A3A}" srcOrd="2" destOrd="0" presId="urn:microsoft.com/office/officeart/2005/8/layout/chart3"/>
    <dgm:cxn modelId="{28552068-8AF4-4FAC-AE88-D003EDA93EAE}" type="presParOf" srcId="{17BFC9B6-3B3B-48CB-88A7-9B11E705AFD6}" destId="{A68770F8-2D60-4D23-9548-AE136DDBCD75}" srcOrd="3" destOrd="0" presId="urn:microsoft.com/office/officeart/2005/8/layout/chart3"/>
    <dgm:cxn modelId="{989238E0-1C16-4665-B044-BA7510F6EBED}" type="presParOf" srcId="{17BFC9B6-3B3B-48CB-88A7-9B11E705AFD6}" destId="{3615F73E-B003-43A1-A701-A079FCB69118}" srcOrd="4" destOrd="0" presId="urn:microsoft.com/office/officeart/2005/8/layout/chart3"/>
    <dgm:cxn modelId="{C1B4C8A8-97B5-4BA2-8AA1-CB70A340F0E6}" type="presParOf" srcId="{17BFC9B6-3B3B-48CB-88A7-9B11E705AFD6}" destId="{69CEF723-5B47-4CAE-8EB9-A7E56FA98D9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F2B5D1-F0DA-47B8-9FAE-AA64A88C4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2A8F98-BE27-42EF-B7D1-67C0AB58D694}">
      <dgm:prSet/>
      <dgm:spPr/>
      <dgm:t>
        <a:bodyPr/>
        <a:lstStyle/>
        <a:p>
          <a:r>
            <a:rPr lang="en-US"/>
            <a:t>git stash → Sauvegarde temporairement les modifications sans les valider</a:t>
          </a:r>
        </a:p>
      </dgm:t>
    </dgm:pt>
    <dgm:pt modelId="{F1171045-83D8-4484-AC8E-1B6F2D0D99FA}" type="parTrans" cxnId="{BAC85959-5012-4DBE-8C4F-42696C1A49E8}">
      <dgm:prSet/>
      <dgm:spPr/>
      <dgm:t>
        <a:bodyPr/>
        <a:lstStyle/>
        <a:p>
          <a:endParaRPr lang="en-US"/>
        </a:p>
      </dgm:t>
    </dgm:pt>
    <dgm:pt modelId="{9CBDE708-37AD-43BE-B093-135EDE8553C3}" type="sibTrans" cxnId="{BAC85959-5012-4DBE-8C4F-42696C1A49E8}">
      <dgm:prSet/>
      <dgm:spPr/>
      <dgm:t>
        <a:bodyPr/>
        <a:lstStyle/>
        <a:p>
          <a:endParaRPr lang="en-US"/>
        </a:p>
      </dgm:t>
    </dgm:pt>
    <dgm:pt modelId="{330A97D0-3723-4A7E-897D-73C84570A670}">
      <dgm:prSet/>
      <dgm:spPr/>
      <dgm:t>
        <a:bodyPr/>
        <a:lstStyle/>
        <a:p>
          <a:r>
            <a:rPr lang="en-US"/>
            <a:t>git reflog → Affiche l'historique des actions (même après un reset)</a:t>
          </a:r>
        </a:p>
      </dgm:t>
    </dgm:pt>
    <dgm:pt modelId="{7CFB9264-0D14-49AD-A9F2-3D3DB85C650F}" type="parTrans" cxnId="{D5C38093-500E-4107-918A-43996B7EA781}">
      <dgm:prSet/>
      <dgm:spPr/>
      <dgm:t>
        <a:bodyPr/>
        <a:lstStyle/>
        <a:p>
          <a:endParaRPr lang="en-US"/>
        </a:p>
      </dgm:t>
    </dgm:pt>
    <dgm:pt modelId="{62082D20-C634-4EAE-A31D-CA7056C583A8}" type="sibTrans" cxnId="{D5C38093-500E-4107-918A-43996B7EA781}">
      <dgm:prSet/>
      <dgm:spPr/>
      <dgm:t>
        <a:bodyPr/>
        <a:lstStyle/>
        <a:p>
          <a:endParaRPr lang="en-US"/>
        </a:p>
      </dgm:t>
    </dgm:pt>
    <dgm:pt modelId="{EF26F02C-8EF0-49C0-8A13-627E6D387C33}">
      <dgm:prSet/>
      <dgm:spPr/>
      <dgm:t>
        <a:bodyPr/>
        <a:lstStyle/>
        <a:p>
          <a:r>
            <a:rPr lang="en-US"/>
            <a:t>git reset --hard → Annule le dernier commit </a:t>
          </a:r>
        </a:p>
      </dgm:t>
    </dgm:pt>
    <dgm:pt modelId="{DDD4E39B-DA82-4E47-B079-4D7978665CAF}" type="parTrans" cxnId="{7FF1DBC8-A72A-412E-8214-7B0179C60061}">
      <dgm:prSet/>
      <dgm:spPr/>
      <dgm:t>
        <a:bodyPr/>
        <a:lstStyle/>
        <a:p>
          <a:endParaRPr lang="en-US"/>
        </a:p>
      </dgm:t>
    </dgm:pt>
    <dgm:pt modelId="{94ECE08D-C830-4A86-ADB4-4A230BAEFA5C}" type="sibTrans" cxnId="{7FF1DBC8-A72A-412E-8214-7B0179C60061}">
      <dgm:prSet/>
      <dgm:spPr/>
      <dgm:t>
        <a:bodyPr/>
        <a:lstStyle/>
        <a:p>
          <a:endParaRPr lang="en-US"/>
        </a:p>
      </dgm:t>
    </dgm:pt>
    <dgm:pt modelId="{2AF75B54-3117-4F10-9DEA-56DB85696DD9}">
      <dgm:prSet/>
      <dgm:spPr/>
      <dgm:t>
        <a:bodyPr/>
        <a:lstStyle/>
        <a:p>
          <a:r>
            <a:rPr lang="en-US"/>
            <a:t>git revert &lt;commit&gt; → Crée un commit inverse pour annuler un commit spécifique</a:t>
          </a:r>
        </a:p>
      </dgm:t>
    </dgm:pt>
    <dgm:pt modelId="{59920B95-BCA7-4F7E-8EA0-F988CBB89F45}" type="parTrans" cxnId="{7A750B0F-7851-4D9D-8E7B-5B6CCD6BF8E8}">
      <dgm:prSet/>
      <dgm:spPr/>
      <dgm:t>
        <a:bodyPr/>
        <a:lstStyle/>
        <a:p>
          <a:endParaRPr lang="en-US"/>
        </a:p>
      </dgm:t>
    </dgm:pt>
    <dgm:pt modelId="{99FB9059-A005-46FA-91E9-92E848528E3C}" type="sibTrans" cxnId="{7A750B0F-7851-4D9D-8E7B-5B6CCD6BF8E8}">
      <dgm:prSet/>
      <dgm:spPr/>
      <dgm:t>
        <a:bodyPr/>
        <a:lstStyle/>
        <a:p>
          <a:endParaRPr lang="en-US"/>
        </a:p>
      </dgm:t>
    </dgm:pt>
    <dgm:pt modelId="{A683E82C-29AC-49BA-83BF-79F0780C30BD}">
      <dgm:prSet/>
      <dgm:spPr/>
      <dgm:t>
        <a:bodyPr/>
        <a:lstStyle/>
        <a:p>
          <a:r>
            <a:rPr lang="en-US"/>
            <a:t>git cherry-pick &lt;commit&gt; → Applique un commit spécifique sur la branche courante</a:t>
          </a:r>
        </a:p>
      </dgm:t>
    </dgm:pt>
    <dgm:pt modelId="{36891D70-E7FE-4C8D-A5FD-1A74473D751A}" type="parTrans" cxnId="{13D29C96-AA60-49B9-B7AE-2D14E4E4E376}">
      <dgm:prSet/>
      <dgm:spPr/>
      <dgm:t>
        <a:bodyPr/>
        <a:lstStyle/>
        <a:p>
          <a:endParaRPr lang="en-US"/>
        </a:p>
      </dgm:t>
    </dgm:pt>
    <dgm:pt modelId="{E93859B9-2E2D-4A27-8FFF-555DECDA7D48}" type="sibTrans" cxnId="{13D29C96-AA60-49B9-B7AE-2D14E4E4E376}">
      <dgm:prSet/>
      <dgm:spPr/>
      <dgm:t>
        <a:bodyPr/>
        <a:lstStyle/>
        <a:p>
          <a:endParaRPr lang="en-US"/>
        </a:p>
      </dgm:t>
    </dgm:pt>
    <dgm:pt modelId="{EE7898C7-2CC8-4B8B-8F44-00077B372070}">
      <dgm:prSet/>
      <dgm:spPr/>
      <dgm:t>
        <a:bodyPr/>
        <a:lstStyle/>
        <a:p>
          <a:r>
            <a:rPr lang="en-US"/>
            <a:t>git rebase -i HEAD~n → Réécrit les n derniers commits (modification, fusion, suppression)</a:t>
          </a:r>
        </a:p>
      </dgm:t>
    </dgm:pt>
    <dgm:pt modelId="{5BD5301F-725F-4C62-BD69-046084046E0F}" type="parTrans" cxnId="{8088F159-DA95-478C-813A-9FA6FC00383E}">
      <dgm:prSet/>
      <dgm:spPr/>
      <dgm:t>
        <a:bodyPr/>
        <a:lstStyle/>
        <a:p>
          <a:endParaRPr lang="en-US"/>
        </a:p>
      </dgm:t>
    </dgm:pt>
    <dgm:pt modelId="{E62DA1B3-1BA2-4148-9C0E-21ACE83871E6}" type="sibTrans" cxnId="{8088F159-DA95-478C-813A-9FA6FC00383E}">
      <dgm:prSet/>
      <dgm:spPr/>
      <dgm:t>
        <a:bodyPr/>
        <a:lstStyle/>
        <a:p>
          <a:endParaRPr lang="en-US"/>
        </a:p>
      </dgm:t>
    </dgm:pt>
    <dgm:pt modelId="{B7D1B5DC-2480-44F3-9A29-33F53D7F7FAE}">
      <dgm:prSet/>
      <dgm:spPr/>
      <dgm:t>
        <a:bodyPr/>
        <a:lstStyle/>
        <a:p>
          <a:r>
            <a:rPr lang="en-US"/>
            <a:t>git worktree add ../new-branch new-branch → Crée un nouveau dossier avec une autre branche</a:t>
          </a:r>
        </a:p>
      </dgm:t>
    </dgm:pt>
    <dgm:pt modelId="{5505DE7D-B928-4122-8464-E2E2D7A567C8}" type="parTrans" cxnId="{ABF1179F-F3AF-4059-AE01-83F04A2F7F5A}">
      <dgm:prSet/>
      <dgm:spPr/>
      <dgm:t>
        <a:bodyPr/>
        <a:lstStyle/>
        <a:p>
          <a:endParaRPr lang="en-US"/>
        </a:p>
      </dgm:t>
    </dgm:pt>
    <dgm:pt modelId="{E8AD9A06-3EDC-4525-A1BB-0C15D052430F}" type="sibTrans" cxnId="{ABF1179F-F3AF-4059-AE01-83F04A2F7F5A}">
      <dgm:prSet/>
      <dgm:spPr/>
      <dgm:t>
        <a:bodyPr/>
        <a:lstStyle/>
        <a:p>
          <a:endParaRPr lang="en-US"/>
        </a:p>
      </dgm:t>
    </dgm:pt>
    <dgm:pt modelId="{39B8AAC4-616C-42A3-B618-099A6513ECD1}">
      <dgm:prSet/>
      <dgm:spPr/>
      <dgm:t>
        <a:bodyPr/>
        <a:lstStyle/>
        <a:p>
          <a:r>
            <a:rPr lang="en-US"/>
            <a:t>git log --graph --oneline --all → Affiche un historique compact et visuel des branches</a:t>
          </a:r>
        </a:p>
      </dgm:t>
    </dgm:pt>
    <dgm:pt modelId="{DAFDB014-95C1-4970-8B2C-29B015E1BBA5}" type="parTrans" cxnId="{0B98FDAB-B8CD-42DE-858F-3AC3486F5A2B}">
      <dgm:prSet/>
      <dgm:spPr/>
      <dgm:t>
        <a:bodyPr/>
        <a:lstStyle/>
        <a:p>
          <a:endParaRPr lang="en-US"/>
        </a:p>
      </dgm:t>
    </dgm:pt>
    <dgm:pt modelId="{69CCC8EA-21B1-4E0B-AAEC-26B15D815758}" type="sibTrans" cxnId="{0B98FDAB-B8CD-42DE-858F-3AC3486F5A2B}">
      <dgm:prSet/>
      <dgm:spPr/>
      <dgm:t>
        <a:bodyPr/>
        <a:lstStyle/>
        <a:p>
          <a:endParaRPr lang="en-US"/>
        </a:p>
      </dgm:t>
    </dgm:pt>
    <dgm:pt modelId="{99977673-346A-4B73-8F1C-906D9F19A857}">
      <dgm:prSet/>
      <dgm:spPr/>
      <dgm:t>
        <a:bodyPr/>
        <a:lstStyle/>
        <a:p>
          <a:r>
            <a:rPr lang="en-US"/>
            <a:t>git shortlog -sn → Affiche la liste des contributeurs et leur nombre de commits</a:t>
          </a:r>
        </a:p>
      </dgm:t>
    </dgm:pt>
    <dgm:pt modelId="{4C457505-3CA7-4C59-8F50-1588F6BC8F0D}" type="parTrans" cxnId="{E6B8AFF4-5465-47A2-AF90-EF4FCBAED934}">
      <dgm:prSet/>
      <dgm:spPr/>
      <dgm:t>
        <a:bodyPr/>
        <a:lstStyle/>
        <a:p>
          <a:endParaRPr lang="en-US"/>
        </a:p>
      </dgm:t>
    </dgm:pt>
    <dgm:pt modelId="{62C8BE62-1F06-47D4-AFE8-E0E3D7FF8519}" type="sibTrans" cxnId="{E6B8AFF4-5465-47A2-AF90-EF4FCBAED934}">
      <dgm:prSet/>
      <dgm:spPr/>
      <dgm:t>
        <a:bodyPr/>
        <a:lstStyle/>
        <a:p>
          <a:endParaRPr lang="en-US"/>
        </a:p>
      </dgm:t>
    </dgm:pt>
    <dgm:pt modelId="{F2055E92-51A7-4B68-8E54-28850CEE1B67}">
      <dgm:prSet/>
      <dgm:spPr/>
      <dgm:t>
        <a:bodyPr/>
        <a:lstStyle/>
        <a:p>
          <a:r>
            <a:rPr lang="en-US"/>
            <a:t>git grep "mot-clé" → Recherche un mot-clé dans tout le dépôt</a:t>
          </a:r>
        </a:p>
      </dgm:t>
    </dgm:pt>
    <dgm:pt modelId="{15D3481E-0426-4D72-A84C-B5FECB1CE786}" type="parTrans" cxnId="{2A081E2E-6568-4C8E-BF5C-9E13A7841BBC}">
      <dgm:prSet/>
      <dgm:spPr/>
      <dgm:t>
        <a:bodyPr/>
        <a:lstStyle/>
        <a:p>
          <a:endParaRPr lang="en-US"/>
        </a:p>
      </dgm:t>
    </dgm:pt>
    <dgm:pt modelId="{320CBDC6-C581-4838-8040-3A5823C5F0F3}" type="sibTrans" cxnId="{2A081E2E-6568-4C8E-BF5C-9E13A7841BBC}">
      <dgm:prSet/>
      <dgm:spPr/>
      <dgm:t>
        <a:bodyPr/>
        <a:lstStyle/>
        <a:p>
          <a:endParaRPr lang="en-US"/>
        </a:p>
      </dgm:t>
    </dgm:pt>
    <dgm:pt modelId="{C5D2AAB6-34F7-4BC5-A9B8-88C7E6BC0F99}" type="pres">
      <dgm:prSet presAssocID="{46F2B5D1-F0DA-47B8-9FAE-AA64A88C4D79}" presName="linear" presStyleCnt="0">
        <dgm:presLayoutVars>
          <dgm:animLvl val="lvl"/>
          <dgm:resizeHandles val="exact"/>
        </dgm:presLayoutVars>
      </dgm:prSet>
      <dgm:spPr/>
    </dgm:pt>
    <dgm:pt modelId="{89BE5F72-415D-401C-A3E8-539A10381CE7}" type="pres">
      <dgm:prSet presAssocID="{F12A8F98-BE27-42EF-B7D1-67C0AB58D694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96578A85-F84C-4D64-AC55-956E2F0FD22D}" type="pres">
      <dgm:prSet presAssocID="{9CBDE708-37AD-43BE-B093-135EDE8553C3}" presName="spacer" presStyleCnt="0"/>
      <dgm:spPr/>
    </dgm:pt>
    <dgm:pt modelId="{70AFE71E-941B-419A-846F-357EB9CBE78D}" type="pres">
      <dgm:prSet presAssocID="{330A97D0-3723-4A7E-897D-73C84570A670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11C9C8D7-70CA-4C00-90C0-C78F51EC3ED3}" type="pres">
      <dgm:prSet presAssocID="{62082D20-C634-4EAE-A31D-CA7056C583A8}" presName="spacer" presStyleCnt="0"/>
      <dgm:spPr/>
    </dgm:pt>
    <dgm:pt modelId="{3DA5C2F7-B0BD-4C79-A65C-50B2FEF98CE1}" type="pres">
      <dgm:prSet presAssocID="{EF26F02C-8EF0-49C0-8A13-627E6D387C3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C7886E56-9B36-4588-ADB1-08193A7FAEB5}" type="pres">
      <dgm:prSet presAssocID="{94ECE08D-C830-4A86-ADB4-4A230BAEFA5C}" presName="spacer" presStyleCnt="0"/>
      <dgm:spPr/>
    </dgm:pt>
    <dgm:pt modelId="{A798A3E4-2607-4B9C-BFB3-163C96CAC33E}" type="pres">
      <dgm:prSet presAssocID="{2AF75B54-3117-4F10-9DEA-56DB85696DD9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06BA06AF-0B03-489F-B788-90041A388B36}" type="pres">
      <dgm:prSet presAssocID="{99FB9059-A005-46FA-91E9-92E848528E3C}" presName="spacer" presStyleCnt="0"/>
      <dgm:spPr/>
    </dgm:pt>
    <dgm:pt modelId="{B0AB0A9D-5A14-4FF8-9398-AEC64937ACC3}" type="pres">
      <dgm:prSet presAssocID="{A683E82C-29AC-49BA-83BF-79F0780C30B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59992B66-34D4-4B8A-ADE8-1A3D8EFA484B}" type="pres">
      <dgm:prSet presAssocID="{E93859B9-2E2D-4A27-8FFF-555DECDA7D48}" presName="spacer" presStyleCnt="0"/>
      <dgm:spPr/>
    </dgm:pt>
    <dgm:pt modelId="{6AB29C8A-5A84-488D-AF13-6A39E8F44404}" type="pres">
      <dgm:prSet presAssocID="{EE7898C7-2CC8-4B8B-8F44-00077B372070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40E11D15-E65F-4D84-AC2E-4FE081987875}" type="pres">
      <dgm:prSet presAssocID="{E62DA1B3-1BA2-4148-9C0E-21ACE83871E6}" presName="spacer" presStyleCnt="0"/>
      <dgm:spPr/>
    </dgm:pt>
    <dgm:pt modelId="{72DA1753-2DA6-4EE1-BBAA-3CB83D1A80E8}" type="pres">
      <dgm:prSet presAssocID="{B7D1B5DC-2480-44F3-9A29-33F53D7F7FAE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BAB64ECA-16A1-4ADF-8D68-8A676DC8934A}" type="pres">
      <dgm:prSet presAssocID="{E8AD9A06-3EDC-4525-A1BB-0C15D052430F}" presName="spacer" presStyleCnt="0"/>
      <dgm:spPr/>
    </dgm:pt>
    <dgm:pt modelId="{7884159D-86B6-46F7-B0DA-9749AF2DD98B}" type="pres">
      <dgm:prSet presAssocID="{39B8AAC4-616C-42A3-B618-099A6513ECD1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90E711FC-8779-4CE1-B270-D862C24AB177}" type="pres">
      <dgm:prSet presAssocID="{69CCC8EA-21B1-4E0B-AAEC-26B15D815758}" presName="spacer" presStyleCnt="0"/>
      <dgm:spPr/>
    </dgm:pt>
    <dgm:pt modelId="{0CF8F18D-B369-46A8-813F-61F287045AA7}" type="pres">
      <dgm:prSet presAssocID="{99977673-346A-4B73-8F1C-906D9F19A85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BF3DFFA1-4944-468F-997C-16229BB84A96}" type="pres">
      <dgm:prSet presAssocID="{62C8BE62-1F06-47D4-AFE8-E0E3D7FF8519}" presName="spacer" presStyleCnt="0"/>
      <dgm:spPr/>
    </dgm:pt>
    <dgm:pt modelId="{952E57B6-0407-4938-9B27-87060ABB5C47}" type="pres">
      <dgm:prSet presAssocID="{F2055E92-51A7-4B68-8E54-28850CEE1B6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B29AC05-326D-47D7-B9E9-AD9722262CF5}" type="presOf" srcId="{EE7898C7-2CC8-4B8B-8F44-00077B372070}" destId="{6AB29C8A-5A84-488D-AF13-6A39E8F44404}" srcOrd="0" destOrd="0" presId="urn:microsoft.com/office/officeart/2005/8/layout/vList2"/>
    <dgm:cxn modelId="{7A750B0F-7851-4D9D-8E7B-5B6CCD6BF8E8}" srcId="{46F2B5D1-F0DA-47B8-9FAE-AA64A88C4D79}" destId="{2AF75B54-3117-4F10-9DEA-56DB85696DD9}" srcOrd="3" destOrd="0" parTransId="{59920B95-BCA7-4F7E-8EA0-F988CBB89F45}" sibTransId="{99FB9059-A005-46FA-91E9-92E848528E3C}"/>
    <dgm:cxn modelId="{E56BB214-B6D5-4DAB-843B-449B2C4AFBCD}" type="presOf" srcId="{99977673-346A-4B73-8F1C-906D9F19A857}" destId="{0CF8F18D-B369-46A8-813F-61F287045AA7}" srcOrd="0" destOrd="0" presId="urn:microsoft.com/office/officeart/2005/8/layout/vList2"/>
    <dgm:cxn modelId="{75B5D11A-A53E-472B-823A-E61F665746E6}" type="presOf" srcId="{F12A8F98-BE27-42EF-B7D1-67C0AB58D694}" destId="{89BE5F72-415D-401C-A3E8-539A10381CE7}" srcOrd="0" destOrd="0" presId="urn:microsoft.com/office/officeart/2005/8/layout/vList2"/>
    <dgm:cxn modelId="{2A081E2E-6568-4C8E-BF5C-9E13A7841BBC}" srcId="{46F2B5D1-F0DA-47B8-9FAE-AA64A88C4D79}" destId="{F2055E92-51A7-4B68-8E54-28850CEE1B67}" srcOrd="9" destOrd="0" parTransId="{15D3481E-0426-4D72-A84C-B5FECB1CE786}" sibTransId="{320CBDC6-C581-4838-8040-3A5823C5F0F3}"/>
    <dgm:cxn modelId="{33F3B25B-46D7-4891-A56A-AD4E641B964B}" type="presOf" srcId="{46F2B5D1-F0DA-47B8-9FAE-AA64A88C4D79}" destId="{C5D2AAB6-34F7-4BC5-A9B8-88C7E6BC0F99}" srcOrd="0" destOrd="0" presId="urn:microsoft.com/office/officeart/2005/8/layout/vList2"/>
    <dgm:cxn modelId="{C7244E44-DE37-46ED-97A6-656248BFFC6A}" type="presOf" srcId="{A683E82C-29AC-49BA-83BF-79F0780C30BD}" destId="{B0AB0A9D-5A14-4FF8-9398-AEC64937ACC3}" srcOrd="0" destOrd="0" presId="urn:microsoft.com/office/officeart/2005/8/layout/vList2"/>
    <dgm:cxn modelId="{FE2EF950-A0CA-4ACC-B24B-AC783AD06061}" type="presOf" srcId="{B7D1B5DC-2480-44F3-9A29-33F53D7F7FAE}" destId="{72DA1753-2DA6-4EE1-BBAA-3CB83D1A80E8}" srcOrd="0" destOrd="0" presId="urn:microsoft.com/office/officeart/2005/8/layout/vList2"/>
    <dgm:cxn modelId="{BAC85959-5012-4DBE-8C4F-42696C1A49E8}" srcId="{46F2B5D1-F0DA-47B8-9FAE-AA64A88C4D79}" destId="{F12A8F98-BE27-42EF-B7D1-67C0AB58D694}" srcOrd="0" destOrd="0" parTransId="{F1171045-83D8-4484-AC8E-1B6F2D0D99FA}" sibTransId="{9CBDE708-37AD-43BE-B093-135EDE8553C3}"/>
    <dgm:cxn modelId="{8088F159-DA95-478C-813A-9FA6FC00383E}" srcId="{46F2B5D1-F0DA-47B8-9FAE-AA64A88C4D79}" destId="{EE7898C7-2CC8-4B8B-8F44-00077B372070}" srcOrd="5" destOrd="0" parTransId="{5BD5301F-725F-4C62-BD69-046084046E0F}" sibTransId="{E62DA1B3-1BA2-4148-9C0E-21ACE83871E6}"/>
    <dgm:cxn modelId="{69784184-3AED-4153-A81A-2A4BC8C982E8}" type="presOf" srcId="{2AF75B54-3117-4F10-9DEA-56DB85696DD9}" destId="{A798A3E4-2607-4B9C-BFB3-163C96CAC33E}" srcOrd="0" destOrd="0" presId="urn:microsoft.com/office/officeart/2005/8/layout/vList2"/>
    <dgm:cxn modelId="{D5C38093-500E-4107-918A-43996B7EA781}" srcId="{46F2B5D1-F0DA-47B8-9FAE-AA64A88C4D79}" destId="{330A97D0-3723-4A7E-897D-73C84570A670}" srcOrd="1" destOrd="0" parTransId="{7CFB9264-0D14-49AD-A9F2-3D3DB85C650F}" sibTransId="{62082D20-C634-4EAE-A31D-CA7056C583A8}"/>
    <dgm:cxn modelId="{651ADA95-229E-44DD-8827-5B7A57166268}" type="presOf" srcId="{39B8AAC4-616C-42A3-B618-099A6513ECD1}" destId="{7884159D-86B6-46F7-B0DA-9749AF2DD98B}" srcOrd="0" destOrd="0" presId="urn:microsoft.com/office/officeart/2005/8/layout/vList2"/>
    <dgm:cxn modelId="{13D29C96-AA60-49B9-B7AE-2D14E4E4E376}" srcId="{46F2B5D1-F0DA-47B8-9FAE-AA64A88C4D79}" destId="{A683E82C-29AC-49BA-83BF-79F0780C30BD}" srcOrd="4" destOrd="0" parTransId="{36891D70-E7FE-4C8D-A5FD-1A74473D751A}" sibTransId="{E93859B9-2E2D-4A27-8FFF-555DECDA7D48}"/>
    <dgm:cxn modelId="{ABF1179F-F3AF-4059-AE01-83F04A2F7F5A}" srcId="{46F2B5D1-F0DA-47B8-9FAE-AA64A88C4D79}" destId="{B7D1B5DC-2480-44F3-9A29-33F53D7F7FAE}" srcOrd="6" destOrd="0" parTransId="{5505DE7D-B928-4122-8464-E2E2D7A567C8}" sibTransId="{E8AD9A06-3EDC-4525-A1BB-0C15D052430F}"/>
    <dgm:cxn modelId="{181F0EA3-65EE-4BC7-9C30-DC3A147A9ABB}" type="presOf" srcId="{330A97D0-3723-4A7E-897D-73C84570A670}" destId="{70AFE71E-941B-419A-846F-357EB9CBE78D}" srcOrd="0" destOrd="0" presId="urn:microsoft.com/office/officeart/2005/8/layout/vList2"/>
    <dgm:cxn modelId="{0B98FDAB-B8CD-42DE-858F-3AC3486F5A2B}" srcId="{46F2B5D1-F0DA-47B8-9FAE-AA64A88C4D79}" destId="{39B8AAC4-616C-42A3-B618-099A6513ECD1}" srcOrd="7" destOrd="0" parTransId="{DAFDB014-95C1-4970-8B2C-29B015E1BBA5}" sibTransId="{69CCC8EA-21B1-4E0B-AAEC-26B15D815758}"/>
    <dgm:cxn modelId="{7FF1DBC8-A72A-412E-8214-7B0179C60061}" srcId="{46F2B5D1-F0DA-47B8-9FAE-AA64A88C4D79}" destId="{EF26F02C-8EF0-49C0-8A13-627E6D387C33}" srcOrd="2" destOrd="0" parTransId="{DDD4E39B-DA82-4E47-B079-4D7978665CAF}" sibTransId="{94ECE08D-C830-4A86-ADB4-4A230BAEFA5C}"/>
    <dgm:cxn modelId="{C3605BCC-A6C7-4C61-B4BA-5142C9136502}" type="presOf" srcId="{F2055E92-51A7-4B68-8E54-28850CEE1B67}" destId="{952E57B6-0407-4938-9B27-87060ABB5C47}" srcOrd="0" destOrd="0" presId="urn:microsoft.com/office/officeart/2005/8/layout/vList2"/>
    <dgm:cxn modelId="{E6B8AFF4-5465-47A2-AF90-EF4FCBAED934}" srcId="{46F2B5D1-F0DA-47B8-9FAE-AA64A88C4D79}" destId="{99977673-346A-4B73-8F1C-906D9F19A857}" srcOrd="8" destOrd="0" parTransId="{4C457505-3CA7-4C59-8F50-1588F6BC8F0D}" sibTransId="{62C8BE62-1F06-47D4-AFE8-E0E3D7FF8519}"/>
    <dgm:cxn modelId="{F87487F5-18F9-4CF2-A2C0-E10967D8ADF6}" type="presOf" srcId="{EF26F02C-8EF0-49C0-8A13-627E6D387C33}" destId="{3DA5C2F7-B0BD-4C79-A65C-50B2FEF98CE1}" srcOrd="0" destOrd="0" presId="urn:microsoft.com/office/officeart/2005/8/layout/vList2"/>
    <dgm:cxn modelId="{AA3D1ECB-FFE7-4F1C-9C56-0FBCE3EEEAAF}" type="presParOf" srcId="{C5D2AAB6-34F7-4BC5-A9B8-88C7E6BC0F99}" destId="{89BE5F72-415D-401C-A3E8-539A10381CE7}" srcOrd="0" destOrd="0" presId="urn:microsoft.com/office/officeart/2005/8/layout/vList2"/>
    <dgm:cxn modelId="{368AC711-3D21-4F68-895F-996CB237B26F}" type="presParOf" srcId="{C5D2AAB6-34F7-4BC5-A9B8-88C7E6BC0F99}" destId="{96578A85-F84C-4D64-AC55-956E2F0FD22D}" srcOrd="1" destOrd="0" presId="urn:microsoft.com/office/officeart/2005/8/layout/vList2"/>
    <dgm:cxn modelId="{5434FA25-6E75-4DE6-A04D-C7CDBF4AD66F}" type="presParOf" srcId="{C5D2AAB6-34F7-4BC5-A9B8-88C7E6BC0F99}" destId="{70AFE71E-941B-419A-846F-357EB9CBE78D}" srcOrd="2" destOrd="0" presId="urn:microsoft.com/office/officeart/2005/8/layout/vList2"/>
    <dgm:cxn modelId="{273D8478-0AAB-4A1E-BD7B-BDDF710AD864}" type="presParOf" srcId="{C5D2AAB6-34F7-4BC5-A9B8-88C7E6BC0F99}" destId="{11C9C8D7-70CA-4C00-90C0-C78F51EC3ED3}" srcOrd="3" destOrd="0" presId="urn:microsoft.com/office/officeart/2005/8/layout/vList2"/>
    <dgm:cxn modelId="{A70871B5-F759-4B50-963A-5D3EDE39F5DA}" type="presParOf" srcId="{C5D2AAB6-34F7-4BC5-A9B8-88C7E6BC0F99}" destId="{3DA5C2F7-B0BD-4C79-A65C-50B2FEF98CE1}" srcOrd="4" destOrd="0" presId="urn:microsoft.com/office/officeart/2005/8/layout/vList2"/>
    <dgm:cxn modelId="{D1439205-4028-49BD-9A68-7DB296AC0784}" type="presParOf" srcId="{C5D2AAB6-34F7-4BC5-A9B8-88C7E6BC0F99}" destId="{C7886E56-9B36-4588-ADB1-08193A7FAEB5}" srcOrd="5" destOrd="0" presId="urn:microsoft.com/office/officeart/2005/8/layout/vList2"/>
    <dgm:cxn modelId="{5374B483-3F02-43A8-AF61-E9983C6F0D9B}" type="presParOf" srcId="{C5D2AAB6-34F7-4BC5-A9B8-88C7E6BC0F99}" destId="{A798A3E4-2607-4B9C-BFB3-163C96CAC33E}" srcOrd="6" destOrd="0" presId="urn:microsoft.com/office/officeart/2005/8/layout/vList2"/>
    <dgm:cxn modelId="{0D5119F7-D984-409D-A617-91E4B3B80ABC}" type="presParOf" srcId="{C5D2AAB6-34F7-4BC5-A9B8-88C7E6BC0F99}" destId="{06BA06AF-0B03-489F-B788-90041A388B36}" srcOrd="7" destOrd="0" presId="urn:microsoft.com/office/officeart/2005/8/layout/vList2"/>
    <dgm:cxn modelId="{2E3197EF-71A5-4CC5-800E-5CE225FBC359}" type="presParOf" srcId="{C5D2AAB6-34F7-4BC5-A9B8-88C7E6BC0F99}" destId="{B0AB0A9D-5A14-4FF8-9398-AEC64937ACC3}" srcOrd="8" destOrd="0" presId="urn:microsoft.com/office/officeart/2005/8/layout/vList2"/>
    <dgm:cxn modelId="{3E7E9184-99A4-45C8-ABCB-164C2A92F364}" type="presParOf" srcId="{C5D2AAB6-34F7-4BC5-A9B8-88C7E6BC0F99}" destId="{59992B66-34D4-4B8A-ADE8-1A3D8EFA484B}" srcOrd="9" destOrd="0" presId="urn:microsoft.com/office/officeart/2005/8/layout/vList2"/>
    <dgm:cxn modelId="{B0581EF0-F32D-45F5-AC48-0C67DE54781A}" type="presParOf" srcId="{C5D2AAB6-34F7-4BC5-A9B8-88C7E6BC0F99}" destId="{6AB29C8A-5A84-488D-AF13-6A39E8F44404}" srcOrd="10" destOrd="0" presId="urn:microsoft.com/office/officeart/2005/8/layout/vList2"/>
    <dgm:cxn modelId="{CF94883B-53BC-4ACE-BB5C-E2D507A37A05}" type="presParOf" srcId="{C5D2AAB6-34F7-4BC5-A9B8-88C7E6BC0F99}" destId="{40E11D15-E65F-4D84-AC2E-4FE081987875}" srcOrd="11" destOrd="0" presId="urn:microsoft.com/office/officeart/2005/8/layout/vList2"/>
    <dgm:cxn modelId="{D859760D-8742-47AE-A431-276BA08A9456}" type="presParOf" srcId="{C5D2AAB6-34F7-4BC5-A9B8-88C7E6BC0F99}" destId="{72DA1753-2DA6-4EE1-BBAA-3CB83D1A80E8}" srcOrd="12" destOrd="0" presId="urn:microsoft.com/office/officeart/2005/8/layout/vList2"/>
    <dgm:cxn modelId="{B13734BB-3957-4E94-AD6B-FD0F68D3D0C1}" type="presParOf" srcId="{C5D2AAB6-34F7-4BC5-A9B8-88C7E6BC0F99}" destId="{BAB64ECA-16A1-4ADF-8D68-8A676DC8934A}" srcOrd="13" destOrd="0" presId="urn:microsoft.com/office/officeart/2005/8/layout/vList2"/>
    <dgm:cxn modelId="{293C5040-9847-4EA9-A02A-B9AE489E721E}" type="presParOf" srcId="{C5D2AAB6-34F7-4BC5-A9B8-88C7E6BC0F99}" destId="{7884159D-86B6-46F7-B0DA-9749AF2DD98B}" srcOrd="14" destOrd="0" presId="urn:microsoft.com/office/officeart/2005/8/layout/vList2"/>
    <dgm:cxn modelId="{05CC8C35-A1BE-4412-8202-48CCD2B94E5D}" type="presParOf" srcId="{C5D2AAB6-34F7-4BC5-A9B8-88C7E6BC0F99}" destId="{90E711FC-8779-4CE1-B270-D862C24AB177}" srcOrd="15" destOrd="0" presId="urn:microsoft.com/office/officeart/2005/8/layout/vList2"/>
    <dgm:cxn modelId="{62CF42CF-DC18-43FF-AF69-767E6F01BA24}" type="presParOf" srcId="{C5D2AAB6-34F7-4BC5-A9B8-88C7E6BC0F99}" destId="{0CF8F18D-B369-46A8-813F-61F287045AA7}" srcOrd="16" destOrd="0" presId="urn:microsoft.com/office/officeart/2005/8/layout/vList2"/>
    <dgm:cxn modelId="{C7D2AD20-A519-4E0F-B09A-31A6A04AD964}" type="presParOf" srcId="{C5D2AAB6-34F7-4BC5-A9B8-88C7E6BC0F99}" destId="{BF3DFFA1-4944-468F-997C-16229BB84A96}" srcOrd="17" destOrd="0" presId="urn:microsoft.com/office/officeart/2005/8/layout/vList2"/>
    <dgm:cxn modelId="{4A4962E0-B7E9-4AD7-8D74-676F1B0F45BA}" type="presParOf" srcId="{C5D2AAB6-34F7-4BC5-A9B8-88C7E6BC0F99}" destId="{952E57B6-0407-4938-9B27-87060ABB5C47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0052DB-0FAD-4FD6-B752-CB61D4DB86B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324981-0123-4BB0-970F-7CDC24D265B8}">
      <dgm:prSet/>
      <dgm:spPr/>
      <dgm:t>
        <a:bodyPr/>
        <a:lstStyle/>
        <a:p>
          <a:r>
            <a:rPr lang="en-US" b="1"/>
            <a:t>GitLab 🚀 :</a:t>
          </a:r>
          <a:endParaRPr lang="en-US"/>
        </a:p>
      </dgm:t>
    </dgm:pt>
    <dgm:pt modelId="{84CD82FE-CB1A-4A58-891C-941CBF6D834E}" type="parTrans" cxnId="{7656DC92-F58F-470B-B0B4-C528D628CCD5}">
      <dgm:prSet/>
      <dgm:spPr/>
      <dgm:t>
        <a:bodyPr/>
        <a:lstStyle/>
        <a:p>
          <a:endParaRPr lang="en-US"/>
        </a:p>
      </dgm:t>
    </dgm:pt>
    <dgm:pt modelId="{C43A81CC-8944-46AF-8443-75F066F9A39F}" type="sibTrans" cxnId="{7656DC92-F58F-470B-B0B4-C528D628CCD5}">
      <dgm:prSet/>
      <dgm:spPr/>
      <dgm:t>
        <a:bodyPr/>
        <a:lstStyle/>
        <a:p>
          <a:endParaRPr lang="en-US"/>
        </a:p>
      </dgm:t>
    </dgm:pt>
    <dgm:pt modelId="{3B3CD166-0C80-4CDD-B25D-034DEF8591B2}">
      <dgm:prSet/>
      <dgm:spPr/>
      <dgm:t>
        <a:bodyPr/>
        <a:lstStyle/>
        <a:p>
          <a:r>
            <a:rPr lang="en-US"/>
            <a:t>Similaire à GitHub, mais avec plus d’options de CI/CD intégrées.</a:t>
          </a:r>
        </a:p>
      </dgm:t>
    </dgm:pt>
    <dgm:pt modelId="{2FABCBA9-9FD1-4667-8262-6F0DDC1E07A3}" type="parTrans" cxnId="{C3B96FE5-2D06-4DED-9457-BEC4008E5B95}">
      <dgm:prSet/>
      <dgm:spPr/>
      <dgm:t>
        <a:bodyPr/>
        <a:lstStyle/>
        <a:p>
          <a:endParaRPr lang="en-US"/>
        </a:p>
      </dgm:t>
    </dgm:pt>
    <dgm:pt modelId="{48DAFD1F-50A6-43CC-A015-82C950036DEA}" type="sibTrans" cxnId="{C3B96FE5-2D06-4DED-9457-BEC4008E5B95}">
      <dgm:prSet/>
      <dgm:spPr/>
      <dgm:t>
        <a:bodyPr/>
        <a:lstStyle/>
        <a:p>
          <a:endParaRPr lang="en-US"/>
        </a:p>
      </dgm:t>
    </dgm:pt>
    <dgm:pt modelId="{A5925211-A9C3-4AFF-A5C6-D788AD405ED4}">
      <dgm:prSet/>
      <dgm:spPr/>
      <dgm:t>
        <a:bodyPr/>
        <a:lstStyle/>
        <a:p>
          <a:r>
            <a:rPr lang="en-US"/>
            <a:t>Peut être auto-hébergé pour plus de contrôle.</a:t>
          </a:r>
        </a:p>
      </dgm:t>
    </dgm:pt>
    <dgm:pt modelId="{E507CC9B-43DD-4F34-B2F8-B124E1CBE35F}" type="parTrans" cxnId="{B0848067-500D-4725-B5AD-962A944515E8}">
      <dgm:prSet/>
      <dgm:spPr/>
      <dgm:t>
        <a:bodyPr/>
        <a:lstStyle/>
        <a:p>
          <a:endParaRPr lang="en-US"/>
        </a:p>
      </dgm:t>
    </dgm:pt>
    <dgm:pt modelId="{DE7866DA-EEC6-47E1-9AD5-2EF12FFAFA50}" type="sibTrans" cxnId="{B0848067-500D-4725-B5AD-962A944515E8}">
      <dgm:prSet/>
      <dgm:spPr/>
      <dgm:t>
        <a:bodyPr/>
        <a:lstStyle/>
        <a:p>
          <a:endParaRPr lang="en-US"/>
        </a:p>
      </dgm:t>
    </dgm:pt>
    <dgm:pt modelId="{E1AD9B11-8E9F-4720-8538-FEB903E0BA9F}">
      <dgm:prSet/>
      <dgm:spPr/>
      <dgm:t>
        <a:bodyPr/>
        <a:lstStyle/>
        <a:p>
          <a:r>
            <a:rPr lang="en-US" b="1"/>
            <a:t>Bitbucket 🏗️ :</a:t>
          </a:r>
          <a:endParaRPr lang="en-US"/>
        </a:p>
      </dgm:t>
    </dgm:pt>
    <dgm:pt modelId="{817F2A08-7419-4A94-A11E-DCACC4634490}" type="parTrans" cxnId="{F8701EAF-EC7F-4E2D-9DC8-27170DB19C22}">
      <dgm:prSet/>
      <dgm:spPr/>
      <dgm:t>
        <a:bodyPr/>
        <a:lstStyle/>
        <a:p>
          <a:endParaRPr lang="en-US"/>
        </a:p>
      </dgm:t>
    </dgm:pt>
    <dgm:pt modelId="{C1C5E3E7-851E-47E2-BFA8-562D08FC3383}" type="sibTrans" cxnId="{F8701EAF-EC7F-4E2D-9DC8-27170DB19C22}">
      <dgm:prSet/>
      <dgm:spPr/>
      <dgm:t>
        <a:bodyPr/>
        <a:lstStyle/>
        <a:p>
          <a:endParaRPr lang="en-US"/>
        </a:p>
      </dgm:t>
    </dgm:pt>
    <dgm:pt modelId="{E6554989-7DDF-490A-B845-6FA8285DD8E7}">
      <dgm:prSet/>
      <dgm:spPr/>
      <dgm:t>
        <a:bodyPr/>
        <a:lstStyle/>
        <a:p>
          <a:r>
            <a:rPr lang="en-US"/>
            <a:t>Optimisé pour les entreprises, avec intégration Jira et support des dépôts privés gratuits.</a:t>
          </a:r>
        </a:p>
      </dgm:t>
    </dgm:pt>
    <dgm:pt modelId="{A062DF7E-B739-4D7F-8C07-F340D36CC18F}" type="parTrans" cxnId="{DD0B69F3-1841-41E2-9776-5275EDE24365}">
      <dgm:prSet/>
      <dgm:spPr/>
      <dgm:t>
        <a:bodyPr/>
        <a:lstStyle/>
        <a:p>
          <a:endParaRPr lang="en-US"/>
        </a:p>
      </dgm:t>
    </dgm:pt>
    <dgm:pt modelId="{3639624A-17BA-4DA8-BED2-4CD23A19EDE9}" type="sibTrans" cxnId="{DD0B69F3-1841-41E2-9776-5275EDE24365}">
      <dgm:prSet/>
      <dgm:spPr/>
      <dgm:t>
        <a:bodyPr/>
        <a:lstStyle/>
        <a:p>
          <a:endParaRPr lang="en-US"/>
        </a:p>
      </dgm:t>
    </dgm:pt>
    <dgm:pt modelId="{A59BD380-8CC0-4AD6-B088-1EABB5A5365D}">
      <dgm:prSet/>
      <dgm:spPr/>
      <dgm:t>
        <a:bodyPr/>
        <a:lstStyle/>
        <a:p>
          <a:r>
            <a:rPr lang="en-US"/>
            <a:t>Supporte Git et Mercurial (même si Atlassian a abandonné ce dernier).</a:t>
          </a:r>
        </a:p>
      </dgm:t>
    </dgm:pt>
    <dgm:pt modelId="{90579A09-1C07-4112-B857-27DEAFB371F6}" type="parTrans" cxnId="{33F145C7-F793-43F1-893D-7BF291F28AA7}">
      <dgm:prSet/>
      <dgm:spPr/>
      <dgm:t>
        <a:bodyPr/>
        <a:lstStyle/>
        <a:p>
          <a:endParaRPr lang="en-US"/>
        </a:p>
      </dgm:t>
    </dgm:pt>
    <dgm:pt modelId="{A4BA89FB-FBD4-4735-B42F-D804F50B5583}" type="sibTrans" cxnId="{33F145C7-F793-43F1-893D-7BF291F28AA7}">
      <dgm:prSet/>
      <dgm:spPr/>
      <dgm:t>
        <a:bodyPr/>
        <a:lstStyle/>
        <a:p>
          <a:endParaRPr lang="en-US"/>
        </a:p>
      </dgm:t>
    </dgm:pt>
    <dgm:pt modelId="{D9D6EA92-E0C8-49EA-8AC3-97CC1AA17DA4}">
      <dgm:prSet/>
      <dgm:spPr/>
      <dgm:t>
        <a:bodyPr/>
        <a:lstStyle/>
        <a:p>
          <a:r>
            <a:rPr lang="en-US" b="1"/>
            <a:t>Gitea 🖥️ : </a:t>
          </a:r>
          <a:endParaRPr lang="en-US"/>
        </a:p>
      </dgm:t>
    </dgm:pt>
    <dgm:pt modelId="{6E292F55-89EB-4DB4-8235-E89AE608A777}" type="parTrans" cxnId="{17181FF1-87A8-4DC1-B1F1-C911D2F25807}">
      <dgm:prSet/>
      <dgm:spPr/>
      <dgm:t>
        <a:bodyPr/>
        <a:lstStyle/>
        <a:p>
          <a:endParaRPr lang="en-US"/>
        </a:p>
      </dgm:t>
    </dgm:pt>
    <dgm:pt modelId="{33F22747-35A8-48E9-8631-0AD36286E819}" type="sibTrans" cxnId="{17181FF1-87A8-4DC1-B1F1-C911D2F25807}">
      <dgm:prSet/>
      <dgm:spPr/>
      <dgm:t>
        <a:bodyPr/>
        <a:lstStyle/>
        <a:p>
          <a:endParaRPr lang="en-US"/>
        </a:p>
      </dgm:t>
    </dgm:pt>
    <dgm:pt modelId="{F6ACB60A-6A10-4484-AE6D-AE147DC18D36}">
      <dgm:prSet/>
      <dgm:spPr/>
      <dgm:t>
        <a:bodyPr/>
        <a:lstStyle/>
        <a:p>
          <a:r>
            <a:rPr lang="en-US"/>
            <a:t>Version légère et auto-hébergeable de GitHub. Idéale pour des projets personnels ou en entreprise.</a:t>
          </a:r>
        </a:p>
      </dgm:t>
    </dgm:pt>
    <dgm:pt modelId="{9E904E29-56C9-4ECB-B526-6E87A24E85E5}" type="parTrans" cxnId="{7534295C-3FD5-4D17-B8BD-D4199F173F98}">
      <dgm:prSet/>
      <dgm:spPr/>
      <dgm:t>
        <a:bodyPr/>
        <a:lstStyle/>
        <a:p>
          <a:endParaRPr lang="en-US"/>
        </a:p>
      </dgm:t>
    </dgm:pt>
    <dgm:pt modelId="{74EAB201-939E-4994-A6DF-5CF56225F186}" type="sibTrans" cxnId="{7534295C-3FD5-4D17-B8BD-D4199F173F98}">
      <dgm:prSet/>
      <dgm:spPr/>
      <dgm:t>
        <a:bodyPr/>
        <a:lstStyle/>
        <a:p>
          <a:endParaRPr lang="en-US"/>
        </a:p>
      </dgm:t>
    </dgm:pt>
    <dgm:pt modelId="{6B310B5D-9F75-404D-A62C-089AB72FDAA7}">
      <dgm:prSet/>
      <dgm:spPr/>
      <dgm:t>
        <a:bodyPr/>
        <a:lstStyle/>
        <a:p>
          <a:r>
            <a:rPr lang="en-US" b="1"/>
            <a:t>SourceForge 📂 :</a:t>
          </a:r>
          <a:endParaRPr lang="en-US"/>
        </a:p>
      </dgm:t>
    </dgm:pt>
    <dgm:pt modelId="{A567E541-6007-494F-B483-90CCBAEAD8F7}" type="parTrans" cxnId="{0101497B-0107-4DB6-85CE-730ECD01496B}">
      <dgm:prSet/>
      <dgm:spPr/>
      <dgm:t>
        <a:bodyPr/>
        <a:lstStyle/>
        <a:p>
          <a:endParaRPr lang="en-US"/>
        </a:p>
      </dgm:t>
    </dgm:pt>
    <dgm:pt modelId="{C4393BCC-D08C-44FA-B471-B738ABE5D8C4}" type="sibTrans" cxnId="{0101497B-0107-4DB6-85CE-730ECD01496B}">
      <dgm:prSet/>
      <dgm:spPr/>
      <dgm:t>
        <a:bodyPr/>
        <a:lstStyle/>
        <a:p>
          <a:endParaRPr lang="en-US"/>
        </a:p>
      </dgm:t>
    </dgm:pt>
    <dgm:pt modelId="{567AD1C4-C3DE-4108-9280-D4F96A9730F0}">
      <dgm:prSet/>
      <dgm:spPr/>
      <dgm:t>
        <a:bodyPr/>
        <a:lstStyle/>
        <a:p>
          <a:r>
            <a:rPr lang="en-US"/>
            <a:t>Plus ancien que GitHub, axé sur l'open-source avec une communauté fidèle.</a:t>
          </a:r>
        </a:p>
      </dgm:t>
    </dgm:pt>
    <dgm:pt modelId="{1B10C85A-1EC1-44F1-81E7-8B0152414B49}" type="parTrans" cxnId="{243558FC-98F2-4493-9956-345D454982A1}">
      <dgm:prSet/>
      <dgm:spPr/>
      <dgm:t>
        <a:bodyPr/>
        <a:lstStyle/>
        <a:p>
          <a:endParaRPr lang="en-US"/>
        </a:p>
      </dgm:t>
    </dgm:pt>
    <dgm:pt modelId="{CEE04138-B20B-4079-8383-7B1005000824}" type="sibTrans" cxnId="{243558FC-98F2-4493-9956-345D454982A1}">
      <dgm:prSet/>
      <dgm:spPr/>
      <dgm:t>
        <a:bodyPr/>
        <a:lstStyle/>
        <a:p>
          <a:endParaRPr lang="en-US"/>
        </a:p>
      </dgm:t>
    </dgm:pt>
    <dgm:pt modelId="{4CDADB13-F71E-4CCF-89CF-98E9F75B97AF}">
      <dgm:prSet/>
      <dgm:spPr/>
      <dgm:t>
        <a:bodyPr/>
        <a:lstStyle/>
        <a:p>
          <a:r>
            <a:rPr lang="en-US" b="1"/>
            <a:t>AWS CodeCommit ☁️ :</a:t>
          </a:r>
          <a:endParaRPr lang="en-US"/>
        </a:p>
      </dgm:t>
    </dgm:pt>
    <dgm:pt modelId="{CE0B4AE2-C909-4C60-9E60-A5E301B4F8DC}" type="parTrans" cxnId="{7E861CF9-7A65-4F73-87FB-5481695B1739}">
      <dgm:prSet/>
      <dgm:spPr/>
      <dgm:t>
        <a:bodyPr/>
        <a:lstStyle/>
        <a:p>
          <a:endParaRPr lang="en-US"/>
        </a:p>
      </dgm:t>
    </dgm:pt>
    <dgm:pt modelId="{E1034EAB-73F8-4657-8856-4429AE98D625}" type="sibTrans" cxnId="{7E861CF9-7A65-4F73-87FB-5481695B1739}">
      <dgm:prSet/>
      <dgm:spPr/>
      <dgm:t>
        <a:bodyPr/>
        <a:lstStyle/>
        <a:p>
          <a:endParaRPr lang="en-US"/>
        </a:p>
      </dgm:t>
    </dgm:pt>
    <dgm:pt modelId="{49499A3C-DA68-429C-85A4-31A401980B8F}">
      <dgm:prSet/>
      <dgm:spPr/>
      <dgm:t>
        <a:bodyPr/>
        <a:lstStyle/>
        <a:p>
          <a:r>
            <a:rPr lang="en-US"/>
            <a:t>Service Git hébergé sur Amazon Web Services (AWS), souvent utilisé dans les environnements cloud.</a:t>
          </a:r>
        </a:p>
      </dgm:t>
    </dgm:pt>
    <dgm:pt modelId="{DC0B9322-BCF1-46A9-802D-698414AC6E6B}" type="parTrans" cxnId="{4D301090-EB83-4F04-8266-E64305667434}">
      <dgm:prSet/>
      <dgm:spPr/>
      <dgm:t>
        <a:bodyPr/>
        <a:lstStyle/>
        <a:p>
          <a:endParaRPr lang="en-US"/>
        </a:p>
      </dgm:t>
    </dgm:pt>
    <dgm:pt modelId="{071E9808-F28B-4C91-9753-B8233F1AB76F}" type="sibTrans" cxnId="{4D301090-EB83-4F04-8266-E64305667434}">
      <dgm:prSet/>
      <dgm:spPr/>
      <dgm:t>
        <a:bodyPr/>
        <a:lstStyle/>
        <a:p>
          <a:endParaRPr lang="en-US"/>
        </a:p>
      </dgm:t>
    </dgm:pt>
    <dgm:pt modelId="{03B47C37-8391-4E41-B577-9F882BDE8AE7}" type="pres">
      <dgm:prSet presAssocID="{780052DB-0FAD-4FD6-B752-CB61D4DB86B5}" presName="diagram" presStyleCnt="0">
        <dgm:presLayoutVars>
          <dgm:dir/>
          <dgm:resizeHandles val="exact"/>
        </dgm:presLayoutVars>
      </dgm:prSet>
      <dgm:spPr/>
    </dgm:pt>
    <dgm:pt modelId="{507BF573-141C-45E0-B595-4DBA938D0F2C}" type="pres">
      <dgm:prSet presAssocID="{1C324981-0123-4BB0-970F-7CDC24D265B8}" presName="node" presStyleLbl="node1" presStyleIdx="0" presStyleCnt="12">
        <dgm:presLayoutVars>
          <dgm:bulletEnabled val="1"/>
        </dgm:presLayoutVars>
      </dgm:prSet>
      <dgm:spPr/>
    </dgm:pt>
    <dgm:pt modelId="{D06A0C3A-125D-4229-93AF-8B09D2605F45}" type="pres">
      <dgm:prSet presAssocID="{C43A81CC-8944-46AF-8443-75F066F9A39F}" presName="sibTrans" presStyleCnt="0"/>
      <dgm:spPr/>
    </dgm:pt>
    <dgm:pt modelId="{9C01BBDC-FFE0-4741-B345-488E16B2546E}" type="pres">
      <dgm:prSet presAssocID="{3B3CD166-0C80-4CDD-B25D-034DEF8591B2}" presName="node" presStyleLbl="node1" presStyleIdx="1" presStyleCnt="12">
        <dgm:presLayoutVars>
          <dgm:bulletEnabled val="1"/>
        </dgm:presLayoutVars>
      </dgm:prSet>
      <dgm:spPr/>
    </dgm:pt>
    <dgm:pt modelId="{15BFACE9-C61B-4992-B4D8-C377C2E44386}" type="pres">
      <dgm:prSet presAssocID="{48DAFD1F-50A6-43CC-A015-82C950036DEA}" presName="sibTrans" presStyleCnt="0"/>
      <dgm:spPr/>
    </dgm:pt>
    <dgm:pt modelId="{B95B9CF2-FB56-498B-B7B5-CA394BCB9BB9}" type="pres">
      <dgm:prSet presAssocID="{A5925211-A9C3-4AFF-A5C6-D788AD405ED4}" presName="node" presStyleLbl="node1" presStyleIdx="2" presStyleCnt="12">
        <dgm:presLayoutVars>
          <dgm:bulletEnabled val="1"/>
        </dgm:presLayoutVars>
      </dgm:prSet>
      <dgm:spPr/>
    </dgm:pt>
    <dgm:pt modelId="{7739D5F7-C827-4BF2-AC71-B2D9FB16CB0D}" type="pres">
      <dgm:prSet presAssocID="{DE7866DA-EEC6-47E1-9AD5-2EF12FFAFA50}" presName="sibTrans" presStyleCnt="0"/>
      <dgm:spPr/>
    </dgm:pt>
    <dgm:pt modelId="{F425EB1C-6335-49EC-BD16-792706E1A59D}" type="pres">
      <dgm:prSet presAssocID="{E1AD9B11-8E9F-4720-8538-FEB903E0BA9F}" presName="node" presStyleLbl="node1" presStyleIdx="3" presStyleCnt="12">
        <dgm:presLayoutVars>
          <dgm:bulletEnabled val="1"/>
        </dgm:presLayoutVars>
      </dgm:prSet>
      <dgm:spPr/>
    </dgm:pt>
    <dgm:pt modelId="{735C2E76-A9B8-4429-B9C8-0EEC39C26475}" type="pres">
      <dgm:prSet presAssocID="{C1C5E3E7-851E-47E2-BFA8-562D08FC3383}" presName="sibTrans" presStyleCnt="0"/>
      <dgm:spPr/>
    </dgm:pt>
    <dgm:pt modelId="{8D870613-4ADC-4D9B-84B7-E18B44111441}" type="pres">
      <dgm:prSet presAssocID="{E6554989-7DDF-490A-B845-6FA8285DD8E7}" presName="node" presStyleLbl="node1" presStyleIdx="4" presStyleCnt="12">
        <dgm:presLayoutVars>
          <dgm:bulletEnabled val="1"/>
        </dgm:presLayoutVars>
      </dgm:prSet>
      <dgm:spPr/>
    </dgm:pt>
    <dgm:pt modelId="{958ED744-FA13-4512-A483-5515180E3FB9}" type="pres">
      <dgm:prSet presAssocID="{3639624A-17BA-4DA8-BED2-4CD23A19EDE9}" presName="sibTrans" presStyleCnt="0"/>
      <dgm:spPr/>
    </dgm:pt>
    <dgm:pt modelId="{AF8DD60E-AAAA-4E33-92DF-9F124A0A9B44}" type="pres">
      <dgm:prSet presAssocID="{A59BD380-8CC0-4AD6-B088-1EABB5A5365D}" presName="node" presStyleLbl="node1" presStyleIdx="5" presStyleCnt="12">
        <dgm:presLayoutVars>
          <dgm:bulletEnabled val="1"/>
        </dgm:presLayoutVars>
      </dgm:prSet>
      <dgm:spPr/>
    </dgm:pt>
    <dgm:pt modelId="{4D904C2D-A1CD-4084-BC4F-407E7A57943B}" type="pres">
      <dgm:prSet presAssocID="{A4BA89FB-FBD4-4735-B42F-D804F50B5583}" presName="sibTrans" presStyleCnt="0"/>
      <dgm:spPr/>
    </dgm:pt>
    <dgm:pt modelId="{40416662-5A70-4946-A263-3D918017AAC6}" type="pres">
      <dgm:prSet presAssocID="{D9D6EA92-E0C8-49EA-8AC3-97CC1AA17DA4}" presName="node" presStyleLbl="node1" presStyleIdx="6" presStyleCnt="12">
        <dgm:presLayoutVars>
          <dgm:bulletEnabled val="1"/>
        </dgm:presLayoutVars>
      </dgm:prSet>
      <dgm:spPr/>
    </dgm:pt>
    <dgm:pt modelId="{43737CB1-2861-44B3-A479-620A0E5162E3}" type="pres">
      <dgm:prSet presAssocID="{33F22747-35A8-48E9-8631-0AD36286E819}" presName="sibTrans" presStyleCnt="0"/>
      <dgm:spPr/>
    </dgm:pt>
    <dgm:pt modelId="{DBA3F69E-C5AD-4918-AB06-92E0AF4991DD}" type="pres">
      <dgm:prSet presAssocID="{F6ACB60A-6A10-4484-AE6D-AE147DC18D36}" presName="node" presStyleLbl="node1" presStyleIdx="7" presStyleCnt="12">
        <dgm:presLayoutVars>
          <dgm:bulletEnabled val="1"/>
        </dgm:presLayoutVars>
      </dgm:prSet>
      <dgm:spPr/>
    </dgm:pt>
    <dgm:pt modelId="{1952FA9B-0AB8-4D5D-B27C-0FEB9F800FA9}" type="pres">
      <dgm:prSet presAssocID="{74EAB201-939E-4994-A6DF-5CF56225F186}" presName="sibTrans" presStyleCnt="0"/>
      <dgm:spPr/>
    </dgm:pt>
    <dgm:pt modelId="{05A32225-847D-4F23-87C3-6CE06AA4FFAF}" type="pres">
      <dgm:prSet presAssocID="{6B310B5D-9F75-404D-A62C-089AB72FDAA7}" presName="node" presStyleLbl="node1" presStyleIdx="8" presStyleCnt="12">
        <dgm:presLayoutVars>
          <dgm:bulletEnabled val="1"/>
        </dgm:presLayoutVars>
      </dgm:prSet>
      <dgm:spPr/>
    </dgm:pt>
    <dgm:pt modelId="{7064D82C-5A0D-434D-8E9C-6A58808E5F99}" type="pres">
      <dgm:prSet presAssocID="{C4393BCC-D08C-44FA-B471-B738ABE5D8C4}" presName="sibTrans" presStyleCnt="0"/>
      <dgm:spPr/>
    </dgm:pt>
    <dgm:pt modelId="{798191E6-52E5-4718-8E92-08764C237B5A}" type="pres">
      <dgm:prSet presAssocID="{567AD1C4-C3DE-4108-9280-D4F96A9730F0}" presName="node" presStyleLbl="node1" presStyleIdx="9" presStyleCnt="12">
        <dgm:presLayoutVars>
          <dgm:bulletEnabled val="1"/>
        </dgm:presLayoutVars>
      </dgm:prSet>
      <dgm:spPr/>
    </dgm:pt>
    <dgm:pt modelId="{9C4341B9-637E-4AA8-97B5-508647E75D33}" type="pres">
      <dgm:prSet presAssocID="{CEE04138-B20B-4079-8383-7B1005000824}" presName="sibTrans" presStyleCnt="0"/>
      <dgm:spPr/>
    </dgm:pt>
    <dgm:pt modelId="{91A617DC-3234-44B1-B4E5-1383AAF01C39}" type="pres">
      <dgm:prSet presAssocID="{4CDADB13-F71E-4CCF-89CF-98E9F75B97AF}" presName="node" presStyleLbl="node1" presStyleIdx="10" presStyleCnt="12">
        <dgm:presLayoutVars>
          <dgm:bulletEnabled val="1"/>
        </dgm:presLayoutVars>
      </dgm:prSet>
      <dgm:spPr/>
    </dgm:pt>
    <dgm:pt modelId="{01AADC0B-209B-4F59-888D-BB38470983E6}" type="pres">
      <dgm:prSet presAssocID="{E1034EAB-73F8-4657-8856-4429AE98D625}" presName="sibTrans" presStyleCnt="0"/>
      <dgm:spPr/>
    </dgm:pt>
    <dgm:pt modelId="{D0839CD9-5DDB-4CA6-B24C-2ACE26E0DA10}" type="pres">
      <dgm:prSet presAssocID="{49499A3C-DA68-429C-85A4-31A401980B8F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3B9920B-EB31-4241-86C4-0287EC7615D3}" type="presOf" srcId="{1C324981-0123-4BB0-970F-7CDC24D265B8}" destId="{507BF573-141C-45E0-B595-4DBA938D0F2C}" srcOrd="0" destOrd="0" presId="urn:microsoft.com/office/officeart/2005/8/layout/default"/>
    <dgm:cxn modelId="{A9F7BE0F-834E-4C69-8030-60F2FBE26DE3}" type="presOf" srcId="{3B3CD166-0C80-4CDD-B25D-034DEF8591B2}" destId="{9C01BBDC-FFE0-4741-B345-488E16B2546E}" srcOrd="0" destOrd="0" presId="urn:microsoft.com/office/officeart/2005/8/layout/default"/>
    <dgm:cxn modelId="{7534295C-3FD5-4D17-B8BD-D4199F173F98}" srcId="{780052DB-0FAD-4FD6-B752-CB61D4DB86B5}" destId="{F6ACB60A-6A10-4484-AE6D-AE147DC18D36}" srcOrd="7" destOrd="0" parTransId="{9E904E29-56C9-4ECB-B526-6E87A24E85E5}" sibTransId="{74EAB201-939E-4994-A6DF-5CF56225F186}"/>
    <dgm:cxn modelId="{A47DA95C-5C20-45BB-A6A3-07801CC31042}" type="presOf" srcId="{6B310B5D-9F75-404D-A62C-089AB72FDAA7}" destId="{05A32225-847D-4F23-87C3-6CE06AA4FFAF}" srcOrd="0" destOrd="0" presId="urn:microsoft.com/office/officeart/2005/8/layout/default"/>
    <dgm:cxn modelId="{B0848067-500D-4725-B5AD-962A944515E8}" srcId="{780052DB-0FAD-4FD6-B752-CB61D4DB86B5}" destId="{A5925211-A9C3-4AFF-A5C6-D788AD405ED4}" srcOrd="2" destOrd="0" parTransId="{E507CC9B-43DD-4F34-B2F8-B124E1CBE35F}" sibTransId="{DE7866DA-EEC6-47E1-9AD5-2EF12FFAFA50}"/>
    <dgm:cxn modelId="{4EC4BA49-81C5-4B8F-A2B2-7FD4BB4C581C}" type="presOf" srcId="{E1AD9B11-8E9F-4720-8538-FEB903E0BA9F}" destId="{F425EB1C-6335-49EC-BD16-792706E1A59D}" srcOrd="0" destOrd="0" presId="urn:microsoft.com/office/officeart/2005/8/layout/default"/>
    <dgm:cxn modelId="{6C62AE6F-A4E5-4559-BBCA-EF1DA6213A69}" type="presOf" srcId="{A5925211-A9C3-4AFF-A5C6-D788AD405ED4}" destId="{B95B9CF2-FB56-498B-B7B5-CA394BCB9BB9}" srcOrd="0" destOrd="0" presId="urn:microsoft.com/office/officeart/2005/8/layout/default"/>
    <dgm:cxn modelId="{0101497B-0107-4DB6-85CE-730ECD01496B}" srcId="{780052DB-0FAD-4FD6-B752-CB61D4DB86B5}" destId="{6B310B5D-9F75-404D-A62C-089AB72FDAA7}" srcOrd="8" destOrd="0" parTransId="{A567E541-6007-494F-B483-90CCBAEAD8F7}" sibTransId="{C4393BCC-D08C-44FA-B471-B738ABE5D8C4}"/>
    <dgm:cxn modelId="{4D301090-EB83-4F04-8266-E64305667434}" srcId="{780052DB-0FAD-4FD6-B752-CB61D4DB86B5}" destId="{49499A3C-DA68-429C-85A4-31A401980B8F}" srcOrd="11" destOrd="0" parTransId="{DC0B9322-BCF1-46A9-802D-698414AC6E6B}" sibTransId="{071E9808-F28B-4C91-9753-B8233F1AB76F}"/>
    <dgm:cxn modelId="{7656DC92-F58F-470B-B0B4-C528D628CCD5}" srcId="{780052DB-0FAD-4FD6-B752-CB61D4DB86B5}" destId="{1C324981-0123-4BB0-970F-7CDC24D265B8}" srcOrd="0" destOrd="0" parTransId="{84CD82FE-CB1A-4A58-891C-941CBF6D834E}" sibTransId="{C43A81CC-8944-46AF-8443-75F066F9A39F}"/>
    <dgm:cxn modelId="{FA97989E-1DDF-4124-9CC3-31125CF7772A}" type="presOf" srcId="{49499A3C-DA68-429C-85A4-31A401980B8F}" destId="{D0839CD9-5DDB-4CA6-B24C-2ACE26E0DA10}" srcOrd="0" destOrd="0" presId="urn:microsoft.com/office/officeart/2005/8/layout/default"/>
    <dgm:cxn modelId="{F8701EAF-EC7F-4E2D-9DC8-27170DB19C22}" srcId="{780052DB-0FAD-4FD6-B752-CB61D4DB86B5}" destId="{E1AD9B11-8E9F-4720-8538-FEB903E0BA9F}" srcOrd="3" destOrd="0" parTransId="{817F2A08-7419-4A94-A11E-DCACC4634490}" sibTransId="{C1C5E3E7-851E-47E2-BFA8-562D08FC3383}"/>
    <dgm:cxn modelId="{11ECC0B9-8894-48C1-81F4-FE09DF41FDDC}" type="presOf" srcId="{E6554989-7DDF-490A-B845-6FA8285DD8E7}" destId="{8D870613-4ADC-4D9B-84B7-E18B44111441}" srcOrd="0" destOrd="0" presId="urn:microsoft.com/office/officeart/2005/8/layout/default"/>
    <dgm:cxn modelId="{33F145C7-F793-43F1-893D-7BF291F28AA7}" srcId="{780052DB-0FAD-4FD6-B752-CB61D4DB86B5}" destId="{A59BD380-8CC0-4AD6-B088-1EABB5A5365D}" srcOrd="5" destOrd="0" parTransId="{90579A09-1C07-4112-B857-27DEAFB371F6}" sibTransId="{A4BA89FB-FBD4-4735-B42F-D804F50B5583}"/>
    <dgm:cxn modelId="{074F2FCF-989D-47F0-9D59-393173D93CE7}" type="presOf" srcId="{780052DB-0FAD-4FD6-B752-CB61D4DB86B5}" destId="{03B47C37-8391-4E41-B577-9F882BDE8AE7}" srcOrd="0" destOrd="0" presId="urn:microsoft.com/office/officeart/2005/8/layout/default"/>
    <dgm:cxn modelId="{BFFD9BD9-49EB-4369-AEAF-03BC2C01AA8B}" type="presOf" srcId="{F6ACB60A-6A10-4484-AE6D-AE147DC18D36}" destId="{DBA3F69E-C5AD-4918-AB06-92E0AF4991DD}" srcOrd="0" destOrd="0" presId="urn:microsoft.com/office/officeart/2005/8/layout/default"/>
    <dgm:cxn modelId="{013CD0DB-E221-400E-ABC0-E093B26E204B}" type="presOf" srcId="{A59BD380-8CC0-4AD6-B088-1EABB5A5365D}" destId="{AF8DD60E-AAAA-4E33-92DF-9F124A0A9B44}" srcOrd="0" destOrd="0" presId="urn:microsoft.com/office/officeart/2005/8/layout/default"/>
    <dgm:cxn modelId="{02C7C8E3-084E-4591-8809-ADBB1A5DA256}" type="presOf" srcId="{4CDADB13-F71E-4CCF-89CF-98E9F75B97AF}" destId="{91A617DC-3234-44B1-B4E5-1383AAF01C39}" srcOrd="0" destOrd="0" presId="urn:microsoft.com/office/officeart/2005/8/layout/default"/>
    <dgm:cxn modelId="{C3B96FE5-2D06-4DED-9457-BEC4008E5B95}" srcId="{780052DB-0FAD-4FD6-B752-CB61D4DB86B5}" destId="{3B3CD166-0C80-4CDD-B25D-034DEF8591B2}" srcOrd="1" destOrd="0" parTransId="{2FABCBA9-9FD1-4667-8262-6F0DDC1E07A3}" sibTransId="{48DAFD1F-50A6-43CC-A015-82C950036DEA}"/>
    <dgm:cxn modelId="{5E98E2F0-D96B-4720-97F1-BBD07B8F04E1}" type="presOf" srcId="{D9D6EA92-E0C8-49EA-8AC3-97CC1AA17DA4}" destId="{40416662-5A70-4946-A263-3D918017AAC6}" srcOrd="0" destOrd="0" presId="urn:microsoft.com/office/officeart/2005/8/layout/default"/>
    <dgm:cxn modelId="{17181FF1-87A8-4DC1-B1F1-C911D2F25807}" srcId="{780052DB-0FAD-4FD6-B752-CB61D4DB86B5}" destId="{D9D6EA92-E0C8-49EA-8AC3-97CC1AA17DA4}" srcOrd="6" destOrd="0" parTransId="{6E292F55-89EB-4DB4-8235-E89AE608A777}" sibTransId="{33F22747-35A8-48E9-8631-0AD36286E819}"/>
    <dgm:cxn modelId="{DD0B69F3-1841-41E2-9776-5275EDE24365}" srcId="{780052DB-0FAD-4FD6-B752-CB61D4DB86B5}" destId="{E6554989-7DDF-490A-B845-6FA8285DD8E7}" srcOrd="4" destOrd="0" parTransId="{A062DF7E-B739-4D7F-8C07-F340D36CC18F}" sibTransId="{3639624A-17BA-4DA8-BED2-4CD23A19EDE9}"/>
    <dgm:cxn modelId="{7E861CF9-7A65-4F73-87FB-5481695B1739}" srcId="{780052DB-0FAD-4FD6-B752-CB61D4DB86B5}" destId="{4CDADB13-F71E-4CCF-89CF-98E9F75B97AF}" srcOrd="10" destOrd="0" parTransId="{CE0B4AE2-C909-4C60-9E60-A5E301B4F8DC}" sibTransId="{E1034EAB-73F8-4657-8856-4429AE98D625}"/>
    <dgm:cxn modelId="{243558FC-98F2-4493-9956-345D454982A1}" srcId="{780052DB-0FAD-4FD6-B752-CB61D4DB86B5}" destId="{567AD1C4-C3DE-4108-9280-D4F96A9730F0}" srcOrd="9" destOrd="0" parTransId="{1B10C85A-1EC1-44F1-81E7-8B0152414B49}" sibTransId="{CEE04138-B20B-4079-8383-7B1005000824}"/>
    <dgm:cxn modelId="{7ABCEDFF-D9E0-4013-9BBA-16836A5E835E}" type="presOf" srcId="{567AD1C4-C3DE-4108-9280-D4F96A9730F0}" destId="{798191E6-52E5-4718-8E92-08764C237B5A}" srcOrd="0" destOrd="0" presId="urn:microsoft.com/office/officeart/2005/8/layout/default"/>
    <dgm:cxn modelId="{553DB4B4-FA87-404A-AA4C-A47B7DCEEF8D}" type="presParOf" srcId="{03B47C37-8391-4E41-B577-9F882BDE8AE7}" destId="{507BF573-141C-45E0-B595-4DBA938D0F2C}" srcOrd="0" destOrd="0" presId="urn:microsoft.com/office/officeart/2005/8/layout/default"/>
    <dgm:cxn modelId="{D494EBBF-B670-4D66-AF95-DDA66BC61DDC}" type="presParOf" srcId="{03B47C37-8391-4E41-B577-9F882BDE8AE7}" destId="{D06A0C3A-125D-4229-93AF-8B09D2605F45}" srcOrd="1" destOrd="0" presId="urn:microsoft.com/office/officeart/2005/8/layout/default"/>
    <dgm:cxn modelId="{2B7C14C2-E094-4C7D-A3D2-884B673909A6}" type="presParOf" srcId="{03B47C37-8391-4E41-B577-9F882BDE8AE7}" destId="{9C01BBDC-FFE0-4741-B345-488E16B2546E}" srcOrd="2" destOrd="0" presId="urn:microsoft.com/office/officeart/2005/8/layout/default"/>
    <dgm:cxn modelId="{88FB4A0E-8163-47A6-A542-42882DE35E1A}" type="presParOf" srcId="{03B47C37-8391-4E41-B577-9F882BDE8AE7}" destId="{15BFACE9-C61B-4992-B4D8-C377C2E44386}" srcOrd="3" destOrd="0" presId="urn:microsoft.com/office/officeart/2005/8/layout/default"/>
    <dgm:cxn modelId="{D85875BB-76C1-42D9-8C6E-811AB2021270}" type="presParOf" srcId="{03B47C37-8391-4E41-B577-9F882BDE8AE7}" destId="{B95B9CF2-FB56-498B-B7B5-CA394BCB9BB9}" srcOrd="4" destOrd="0" presId="urn:microsoft.com/office/officeart/2005/8/layout/default"/>
    <dgm:cxn modelId="{73701CCB-77AB-4D19-81B1-3D10AA2BF83A}" type="presParOf" srcId="{03B47C37-8391-4E41-B577-9F882BDE8AE7}" destId="{7739D5F7-C827-4BF2-AC71-B2D9FB16CB0D}" srcOrd="5" destOrd="0" presId="urn:microsoft.com/office/officeart/2005/8/layout/default"/>
    <dgm:cxn modelId="{17A33CF9-CCC3-4C36-81E0-FC4F471550DD}" type="presParOf" srcId="{03B47C37-8391-4E41-B577-9F882BDE8AE7}" destId="{F425EB1C-6335-49EC-BD16-792706E1A59D}" srcOrd="6" destOrd="0" presId="urn:microsoft.com/office/officeart/2005/8/layout/default"/>
    <dgm:cxn modelId="{077DA197-FD12-4712-808A-E92667F5E225}" type="presParOf" srcId="{03B47C37-8391-4E41-B577-9F882BDE8AE7}" destId="{735C2E76-A9B8-4429-B9C8-0EEC39C26475}" srcOrd="7" destOrd="0" presId="urn:microsoft.com/office/officeart/2005/8/layout/default"/>
    <dgm:cxn modelId="{2F657BAE-25FC-40E9-8A27-62A1F50A1F55}" type="presParOf" srcId="{03B47C37-8391-4E41-B577-9F882BDE8AE7}" destId="{8D870613-4ADC-4D9B-84B7-E18B44111441}" srcOrd="8" destOrd="0" presId="urn:microsoft.com/office/officeart/2005/8/layout/default"/>
    <dgm:cxn modelId="{A1BFE47F-75E8-449A-A37B-5F3EA60524BF}" type="presParOf" srcId="{03B47C37-8391-4E41-B577-9F882BDE8AE7}" destId="{958ED744-FA13-4512-A483-5515180E3FB9}" srcOrd="9" destOrd="0" presId="urn:microsoft.com/office/officeart/2005/8/layout/default"/>
    <dgm:cxn modelId="{3975475A-5708-4E13-B06D-A08ADA36415F}" type="presParOf" srcId="{03B47C37-8391-4E41-B577-9F882BDE8AE7}" destId="{AF8DD60E-AAAA-4E33-92DF-9F124A0A9B44}" srcOrd="10" destOrd="0" presId="urn:microsoft.com/office/officeart/2005/8/layout/default"/>
    <dgm:cxn modelId="{5EDA80C6-2A28-46A4-8432-586552DC17AC}" type="presParOf" srcId="{03B47C37-8391-4E41-B577-9F882BDE8AE7}" destId="{4D904C2D-A1CD-4084-BC4F-407E7A57943B}" srcOrd="11" destOrd="0" presId="urn:microsoft.com/office/officeart/2005/8/layout/default"/>
    <dgm:cxn modelId="{6B2EB21E-9011-4349-A1CF-9EBB4ECFFE79}" type="presParOf" srcId="{03B47C37-8391-4E41-B577-9F882BDE8AE7}" destId="{40416662-5A70-4946-A263-3D918017AAC6}" srcOrd="12" destOrd="0" presId="urn:microsoft.com/office/officeart/2005/8/layout/default"/>
    <dgm:cxn modelId="{33144C7E-7A3B-464D-9095-EBE032111E99}" type="presParOf" srcId="{03B47C37-8391-4E41-B577-9F882BDE8AE7}" destId="{43737CB1-2861-44B3-A479-620A0E5162E3}" srcOrd="13" destOrd="0" presId="urn:microsoft.com/office/officeart/2005/8/layout/default"/>
    <dgm:cxn modelId="{D5E0798F-127A-439D-BB8A-2A4F9F571A3B}" type="presParOf" srcId="{03B47C37-8391-4E41-B577-9F882BDE8AE7}" destId="{DBA3F69E-C5AD-4918-AB06-92E0AF4991DD}" srcOrd="14" destOrd="0" presId="urn:microsoft.com/office/officeart/2005/8/layout/default"/>
    <dgm:cxn modelId="{05243CE1-F182-4139-BC3B-46D4B54E7781}" type="presParOf" srcId="{03B47C37-8391-4E41-B577-9F882BDE8AE7}" destId="{1952FA9B-0AB8-4D5D-B27C-0FEB9F800FA9}" srcOrd="15" destOrd="0" presId="urn:microsoft.com/office/officeart/2005/8/layout/default"/>
    <dgm:cxn modelId="{2DB548A3-1F3C-47D4-BC71-A4B9CAECCFC7}" type="presParOf" srcId="{03B47C37-8391-4E41-B577-9F882BDE8AE7}" destId="{05A32225-847D-4F23-87C3-6CE06AA4FFAF}" srcOrd="16" destOrd="0" presId="urn:microsoft.com/office/officeart/2005/8/layout/default"/>
    <dgm:cxn modelId="{F65440A1-4014-40CD-A4FF-9A7E8060E84B}" type="presParOf" srcId="{03B47C37-8391-4E41-B577-9F882BDE8AE7}" destId="{7064D82C-5A0D-434D-8E9C-6A58808E5F99}" srcOrd="17" destOrd="0" presId="urn:microsoft.com/office/officeart/2005/8/layout/default"/>
    <dgm:cxn modelId="{61C93BCF-72E1-4B7B-B206-A2B6D67B55C9}" type="presParOf" srcId="{03B47C37-8391-4E41-B577-9F882BDE8AE7}" destId="{798191E6-52E5-4718-8E92-08764C237B5A}" srcOrd="18" destOrd="0" presId="urn:microsoft.com/office/officeart/2005/8/layout/default"/>
    <dgm:cxn modelId="{5478E41F-5C9B-458D-9DF6-F4059DB3EC9E}" type="presParOf" srcId="{03B47C37-8391-4E41-B577-9F882BDE8AE7}" destId="{9C4341B9-637E-4AA8-97B5-508647E75D33}" srcOrd="19" destOrd="0" presId="urn:microsoft.com/office/officeart/2005/8/layout/default"/>
    <dgm:cxn modelId="{300C5D9B-29B3-4617-AC5E-48DF33501F85}" type="presParOf" srcId="{03B47C37-8391-4E41-B577-9F882BDE8AE7}" destId="{91A617DC-3234-44B1-B4E5-1383AAF01C39}" srcOrd="20" destOrd="0" presId="urn:microsoft.com/office/officeart/2005/8/layout/default"/>
    <dgm:cxn modelId="{FCA52AA1-4880-4627-96C6-C5CBE7573904}" type="presParOf" srcId="{03B47C37-8391-4E41-B577-9F882BDE8AE7}" destId="{01AADC0B-209B-4F59-888D-BB38470983E6}" srcOrd="21" destOrd="0" presId="urn:microsoft.com/office/officeart/2005/8/layout/default"/>
    <dgm:cxn modelId="{4789444D-96A6-476C-8FF8-47F71E2D8FC4}" type="presParOf" srcId="{03B47C37-8391-4E41-B577-9F882BDE8AE7}" destId="{D0839CD9-5DDB-4CA6-B24C-2ACE26E0DA1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1C5AC-F558-4373-94A3-695CB670BFF6}">
      <dsp:nvSpPr>
        <dsp:cNvPr id="0" name=""/>
        <dsp:cNvSpPr/>
      </dsp:nvSpPr>
      <dsp:spPr>
        <a:xfrm>
          <a:off x="0" y="1378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Historique de la gestion de versions </a:t>
          </a:r>
          <a:endParaRPr lang="en-US" sz="3200" kern="1200"/>
        </a:p>
      </dsp:txBody>
      <dsp:txXfrm>
        <a:off x="38381" y="176220"/>
        <a:ext cx="6590071" cy="709478"/>
      </dsp:txXfrm>
    </dsp:sp>
    <dsp:sp modelId="{7D6D191E-C582-436B-9277-B60E1396CFCA}">
      <dsp:nvSpPr>
        <dsp:cNvPr id="0" name=""/>
        <dsp:cNvSpPr/>
      </dsp:nvSpPr>
      <dsp:spPr>
        <a:xfrm>
          <a:off x="0" y="10162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Son utilité</a:t>
          </a:r>
          <a:endParaRPr lang="en-US" sz="3200" kern="1200"/>
        </a:p>
      </dsp:txBody>
      <dsp:txXfrm>
        <a:off x="38381" y="1054620"/>
        <a:ext cx="6590071" cy="709478"/>
      </dsp:txXfrm>
    </dsp:sp>
    <dsp:sp modelId="{C7E1CAB1-FBF6-4916-AECE-4FDE34E35A5A}">
      <dsp:nvSpPr>
        <dsp:cNvPr id="0" name=""/>
        <dsp:cNvSpPr/>
      </dsp:nvSpPr>
      <dsp:spPr>
        <a:xfrm>
          <a:off x="0" y="18946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latin typeface="Aptos Display" panose="020F0302020204030204"/>
            </a:rPr>
            <a:t>Principes fondamentaux de GIT</a:t>
          </a:r>
          <a:endParaRPr lang="en-US" sz="3200" kern="1200"/>
        </a:p>
      </dsp:txBody>
      <dsp:txXfrm>
        <a:off x="38381" y="1933020"/>
        <a:ext cx="6590071" cy="709478"/>
      </dsp:txXfrm>
    </dsp:sp>
    <dsp:sp modelId="{2B7DB6B4-3CA2-427B-B22C-4DB9743D6B91}">
      <dsp:nvSpPr>
        <dsp:cNvPr id="0" name=""/>
        <dsp:cNvSpPr/>
      </dsp:nvSpPr>
      <dsp:spPr>
        <a:xfrm>
          <a:off x="0" y="2773040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Commandes avancées</a:t>
          </a:r>
          <a:endParaRPr lang="en-US" sz="3200" kern="1200"/>
        </a:p>
      </dsp:txBody>
      <dsp:txXfrm>
        <a:off x="38381" y="2811421"/>
        <a:ext cx="6590071" cy="709478"/>
      </dsp:txXfrm>
    </dsp:sp>
    <dsp:sp modelId="{A764D521-60F6-4A56-B93C-749959C0D424}">
      <dsp:nvSpPr>
        <dsp:cNvPr id="0" name=""/>
        <dsp:cNvSpPr/>
      </dsp:nvSpPr>
      <dsp:spPr>
        <a:xfrm>
          <a:off x="0" y="3651440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GitHub et ses alternatives</a:t>
          </a:r>
          <a:endParaRPr lang="en-US" sz="3200" kern="1200"/>
        </a:p>
      </dsp:txBody>
      <dsp:txXfrm>
        <a:off x="38381" y="3689821"/>
        <a:ext cx="6590071" cy="709478"/>
      </dsp:txXfrm>
    </dsp:sp>
    <dsp:sp modelId="{9E0E7C21-E640-43D8-BCDA-3EDDA5A98A4A}">
      <dsp:nvSpPr>
        <dsp:cNvPr id="0" name=""/>
        <dsp:cNvSpPr/>
      </dsp:nvSpPr>
      <dsp:spPr>
        <a:xfrm>
          <a:off x="0" y="4529840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latin typeface="Aptos Display" panose="020F0302020204030204"/>
            </a:rPr>
            <a:t>Conclusion</a:t>
          </a:r>
          <a:endParaRPr lang="en-US" sz="3200" kern="1200"/>
        </a:p>
      </dsp:txBody>
      <dsp:txXfrm>
        <a:off x="38381" y="4568221"/>
        <a:ext cx="6590071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047A8-AD21-45A9-AA74-DEB501026D9F}">
      <dsp:nvSpPr>
        <dsp:cNvPr id="0" name=""/>
        <dsp:cNvSpPr/>
      </dsp:nvSpPr>
      <dsp:spPr>
        <a:xfrm>
          <a:off x="815674" y="245662"/>
          <a:ext cx="3057138" cy="3057138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/>
            <a:t>Suivi des modifications</a:t>
          </a:r>
          <a:r>
            <a:rPr lang="fr-FR" sz="800" kern="1200"/>
            <a:t> : Chaque changement est enregistré avec le nom de l’auteur et un message explicatif.</a:t>
          </a:r>
          <a:endParaRPr lang="en-US" sz="800" kern="1200"/>
        </a:p>
      </dsp:txBody>
      <dsp:txXfrm>
        <a:off x="2477810" y="809777"/>
        <a:ext cx="1037243" cy="1019046"/>
      </dsp:txXfrm>
    </dsp:sp>
    <dsp:sp modelId="{B3B71A66-8F85-4A73-BF49-659EB3851A3A}">
      <dsp:nvSpPr>
        <dsp:cNvPr id="0" name=""/>
        <dsp:cNvSpPr/>
      </dsp:nvSpPr>
      <dsp:spPr>
        <a:xfrm>
          <a:off x="658085" y="336649"/>
          <a:ext cx="3057138" cy="3057138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/>
            <a:t>Revenir à une version antérieure</a:t>
          </a:r>
          <a:r>
            <a:rPr lang="fr-FR" sz="800" kern="1200"/>
            <a:t> : Permet de restaurer facilement une version stable en cas d’erreur ou de régression.</a:t>
          </a:r>
          <a:endParaRPr lang="en-US" sz="800" kern="1200"/>
        </a:p>
      </dsp:txBody>
      <dsp:txXfrm>
        <a:off x="1495159" y="2265557"/>
        <a:ext cx="1382991" cy="946257"/>
      </dsp:txXfrm>
    </dsp:sp>
    <dsp:sp modelId="{3615F73E-B003-43A1-A701-A079FCB69118}">
      <dsp:nvSpPr>
        <dsp:cNvPr id="0" name=""/>
        <dsp:cNvSpPr/>
      </dsp:nvSpPr>
      <dsp:spPr>
        <a:xfrm>
          <a:off x="658085" y="336649"/>
          <a:ext cx="3057138" cy="305713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/>
            <a:t>Collaboration fluide</a:t>
          </a:r>
          <a:r>
            <a:rPr lang="fr-FR" sz="800" kern="1200"/>
            <a:t> : Permet à plusieurs développeurs de travailler simultanément sans conflit grâce à l’historique des versions.</a:t>
          </a:r>
          <a:endParaRPr lang="en-US" sz="800" kern="1200"/>
        </a:p>
      </dsp:txBody>
      <dsp:txXfrm>
        <a:off x="985636" y="937158"/>
        <a:ext cx="1037243" cy="1019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E5F72-415D-401C-A3E8-539A10381CE7}">
      <dsp:nvSpPr>
        <dsp:cNvPr id="0" name=""/>
        <dsp:cNvSpPr/>
      </dsp:nvSpPr>
      <dsp:spPr>
        <a:xfrm>
          <a:off x="0" y="7780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stash → Sauvegarde temporairement les modifications sans les valider</a:t>
          </a:r>
        </a:p>
      </dsp:txBody>
      <dsp:txXfrm>
        <a:off x="20390" y="98199"/>
        <a:ext cx="10474820" cy="376910"/>
      </dsp:txXfrm>
    </dsp:sp>
    <dsp:sp modelId="{70AFE71E-941B-419A-846F-357EB9CBE78D}">
      <dsp:nvSpPr>
        <dsp:cNvPr id="0" name=""/>
        <dsp:cNvSpPr/>
      </dsp:nvSpPr>
      <dsp:spPr>
        <a:xfrm>
          <a:off x="0" y="54445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reflog → Affiche l'historique des actions (même après un reset)</a:t>
          </a:r>
        </a:p>
      </dsp:txBody>
      <dsp:txXfrm>
        <a:off x="20390" y="564849"/>
        <a:ext cx="10474820" cy="376910"/>
      </dsp:txXfrm>
    </dsp:sp>
    <dsp:sp modelId="{3DA5C2F7-B0BD-4C79-A65C-50B2FEF98CE1}">
      <dsp:nvSpPr>
        <dsp:cNvPr id="0" name=""/>
        <dsp:cNvSpPr/>
      </dsp:nvSpPr>
      <dsp:spPr>
        <a:xfrm>
          <a:off x="0" y="101110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reset --hard → Annule le dernier commit </a:t>
          </a:r>
        </a:p>
      </dsp:txBody>
      <dsp:txXfrm>
        <a:off x="20390" y="1031499"/>
        <a:ext cx="10474820" cy="376910"/>
      </dsp:txXfrm>
    </dsp:sp>
    <dsp:sp modelId="{A798A3E4-2607-4B9C-BFB3-163C96CAC33E}">
      <dsp:nvSpPr>
        <dsp:cNvPr id="0" name=""/>
        <dsp:cNvSpPr/>
      </dsp:nvSpPr>
      <dsp:spPr>
        <a:xfrm>
          <a:off x="0" y="147775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revert &lt;commit&gt; → Crée un commit inverse pour annuler un commit spécifique</a:t>
          </a:r>
        </a:p>
      </dsp:txBody>
      <dsp:txXfrm>
        <a:off x="20390" y="1498149"/>
        <a:ext cx="10474820" cy="376910"/>
      </dsp:txXfrm>
    </dsp:sp>
    <dsp:sp modelId="{B0AB0A9D-5A14-4FF8-9398-AEC64937ACC3}">
      <dsp:nvSpPr>
        <dsp:cNvPr id="0" name=""/>
        <dsp:cNvSpPr/>
      </dsp:nvSpPr>
      <dsp:spPr>
        <a:xfrm>
          <a:off x="0" y="194440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cherry-pick &lt;commit&gt; → Applique un commit spécifique sur la branche courante</a:t>
          </a:r>
        </a:p>
      </dsp:txBody>
      <dsp:txXfrm>
        <a:off x="20390" y="1964799"/>
        <a:ext cx="10474820" cy="376910"/>
      </dsp:txXfrm>
    </dsp:sp>
    <dsp:sp modelId="{6AB29C8A-5A84-488D-AF13-6A39E8F44404}">
      <dsp:nvSpPr>
        <dsp:cNvPr id="0" name=""/>
        <dsp:cNvSpPr/>
      </dsp:nvSpPr>
      <dsp:spPr>
        <a:xfrm>
          <a:off x="0" y="241105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rebase -i HEAD~n → Réécrit les n derniers commits (modification, fusion, suppression)</a:t>
          </a:r>
        </a:p>
      </dsp:txBody>
      <dsp:txXfrm>
        <a:off x="20390" y="2431449"/>
        <a:ext cx="10474820" cy="376910"/>
      </dsp:txXfrm>
    </dsp:sp>
    <dsp:sp modelId="{72DA1753-2DA6-4EE1-BBAA-3CB83D1A80E8}">
      <dsp:nvSpPr>
        <dsp:cNvPr id="0" name=""/>
        <dsp:cNvSpPr/>
      </dsp:nvSpPr>
      <dsp:spPr>
        <a:xfrm>
          <a:off x="0" y="2877710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worktree add ../new-branch new-branch → Crée un nouveau dossier avec une autre branche</a:t>
          </a:r>
        </a:p>
      </dsp:txBody>
      <dsp:txXfrm>
        <a:off x="20390" y="2898100"/>
        <a:ext cx="10474820" cy="376910"/>
      </dsp:txXfrm>
    </dsp:sp>
    <dsp:sp modelId="{7884159D-86B6-46F7-B0DA-9749AF2DD98B}">
      <dsp:nvSpPr>
        <dsp:cNvPr id="0" name=""/>
        <dsp:cNvSpPr/>
      </dsp:nvSpPr>
      <dsp:spPr>
        <a:xfrm>
          <a:off x="0" y="3344360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log --graph --oneline --all → Affiche un historique compact et visuel des branches</a:t>
          </a:r>
        </a:p>
      </dsp:txBody>
      <dsp:txXfrm>
        <a:off x="20390" y="3364750"/>
        <a:ext cx="10474820" cy="376910"/>
      </dsp:txXfrm>
    </dsp:sp>
    <dsp:sp modelId="{0CF8F18D-B369-46A8-813F-61F287045AA7}">
      <dsp:nvSpPr>
        <dsp:cNvPr id="0" name=""/>
        <dsp:cNvSpPr/>
      </dsp:nvSpPr>
      <dsp:spPr>
        <a:xfrm>
          <a:off x="0" y="3811010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shortlog -sn → Affiche la liste des contributeurs et leur nombre de commits</a:t>
          </a:r>
        </a:p>
      </dsp:txBody>
      <dsp:txXfrm>
        <a:off x="20390" y="3831400"/>
        <a:ext cx="10474820" cy="376910"/>
      </dsp:txXfrm>
    </dsp:sp>
    <dsp:sp modelId="{952E57B6-0407-4938-9B27-87060ABB5C47}">
      <dsp:nvSpPr>
        <dsp:cNvPr id="0" name=""/>
        <dsp:cNvSpPr/>
      </dsp:nvSpPr>
      <dsp:spPr>
        <a:xfrm>
          <a:off x="0" y="4277660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grep "mot-clé" → Recherche un mot-clé dans tout le dépôt</a:t>
          </a:r>
        </a:p>
      </dsp:txBody>
      <dsp:txXfrm>
        <a:off x="20390" y="4298050"/>
        <a:ext cx="10474820" cy="376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F573-141C-45E0-B595-4DBA938D0F2C}">
      <dsp:nvSpPr>
        <dsp:cNvPr id="0" name=""/>
        <dsp:cNvSpPr/>
      </dsp:nvSpPr>
      <dsp:spPr>
        <a:xfrm>
          <a:off x="961120" y="2079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GitLab 🚀 :</a:t>
          </a:r>
          <a:endParaRPr lang="en-US" sz="1500" kern="1200"/>
        </a:p>
      </dsp:txBody>
      <dsp:txXfrm>
        <a:off x="961120" y="2079"/>
        <a:ext cx="2094322" cy="1256593"/>
      </dsp:txXfrm>
    </dsp:sp>
    <dsp:sp modelId="{9C01BBDC-FFE0-4741-B345-488E16B2546E}">
      <dsp:nvSpPr>
        <dsp:cNvPr id="0" name=""/>
        <dsp:cNvSpPr/>
      </dsp:nvSpPr>
      <dsp:spPr>
        <a:xfrm>
          <a:off x="3264875" y="2079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Similaire à GitHub, mais avec plus d’options de CI/CD intégrées.</a:t>
          </a:r>
        </a:p>
      </dsp:txBody>
      <dsp:txXfrm>
        <a:off x="3264875" y="2079"/>
        <a:ext cx="2094322" cy="1256593"/>
      </dsp:txXfrm>
    </dsp:sp>
    <dsp:sp modelId="{B95B9CF2-FB56-498B-B7B5-CA394BCB9BB9}">
      <dsp:nvSpPr>
        <dsp:cNvPr id="0" name=""/>
        <dsp:cNvSpPr/>
      </dsp:nvSpPr>
      <dsp:spPr>
        <a:xfrm>
          <a:off x="5568630" y="2079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Peut être auto-hébergé pour plus de contrôle.</a:t>
          </a:r>
        </a:p>
      </dsp:txBody>
      <dsp:txXfrm>
        <a:off x="5568630" y="2079"/>
        <a:ext cx="2094322" cy="1256593"/>
      </dsp:txXfrm>
    </dsp:sp>
    <dsp:sp modelId="{F425EB1C-6335-49EC-BD16-792706E1A59D}">
      <dsp:nvSpPr>
        <dsp:cNvPr id="0" name=""/>
        <dsp:cNvSpPr/>
      </dsp:nvSpPr>
      <dsp:spPr>
        <a:xfrm>
          <a:off x="7872385" y="2079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Bitbucket 🏗️ :</a:t>
          </a:r>
          <a:endParaRPr lang="en-US" sz="1500" kern="1200"/>
        </a:p>
      </dsp:txBody>
      <dsp:txXfrm>
        <a:off x="7872385" y="2079"/>
        <a:ext cx="2094322" cy="1256593"/>
      </dsp:txXfrm>
    </dsp:sp>
    <dsp:sp modelId="{8D870613-4ADC-4D9B-84B7-E18B44111441}">
      <dsp:nvSpPr>
        <dsp:cNvPr id="0" name=""/>
        <dsp:cNvSpPr/>
      </dsp:nvSpPr>
      <dsp:spPr>
        <a:xfrm>
          <a:off x="961120" y="1468105"/>
          <a:ext cx="2094322" cy="1256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Optimisé pour les entreprises, avec intégration Jira et support des dépôts privés gratuits.</a:t>
          </a:r>
        </a:p>
      </dsp:txBody>
      <dsp:txXfrm>
        <a:off x="961120" y="1468105"/>
        <a:ext cx="2094322" cy="1256593"/>
      </dsp:txXfrm>
    </dsp:sp>
    <dsp:sp modelId="{AF8DD60E-AAAA-4E33-92DF-9F124A0A9B44}">
      <dsp:nvSpPr>
        <dsp:cNvPr id="0" name=""/>
        <dsp:cNvSpPr/>
      </dsp:nvSpPr>
      <dsp:spPr>
        <a:xfrm>
          <a:off x="3264875" y="1468105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Supporte Git et Mercurial (même si Atlassian a abandonné ce dernier).</a:t>
          </a:r>
        </a:p>
      </dsp:txBody>
      <dsp:txXfrm>
        <a:off x="3264875" y="1468105"/>
        <a:ext cx="2094322" cy="1256593"/>
      </dsp:txXfrm>
    </dsp:sp>
    <dsp:sp modelId="{40416662-5A70-4946-A263-3D918017AAC6}">
      <dsp:nvSpPr>
        <dsp:cNvPr id="0" name=""/>
        <dsp:cNvSpPr/>
      </dsp:nvSpPr>
      <dsp:spPr>
        <a:xfrm>
          <a:off x="5568630" y="1468105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Gitea 🖥️ : </a:t>
          </a:r>
          <a:endParaRPr lang="en-US" sz="1500" kern="1200"/>
        </a:p>
      </dsp:txBody>
      <dsp:txXfrm>
        <a:off x="5568630" y="1468105"/>
        <a:ext cx="2094322" cy="1256593"/>
      </dsp:txXfrm>
    </dsp:sp>
    <dsp:sp modelId="{DBA3F69E-C5AD-4918-AB06-92E0AF4991DD}">
      <dsp:nvSpPr>
        <dsp:cNvPr id="0" name=""/>
        <dsp:cNvSpPr/>
      </dsp:nvSpPr>
      <dsp:spPr>
        <a:xfrm>
          <a:off x="7872385" y="1468105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Version légère et auto-hébergeable de GitHub. Idéale pour des projets personnels ou en entreprise.</a:t>
          </a:r>
        </a:p>
      </dsp:txBody>
      <dsp:txXfrm>
        <a:off x="7872385" y="1468105"/>
        <a:ext cx="2094322" cy="1256593"/>
      </dsp:txXfrm>
    </dsp:sp>
    <dsp:sp modelId="{05A32225-847D-4F23-87C3-6CE06AA4FFAF}">
      <dsp:nvSpPr>
        <dsp:cNvPr id="0" name=""/>
        <dsp:cNvSpPr/>
      </dsp:nvSpPr>
      <dsp:spPr>
        <a:xfrm>
          <a:off x="961120" y="2934131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SourceForge 📂 :</a:t>
          </a:r>
          <a:endParaRPr lang="en-US" sz="1500" kern="1200"/>
        </a:p>
      </dsp:txBody>
      <dsp:txXfrm>
        <a:off x="961120" y="2934131"/>
        <a:ext cx="2094322" cy="1256593"/>
      </dsp:txXfrm>
    </dsp:sp>
    <dsp:sp modelId="{798191E6-52E5-4718-8E92-08764C237B5A}">
      <dsp:nvSpPr>
        <dsp:cNvPr id="0" name=""/>
        <dsp:cNvSpPr/>
      </dsp:nvSpPr>
      <dsp:spPr>
        <a:xfrm>
          <a:off x="3264875" y="2934131"/>
          <a:ext cx="2094322" cy="1256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Plus ancien que GitHub, axé sur l'open-source avec une communauté fidèle.</a:t>
          </a:r>
        </a:p>
      </dsp:txBody>
      <dsp:txXfrm>
        <a:off x="3264875" y="2934131"/>
        <a:ext cx="2094322" cy="1256593"/>
      </dsp:txXfrm>
    </dsp:sp>
    <dsp:sp modelId="{91A617DC-3234-44B1-B4E5-1383AAF01C39}">
      <dsp:nvSpPr>
        <dsp:cNvPr id="0" name=""/>
        <dsp:cNvSpPr/>
      </dsp:nvSpPr>
      <dsp:spPr>
        <a:xfrm>
          <a:off x="5568630" y="2934131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AWS CodeCommit ☁️ :</a:t>
          </a:r>
          <a:endParaRPr lang="en-US" sz="1500" kern="1200"/>
        </a:p>
      </dsp:txBody>
      <dsp:txXfrm>
        <a:off x="5568630" y="2934131"/>
        <a:ext cx="2094322" cy="1256593"/>
      </dsp:txXfrm>
    </dsp:sp>
    <dsp:sp modelId="{D0839CD9-5DDB-4CA6-B24C-2ACE26E0DA10}">
      <dsp:nvSpPr>
        <dsp:cNvPr id="0" name=""/>
        <dsp:cNvSpPr/>
      </dsp:nvSpPr>
      <dsp:spPr>
        <a:xfrm>
          <a:off x="7872385" y="2934131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 Git hébergé sur Amazon Web Services (AWS), souvent utilisé dans les environnements cloud.</a:t>
          </a:r>
        </a:p>
      </dsp:txBody>
      <dsp:txXfrm>
        <a:off x="7872385" y="2934131"/>
        <a:ext cx="2094322" cy="1256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fr-FR" sz="660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3200">
                <a:solidFill>
                  <a:schemeClr val="bg1"/>
                </a:solidFill>
              </a:rPr>
              <a:t>By </a:t>
            </a:r>
            <a:r>
              <a:rPr lang="fr-FR" sz="3200" err="1">
                <a:solidFill>
                  <a:schemeClr val="bg1"/>
                </a:solidFill>
              </a:rPr>
              <a:t>Amiels</a:t>
            </a:r>
            <a:r>
              <a:rPr lang="fr-FR" sz="3200">
                <a:solidFill>
                  <a:schemeClr val="bg1"/>
                </a:solidFill>
              </a:rPr>
              <a:t> </a:t>
            </a:r>
            <a:r>
              <a:rPr lang="fr-FR" sz="3200" err="1">
                <a:solidFill>
                  <a:schemeClr val="bg1"/>
                </a:solidFill>
              </a:rPr>
              <a:t>Caprills</a:t>
            </a:r>
            <a:r>
              <a:rPr lang="fr-FR" sz="3200">
                <a:solidFill>
                  <a:schemeClr val="bg1"/>
                </a:solidFill>
              </a:rPr>
              <a:t> </a:t>
            </a:r>
            <a:r>
              <a:rPr lang="fr-FR" sz="3200" err="1">
                <a:solidFill>
                  <a:schemeClr val="bg1"/>
                </a:solidFill>
              </a:rPr>
              <a:t>Djondjin</a:t>
            </a:r>
            <a:r>
              <a:rPr lang="fr-FR" sz="3200">
                <a:solidFill>
                  <a:schemeClr val="bg1"/>
                </a:solidFill>
              </a:rPr>
              <a:t>, Ruben </a:t>
            </a:r>
            <a:r>
              <a:rPr lang="fr-FR" sz="3200" err="1">
                <a:solidFill>
                  <a:schemeClr val="bg1"/>
                </a:solidFill>
              </a:rPr>
              <a:t>Tinant</a:t>
            </a:r>
            <a:r>
              <a:rPr lang="fr-FR" sz="3200">
                <a:solidFill>
                  <a:schemeClr val="bg1"/>
                </a:solidFill>
              </a:rPr>
              <a:t> et Matthieu </a:t>
            </a:r>
            <a:r>
              <a:rPr lang="fr-FR" sz="3200" err="1">
                <a:solidFill>
                  <a:schemeClr val="bg1"/>
                </a:solidFill>
              </a:rPr>
              <a:t>Demaria</a:t>
            </a:r>
            <a:endParaRPr lang="fr-FR" sz="3200">
              <a:solidFill>
                <a:schemeClr val="bg1"/>
              </a:solidFill>
            </a:endParaRPr>
          </a:p>
        </p:txBody>
      </p:sp>
      <p:cxnSp>
        <p:nvCxnSpPr>
          <p:cNvPr id="215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0978C-C37D-EFC1-F736-F356B552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0B2796-6435-52D7-88FC-E05965E86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1188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9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52806-F151-E1B4-FCD8-357AFFA8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Historique de gestion de versions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Espace réservé du contenu 18" descr="A History of Version Control">
            <a:extLst>
              <a:ext uri="{FF2B5EF4-FFF2-40B4-BE49-F238E27FC236}">
                <a16:creationId xmlns:a16="http://schemas.microsoft.com/office/drawing/2014/main" id="{9C9AECB0-A495-60D2-AB62-0B2E6FE02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95" y="2595865"/>
            <a:ext cx="5759877" cy="323448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ZoneTexte 5">
            <a:extLst>
              <a:ext uri="{FF2B5EF4-FFF2-40B4-BE49-F238E27FC236}">
                <a16:creationId xmlns:a16="http://schemas.microsoft.com/office/drawing/2014/main" id="{0C0EAD03-0426-8D3F-1DD5-076511888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859724"/>
              </p:ext>
            </p:extLst>
          </p:nvPr>
        </p:nvGraphicFramePr>
        <p:xfrm>
          <a:off x="6406429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036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Freeform: Shape 1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7" name="Freeform: Shape 1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1C7F8-DADA-9857-C441-18BAB636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Utilité de gestion de version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D5354A-FDA2-8779-80F9-367FF72C18A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Les VCS facilite la collaboration en permettant à plusieurs développeurs de gérer et fusionner leurs modifications sur un même projet.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Il permet de suivre l'évolution du code en enregistrant chaque changement et en facilitant le retour à une version précédente si nécessaire.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Avec des VCS, les équipes peuvent travailler en parallèle sans se chevaucher, grâce à une gestion efficace des versions et des branches.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Espace réservé du contenu 3" descr="Git - Les branches en bref">
            <a:extLst>
              <a:ext uri="{FF2B5EF4-FFF2-40B4-BE49-F238E27FC236}">
                <a16:creationId xmlns:a16="http://schemas.microsoft.com/office/drawing/2014/main" id="{D828D409-94E9-3CED-0BAE-601C60964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184" y="1562761"/>
            <a:ext cx="6922008" cy="38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2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034F-5D00-F9F6-9FDE-C62A8735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44" y="2405667"/>
            <a:ext cx="5860052" cy="3819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000" err="1"/>
              <a:t>Définition</a:t>
            </a:r>
            <a:endParaRPr lang="en-US" sz="160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6909F-68E7-61BE-A70B-E9907865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91" y="2112725"/>
            <a:ext cx="4487007" cy="2624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40F311-65F1-D8AE-FBB9-8C24451A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790" y="670948"/>
            <a:ext cx="4491887" cy="1785524"/>
          </a:xfrm>
          <a:prstGeom prst="rect">
            <a:avLst/>
          </a:prstGeom>
        </p:spPr>
      </p:pic>
      <p:sp>
        <p:nvSpPr>
          <p:cNvPr id="7" name="Rectangle: Rounded Corners 6" descr="    Principe de  base ​&#10;&#10;    Workflow de base:​&#10;&#10;    Cloner(git clone)​&#10;&#10;    Ajouter (git add)​&#10;&#10;    Valider (git commit)​&#10;&#10;    Pousser (git push)​&#10;&#10;    Tirer ( git pull)​&#10;&#10;    Avantage de git:​&#10;&#10;    Historique des versions​&#10;&#10;    Travail collaboratif​&#10;&#10;    Branchement et fusion​&#10;&#10;    Résolution des conflits​&#10;&#10;    Sécurité et sauvegarde​">
            <a:extLst>
              <a:ext uri="{FF2B5EF4-FFF2-40B4-BE49-F238E27FC236}">
                <a16:creationId xmlns:a16="http://schemas.microsoft.com/office/drawing/2014/main" id="{290B751C-ADBD-B529-F660-77CC285A22C9}"/>
              </a:ext>
            </a:extLst>
          </p:cNvPr>
          <p:cNvSpPr/>
          <p:nvPr/>
        </p:nvSpPr>
        <p:spPr>
          <a:xfrm>
            <a:off x="527469" y="1568183"/>
            <a:ext cx="4497045" cy="45715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63500" dist="38100" dir="2700000">
              <a:srgbClr val="FFFFFF">
                <a:alpha val="78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EC3D3-B53E-BAF4-1EB5-1F548AF4F999}"/>
              </a:ext>
            </a:extLst>
          </p:cNvPr>
          <p:cNvSpPr txBox="1"/>
          <p:nvPr/>
        </p:nvSpPr>
        <p:spPr>
          <a:xfrm>
            <a:off x="877198" y="1845098"/>
            <a:ext cx="3696759" cy="4459682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>Définition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>Principe de base </a:t>
            </a:r>
            <a:endParaRPr lang="en-US">
              <a:solidFill>
                <a:schemeClr val="bg2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>Workflow de base: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400">
                <a:solidFill>
                  <a:schemeClr val="bg2"/>
                </a:solidFill>
                <a:latin typeface="Arial"/>
                <a:cs typeface="Arial"/>
              </a:rPr>
              <a:t>Cloner (git clone)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400" err="1">
                <a:solidFill>
                  <a:schemeClr val="bg2"/>
                </a:solidFill>
                <a:latin typeface="Arial"/>
                <a:cs typeface="Arial"/>
              </a:rPr>
              <a:t>Ajouter</a:t>
            </a:r>
            <a:r>
              <a:rPr lang="en-US" sz="1400">
                <a:solidFill>
                  <a:schemeClr val="bg2"/>
                </a:solidFill>
                <a:latin typeface="Arial"/>
                <a:cs typeface="Arial"/>
              </a:rPr>
              <a:t> (git add)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400" err="1">
                <a:solidFill>
                  <a:schemeClr val="bg2"/>
                </a:solidFill>
                <a:latin typeface="Arial"/>
                <a:cs typeface="Arial"/>
              </a:rPr>
              <a:t>Valider</a:t>
            </a:r>
            <a:r>
              <a:rPr lang="en-US" sz="1400">
                <a:solidFill>
                  <a:schemeClr val="bg2"/>
                </a:solidFill>
                <a:latin typeface="Arial"/>
                <a:cs typeface="Arial"/>
              </a:rPr>
              <a:t> (git commit)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400" err="1">
                <a:solidFill>
                  <a:schemeClr val="bg2"/>
                </a:solidFill>
                <a:latin typeface="Arial"/>
                <a:cs typeface="Arial"/>
              </a:rPr>
              <a:t>Pousser</a:t>
            </a:r>
            <a:r>
              <a:rPr lang="en-US" sz="1400">
                <a:solidFill>
                  <a:schemeClr val="bg2"/>
                </a:solidFill>
                <a:latin typeface="Arial"/>
                <a:cs typeface="Arial"/>
              </a:rPr>
              <a:t> (git push)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400" err="1">
                <a:solidFill>
                  <a:schemeClr val="bg2"/>
                </a:solidFill>
                <a:latin typeface="Arial"/>
                <a:cs typeface="Arial"/>
              </a:rPr>
              <a:t>Tirer</a:t>
            </a:r>
            <a:r>
              <a:rPr lang="en-US" sz="1400">
                <a:solidFill>
                  <a:schemeClr val="bg2"/>
                </a:solidFill>
                <a:latin typeface="Arial"/>
                <a:cs typeface="Arial"/>
              </a:rPr>
              <a:t> ( git pull)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en-US" sz="1600" err="1">
                <a:solidFill>
                  <a:schemeClr val="bg2"/>
                </a:solidFill>
              </a:rPr>
              <a:t>Avantage</a:t>
            </a:r>
            <a:r>
              <a:rPr lang="en-US" sz="1600">
                <a:solidFill>
                  <a:schemeClr val="bg2"/>
                </a:solidFill>
              </a:rPr>
              <a:t> de git: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200" err="1">
                <a:solidFill>
                  <a:schemeClr val="bg2"/>
                </a:solidFill>
              </a:rPr>
              <a:t>Historique</a:t>
            </a:r>
            <a:r>
              <a:rPr lang="en-US" sz="1200">
                <a:solidFill>
                  <a:schemeClr val="bg2"/>
                </a:solidFill>
              </a:rPr>
              <a:t> des versions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200">
                <a:solidFill>
                  <a:schemeClr val="bg2"/>
                </a:solidFill>
              </a:rPr>
              <a:t>Travail </a:t>
            </a:r>
            <a:r>
              <a:rPr lang="en-US" sz="1200" err="1">
                <a:solidFill>
                  <a:schemeClr val="bg2"/>
                </a:solidFill>
              </a:rPr>
              <a:t>collaboratif</a:t>
            </a:r>
            <a:endParaRPr lang="en-US" sz="1200">
              <a:solidFill>
                <a:schemeClr val="bg2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200" err="1">
                <a:solidFill>
                  <a:schemeClr val="bg2"/>
                </a:solidFill>
              </a:rPr>
              <a:t>Branchement</a:t>
            </a:r>
            <a:r>
              <a:rPr lang="en-US" sz="1200">
                <a:solidFill>
                  <a:schemeClr val="bg2"/>
                </a:solidFill>
              </a:rPr>
              <a:t> et fusion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en-US" err="1">
                <a:solidFill>
                  <a:schemeClr val="bg2"/>
                </a:solidFill>
                <a:latin typeface="Arial"/>
                <a:cs typeface="Arial"/>
              </a:rPr>
              <a:t>Résolution</a:t>
            </a: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> des </a:t>
            </a:r>
            <a:r>
              <a:rPr lang="en-US" err="1">
                <a:solidFill>
                  <a:schemeClr val="bg2"/>
                </a:solidFill>
                <a:latin typeface="Arial"/>
                <a:cs typeface="Arial"/>
              </a:rPr>
              <a:t>conflits</a:t>
            </a:r>
            <a:endParaRPr lang="en-US">
              <a:solidFill>
                <a:schemeClr val="bg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>Sécurité et </a:t>
            </a:r>
            <a:r>
              <a:rPr lang="en-US" err="1">
                <a:solidFill>
                  <a:schemeClr val="bg2"/>
                </a:solidFill>
                <a:latin typeface="Arial"/>
                <a:cs typeface="Arial"/>
              </a:rPr>
              <a:t>sauvegarde</a:t>
            </a:r>
            <a:endParaRPr lang="en-US">
              <a:solidFill>
                <a:schemeClr val="bg2"/>
              </a:solidFill>
              <a:latin typeface="Arial"/>
              <a:cs typeface="Arial"/>
            </a:endParaRPr>
          </a:p>
          <a:p>
            <a:pPr algn="l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F4968E-F22C-4494-7FCB-891F069850F2}"/>
              </a:ext>
            </a:extLst>
          </p:cNvPr>
          <p:cNvSpPr/>
          <p:nvPr/>
        </p:nvSpPr>
        <p:spPr>
          <a:xfrm>
            <a:off x="527411" y="564180"/>
            <a:ext cx="4407173" cy="128446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Walbaum Display"/>
              </a:rPr>
              <a:t>Principe </a:t>
            </a:r>
            <a:r>
              <a:rPr lang="en-US" sz="3200" err="1">
                <a:latin typeface="Walbaum Display"/>
              </a:rPr>
              <a:t>fondamentaux</a:t>
            </a:r>
            <a:r>
              <a:rPr lang="en-US" sz="3200">
                <a:latin typeface="Walbaum Display"/>
              </a:rPr>
              <a:t> de git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D1558F-AA0A-ED6D-0846-18EF4B235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496" y="1843725"/>
            <a:ext cx="5843873" cy="37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E3D-424C-4A4B-D44C-1BA4C330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Commandes</a:t>
            </a:r>
            <a:r>
              <a:rPr lang="en-US"/>
              <a:t> avancées 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5B6BE9-667C-8661-E612-AAB277E0D1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16768"/>
          <a:ext cx="10515600" cy="477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18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A3F91-B2A2-EC99-563D-A4822CF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Présentation et fonctionnement de GitHub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CE0324-81FC-2CA1-3461-D5383738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100">
                <a:ea typeface="+mn-lt"/>
                <a:cs typeface="+mn-lt"/>
              </a:rPr>
              <a:t>Plateforme </a:t>
            </a:r>
            <a:r>
              <a:rPr lang="en-US" sz="1100" err="1">
                <a:ea typeface="+mn-lt"/>
                <a:cs typeface="+mn-lt"/>
              </a:rPr>
              <a:t>en</a:t>
            </a:r>
            <a:r>
              <a:rPr lang="en-US" sz="110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ligne</a:t>
            </a:r>
            <a:r>
              <a:rPr lang="en-US" sz="1100">
                <a:ea typeface="+mn-lt"/>
                <a:cs typeface="+mn-lt"/>
              </a:rPr>
              <a:t> de gestion de code source </a:t>
            </a:r>
            <a:r>
              <a:rPr lang="en-US" sz="1100" err="1">
                <a:ea typeface="+mn-lt"/>
                <a:cs typeface="+mn-lt"/>
              </a:rPr>
              <a:t>basée</a:t>
            </a:r>
            <a:r>
              <a:rPr lang="en-US" sz="1100">
                <a:ea typeface="+mn-lt"/>
                <a:cs typeface="+mn-lt"/>
              </a:rPr>
              <a:t> sur </a:t>
            </a:r>
            <a:r>
              <a:rPr lang="en-US" sz="1100" b="1">
                <a:ea typeface="+mn-lt"/>
                <a:cs typeface="+mn-lt"/>
              </a:rPr>
              <a:t>Git</a:t>
            </a:r>
            <a:r>
              <a:rPr lang="en-US" sz="1100">
                <a:ea typeface="+mn-lt"/>
                <a:cs typeface="+mn-lt"/>
              </a:rPr>
              <a:t>, </a:t>
            </a:r>
            <a:r>
              <a:rPr lang="en-US" sz="1100" err="1">
                <a:ea typeface="+mn-lt"/>
                <a:cs typeface="+mn-lt"/>
              </a:rPr>
              <a:t>permettant</a:t>
            </a:r>
            <a:r>
              <a:rPr lang="en-US" sz="1100">
                <a:ea typeface="+mn-lt"/>
                <a:cs typeface="+mn-lt"/>
              </a:rPr>
              <a:t> de </a:t>
            </a:r>
            <a:r>
              <a:rPr lang="en-US" sz="1100" b="1">
                <a:ea typeface="+mn-lt"/>
                <a:cs typeface="+mn-lt"/>
              </a:rPr>
              <a:t>stocker, </a:t>
            </a:r>
            <a:r>
              <a:rPr lang="en-US" sz="1100" b="1" err="1">
                <a:ea typeface="+mn-lt"/>
                <a:cs typeface="+mn-lt"/>
              </a:rPr>
              <a:t>gérer</a:t>
            </a:r>
            <a:r>
              <a:rPr lang="en-US" sz="1100" b="1">
                <a:ea typeface="+mn-lt"/>
                <a:cs typeface="+mn-lt"/>
              </a:rPr>
              <a:t>, </a:t>
            </a:r>
            <a:r>
              <a:rPr lang="en-US" sz="1100" b="1" err="1">
                <a:ea typeface="+mn-lt"/>
                <a:cs typeface="+mn-lt"/>
              </a:rPr>
              <a:t>collaborer</a:t>
            </a:r>
            <a:r>
              <a:rPr lang="en-US" sz="1100" b="1">
                <a:ea typeface="+mn-lt"/>
                <a:cs typeface="+mn-lt"/>
              </a:rPr>
              <a:t> et </a:t>
            </a:r>
            <a:r>
              <a:rPr lang="en-US" sz="1100" b="1" err="1">
                <a:ea typeface="+mn-lt"/>
                <a:cs typeface="+mn-lt"/>
              </a:rPr>
              <a:t>partager</a:t>
            </a:r>
            <a:r>
              <a:rPr lang="en-US" sz="1100">
                <a:ea typeface="+mn-lt"/>
                <a:cs typeface="+mn-lt"/>
              </a:rPr>
              <a:t> du code. Essentiel pour le </a:t>
            </a:r>
            <a:r>
              <a:rPr lang="en-US" sz="1100" b="1" err="1">
                <a:ea typeface="+mn-lt"/>
                <a:cs typeface="+mn-lt"/>
              </a:rPr>
              <a:t>développement</a:t>
            </a:r>
            <a:r>
              <a:rPr lang="en-US" sz="1100" b="1">
                <a:ea typeface="+mn-lt"/>
                <a:cs typeface="+mn-lt"/>
              </a:rPr>
              <a:t> open-source</a:t>
            </a:r>
            <a:r>
              <a:rPr lang="en-US" sz="1100">
                <a:ea typeface="+mn-lt"/>
                <a:cs typeface="+mn-lt"/>
              </a:rPr>
              <a:t> et le </a:t>
            </a:r>
            <a:r>
              <a:rPr lang="en-US" sz="1100" b="1">
                <a:ea typeface="+mn-lt"/>
                <a:cs typeface="+mn-lt"/>
              </a:rPr>
              <a:t>travail </a:t>
            </a:r>
            <a:r>
              <a:rPr lang="en-US" sz="1100" b="1" err="1">
                <a:ea typeface="+mn-lt"/>
                <a:cs typeface="+mn-lt"/>
              </a:rPr>
              <a:t>en</a:t>
            </a:r>
            <a:r>
              <a:rPr lang="en-US" sz="1100" b="1">
                <a:ea typeface="+mn-lt"/>
                <a:cs typeface="+mn-lt"/>
              </a:rPr>
              <a:t> équipe</a:t>
            </a:r>
            <a:r>
              <a:rPr lang="en-US" sz="1100">
                <a:ea typeface="+mn-lt"/>
                <a:cs typeface="+mn-lt"/>
              </a:rPr>
              <a:t>.</a:t>
            </a:r>
            <a:endParaRPr lang="en-US" sz="1100"/>
          </a:p>
          <a:p>
            <a:r>
              <a:rPr lang="en-US" sz="1100" b="1">
                <a:ea typeface="+mn-lt"/>
                <a:cs typeface="+mn-lt"/>
              </a:rPr>
              <a:t>Dépôts</a:t>
            </a:r>
            <a:r>
              <a:rPr lang="en-US" sz="1100">
                <a:ea typeface="+mn-lt"/>
                <a:cs typeface="+mn-lt"/>
              </a:rPr>
              <a:t> : Stockage du code et de son </a:t>
            </a:r>
            <a:r>
              <a:rPr lang="en-US" sz="1100" err="1">
                <a:ea typeface="+mn-lt"/>
                <a:cs typeface="+mn-lt"/>
              </a:rPr>
              <a:t>historique</a:t>
            </a:r>
            <a:r>
              <a:rPr lang="en-US" sz="1100">
                <a:ea typeface="+mn-lt"/>
                <a:cs typeface="+mn-lt"/>
              </a:rPr>
              <a:t>.</a:t>
            </a:r>
          </a:p>
          <a:p>
            <a:r>
              <a:rPr lang="en-US" sz="1100" b="1">
                <a:ea typeface="+mn-lt"/>
                <a:cs typeface="+mn-lt"/>
              </a:rPr>
              <a:t>Branches</a:t>
            </a:r>
            <a:r>
              <a:rPr lang="en-US" sz="1100">
                <a:ea typeface="+mn-lt"/>
                <a:cs typeface="+mn-lt"/>
              </a:rPr>
              <a:t> : </a:t>
            </a:r>
            <a:r>
              <a:rPr lang="en-US" sz="1100" err="1">
                <a:ea typeface="+mn-lt"/>
                <a:cs typeface="+mn-lt"/>
              </a:rPr>
              <a:t>Travailler</a:t>
            </a:r>
            <a:r>
              <a:rPr lang="en-US" sz="1100">
                <a:ea typeface="+mn-lt"/>
                <a:cs typeface="+mn-lt"/>
              </a:rPr>
              <a:t> sur </a:t>
            </a:r>
            <a:r>
              <a:rPr lang="fr-FR" sz="1100">
                <a:ea typeface="+mn-lt"/>
                <a:cs typeface="+mn-lt"/>
              </a:rPr>
              <a:t>plusieurs</a:t>
            </a:r>
            <a:r>
              <a:rPr lang="en-US" sz="1100">
                <a:ea typeface="+mn-lt"/>
                <a:cs typeface="+mn-lt"/>
              </a:rPr>
              <a:t> versions sans affecter la </a:t>
            </a:r>
            <a:r>
              <a:rPr lang="en-US" sz="1100" err="1">
                <a:ea typeface="+mn-lt"/>
                <a:cs typeface="+mn-lt"/>
              </a:rPr>
              <a:t>principale</a:t>
            </a:r>
            <a:r>
              <a:rPr lang="en-US" sz="1100">
                <a:ea typeface="+mn-lt"/>
                <a:cs typeface="+mn-lt"/>
              </a:rPr>
              <a:t>.</a:t>
            </a:r>
            <a:endParaRPr lang="en-US" sz="1100"/>
          </a:p>
          <a:p>
            <a:r>
              <a:rPr lang="en-US" sz="1100" b="1">
                <a:ea typeface="+mn-lt"/>
                <a:cs typeface="+mn-lt"/>
              </a:rPr>
              <a:t>Commits</a:t>
            </a:r>
            <a:r>
              <a:rPr lang="en-US" sz="1100">
                <a:ea typeface="+mn-lt"/>
                <a:cs typeface="+mn-lt"/>
              </a:rPr>
              <a:t> : </a:t>
            </a:r>
            <a:r>
              <a:rPr lang="en-US" sz="1100" err="1">
                <a:ea typeface="+mn-lt"/>
                <a:cs typeface="+mn-lt"/>
              </a:rPr>
              <a:t>Sauvegarde</a:t>
            </a:r>
            <a:r>
              <a:rPr lang="en-US" sz="1100">
                <a:ea typeface="+mn-lt"/>
                <a:cs typeface="+mn-lt"/>
              </a:rPr>
              <a:t> des modifications avec un message </a:t>
            </a:r>
            <a:r>
              <a:rPr lang="en-US" sz="1100" err="1">
                <a:ea typeface="+mn-lt"/>
                <a:cs typeface="+mn-lt"/>
              </a:rPr>
              <a:t>explicatif</a:t>
            </a:r>
            <a:r>
              <a:rPr lang="en-US" sz="1100">
                <a:ea typeface="+mn-lt"/>
                <a:cs typeface="+mn-lt"/>
              </a:rPr>
              <a:t>.</a:t>
            </a:r>
          </a:p>
          <a:p>
            <a:r>
              <a:rPr lang="en-US" sz="1100" b="1">
                <a:ea typeface="+mn-lt"/>
                <a:cs typeface="+mn-lt"/>
              </a:rPr>
              <a:t>Pull Requests</a:t>
            </a:r>
            <a:r>
              <a:rPr lang="en-US" sz="1100">
                <a:ea typeface="+mn-lt"/>
                <a:cs typeface="+mn-lt"/>
              </a:rPr>
              <a:t> : Proposition et revue de modifications </a:t>
            </a:r>
            <a:r>
              <a:rPr lang="en-US" sz="1100" err="1">
                <a:ea typeface="+mn-lt"/>
                <a:cs typeface="+mn-lt"/>
              </a:rPr>
              <a:t>avant</a:t>
            </a:r>
            <a:r>
              <a:rPr lang="en-US" sz="1100">
                <a:ea typeface="+mn-lt"/>
                <a:cs typeface="+mn-lt"/>
              </a:rPr>
              <a:t> fusion.</a:t>
            </a:r>
          </a:p>
          <a:p>
            <a:r>
              <a:rPr lang="en-US" sz="1100" b="1">
                <a:ea typeface="+mn-lt"/>
                <a:cs typeface="+mn-lt"/>
              </a:rPr>
              <a:t>Issues</a:t>
            </a:r>
            <a:r>
              <a:rPr lang="en-US" sz="1100">
                <a:ea typeface="+mn-lt"/>
                <a:cs typeface="+mn-lt"/>
              </a:rPr>
              <a:t> : Gestion des bugs et </a:t>
            </a:r>
            <a:r>
              <a:rPr lang="en-US" sz="1100" err="1">
                <a:ea typeface="+mn-lt"/>
                <a:cs typeface="+mn-lt"/>
              </a:rPr>
              <a:t>améliorations</a:t>
            </a:r>
            <a:r>
              <a:rPr lang="en-US" sz="1100">
                <a:ea typeface="+mn-lt"/>
                <a:cs typeface="+mn-lt"/>
              </a:rPr>
              <a:t>.</a:t>
            </a:r>
          </a:p>
          <a:p>
            <a:r>
              <a:rPr lang="en-US" sz="1100" b="1">
                <a:ea typeface="+mn-lt"/>
                <a:cs typeface="+mn-lt"/>
              </a:rPr>
              <a:t>Forks</a:t>
            </a:r>
            <a:r>
              <a:rPr lang="en-US" sz="1100">
                <a:ea typeface="+mn-lt"/>
                <a:cs typeface="+mn-lt"/>
              </a:rPr>
              <a:t> : </a:t>
            </a:r>
            <a:r>
              <a:rPr lang="en-US" sz="1100" err="1">
                <a:ea typeface="+mn-lt"/>
                <a:cs typeface="+mn-lt"/>
              </a:rPr>
              <a:t>Copie</a:t>
            </a:r>
            <a:r>
              <a:rPr lang="en-US" sz="1100">
                <a:ea typeface="+mn-lt"/>
                <a:cs typeface="+mn-lt"/>
              </a:rPr>
              <a:t> d'un </a:t>
            </a:r>
            <a:r>
              <a:rPr lang="en-US" sz="1100" err="1">
                <a:ea typeface="+mn-lt"/>
                <a:cs typeface="+mn-lt"/>
              </a:rPr>
              <a:t>dépôt</a:t>
            </a:r>
            <a:r>
              <a:rPr lang="en-US" sz="1100">
                <a:ea typeface="+mn-lt"/>
                <a:cs typeface="+mn-lt"/>
              </a:rPr>
              <a:t> pour modifications </a:t>
            </a:r>
            <a:r>
              <a:rPr lang="en-US" sz="1100" err="1">
                <a:ea typeface="+mn-lt"/>
                <a:cs typeface="+mn-lt"/>
              </a:rPr>
              <a:t>indépendantes</a:t>
            </a:r>
            <a:r>
              <a:rPr lang="en-US" sz="1100">
                <a:ea typeface="+mn-lt"/>
                <a:cs typeface="+mn-lt"/>
              </a:rPr>
              <a:t>.</a:t>
            </a:r>
          </a:p>
          <a:p>
            <a:r>
              <a:rPr lang="en-US" sz="1100">
                <a:ea typeface="+mn-lt"/>
                <a:cs typeface="+mn-lt"/>
              </a:rPr>
              <a:t>✅ </a:t>
            </a:r>
            <a:r>
              <a:rPr lang="en-US" sz="1100" b="1">
                <a:ea typeface="+mn-lt"/>
                <a:cs typeface="+mn-lt"/>
              </a:rPr>
              <a:t>Collaboration </a:t>
            </a:r>
            <a:r>
              <a:rPr lang="en-US" sz="1100" b="1" err="1">
                <a:ea typeface="+mn-lt"/>
                <a:cs typeface="+mn-lt"/>
              </a:rPr>
              <a:t>fluide</a:t>
            </a:r>
            <a:r>
              <a:rPr lang="en-US" sz="1100">
                <a:ea typeface="+mn-lt"/>
                <a:cs typeface="+mn-lt"/>
              </a:rPr>
              <a:t> avec des </a:t>
            </a:r>
            <a:r>
              <a:rPr lang="en-US" sz="1100" err="1">
                <a:ea typeface="+mn-lt"/>
                <a:cs typeface="+mn-lt"/>
              </a:rPr>
              <a:t>outils</a:t>
            </a:r>
            <a:r>
              <a:rPr lang="en-US" sz="110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intégrés</a:t>
            </a:r>
            <a:r>
              <a:rPr lang="en-US" sz="1100">
                <a:ea typeface="+mn-lt"/>
                <a:cs typeface="+mn-lt"/>
              </a:rPr>
              <a:t>.</a:t>
            </a:r>
          </a:p>
          <a:p>
            <a:r>
              <a:rPr lang="en-US" sz="1100">
                <a:ea typeface="+mn-lt"/>
                <a:cs typeface="+mn-lt"/>
              </a:rPr>
              <a:t>✅ </a:t>
            </a:r>
            <a:r>
              <a:rPr lang="en-US" sz="1100" b="1" err="1">
                <a:ea typeface="+mn-lt"/>
                <a:cs typeface="+mn-lt"/>
              </a:rPr>
              <a:t>Hébergement</a:t>
            </a:r>
            <a:r>
              <a:rPr lang="en-US" sz="1100" b="1">
                <a:ea typeface="+mn-lt"/>
                <a:cs typeface="+mn-lt"/>
              </a:rPr>
              <a:t> </a:t>
            </a:r>
            <a:r>
              <a:rPr lang="en-US" sz="1100" b="1" err="1">
                <a:ea typeface="+mn-lt"/>
                <a:cs typeface="+mn-lt"/>
              </a:rPr>
              <a:t>sécurisé</a:t>
            </a:r>
            <a:r>
              <a:rPr lang="en-US" sz="1100">
                <a:ea typeface="+mn-lt"/>
                <a:cs typeface="+mn-lt"/>
              </a:rPr>
              <a:t> avec </a:t>
            </a:r>
            <a:r>
              <a:rPr lang="en-US" sz="1100" err="1">
                <a:ea typeface="+mn-lt"/>
                <a:cs typeface="+mn-lt"/>
              </a:rPr>
              <a:t>sauvegarde</a:t>
            </a:r>
            <a:r>
              <a:rPr lang="en-US" sz="1100">
                <a:ea typeface="+mn-lt"/>
                <a:cs typeface="+mn-lt"/>
              </a:rPr>
              <a:t> des données.</a:t>
            </a:r>
          </a:p>
          <a:p>
            <a:r>
              <a:rPr lang="en-US" sz="1100">
                <a:ea typeface="+mn-lt"/>
                <a:cs typeface="+mn-lt"/>
              </a:rPr>
              <a:t>✅ </a:t>
            </a:r>
            <a:r>
              <a:rPr lang="en-US" sz="1100" b="1" err="1">
                <a:ea typeface="+mn-lt"/>
                <a:cs typeface="+mn-lt"/>
              </a:rPr>
              <a:t>Intégration</a:t>
            </a:r>
            <a:r>
              <a:rPr lang="en-US" sz="1100" b="1">
                <a:ea typeface="+mn-lt"/>
                <a:cs typeface="+mn-lt"/>
              </a:rPr>
              <a:t> CI/CD</a:t>
            </a:r>
            <a:r>
              <a:rPr lang="en-US" sz="1100">
                <a:ea typeface="+mn-lt"/>
                <a:cs typeface="+mn-lt"/>
              </a:rPr>
              <a:t>, IDE et </a:t>
            </a:r>
            <a:r>
              <a:rPr lang="en-US" sz="1100" err="1">
                <a:ea typeface="+mn-lt"/>
                <a:cs typeface="+mn-lt"/>
              </a:rPr>
              <a:t>autres</a:t>
            </a:r>
            <a:r>
              <a:rPr lang="en-US" sz="110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outils</a:t>
            </a:r>
            <a:r>
              <a:rPr lang="en-US" sz="1100">
                <a:ea typeface="+mn-lt"/>
                <a:cs typeface="+mn-lt"/>
              </a:rPr>
              <a:t>.</a:t>
            </a:r>
          </a:p>
          <a:p>
            <a:r>
              <a:rPr lang="en-US" sz="1100">
                <a:ea typeface="+mn-lt"/>
                <a:cs typeface="+mn-lt"/>
              </a:rPr>
              <a:t>✅ </a:t>
            </a:r>
            <a:r>
              <a:rPr lang="en-US" sz="1100" b="1">
                <a:ea typeface="+mn-lt"/>
                <a:cs typeface="+mn-lt"/>
              </a:rPr>
              <a:t>Support open-source</a:t>
            </a:r>
            <a:r>
              <a:rPr lang="en-US" sz="1100">
                <a:ea typeface="+mn-lt"/>
                <a:cs typeface="+mn-lt"/>
              </a:rPr>
              <a:t> avec </a:t>
            </a:r>
            <a:r>
              <a:rPr lang="en-US" sz="1100" err="1">
                <a:ea typeface="+mn-lt"/>
                <a:cs typeface="+mn-lt"/>
              </a:rPr>
              <a:t>une</a:t>
            </a:r>
            <a:r>
              <a:rPr lang="en-US" sz="1100">
                <a:ea typeface="+mn-lt"/>
                <a:cs typeface="+mn-lt"/>
              </a:rPr>
              <a:t> large </a:t>
            </a:r>
            <a:r>
              <a:rPr lang="en-US" sz="1100" err="1">
                <a:ea typeface="+mn-lt"/>
                <a:cs typeface="+mn-lt"/>
              </a:rPr>
              <a:t>communauté</a:t>
            </a:r>
            <a:r>
              <a:rPr lang="en-US" sz="1100">
                <a:ea typeface="+mn-lt"/>
                <a:cs typeface="+mn-lt"/>
              </a:rPr>
              <a:t>.</a:t>
            </a:r>
          </a:p>
          <a:p>
            <a:endParaRPr lang="en-US" sz="1100" b="1"/>
          </a:p>
          <a:p>
            <a:endParaRPr lang="en-US" sz="1100"/>
          </a:p>
        </p:txBody>
      </p:sp>
      <p:pic>
        <p:nvPicPr>
          <p:cNvPr id="36" name="Picture 4" descr="Panneau de salles de serveurs lumineux">
            <a:extLst>
              <a:ext uri="{FF2B5EF4-FFF2-40B4-BE49-F238E27FC236}">
                <a16:creationId xmlns:a16="http://schemas.microsoft.com/office/drawing/2014/main" id="{921860DE-FF24-D29E-538E-C60EC2B1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1" r="27196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2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8748D-87D9-A827-C2CF-FC8AB06B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Ses alternatives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22FD404-48E8-38B2-2CBD-1A1DE2E4B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7410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13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F3DDC-FE82-93A9-C255-B63AC035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772B-F29E-EDAB-862D-80D0515A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GIT </a:t>
            </a:r>
            <a:r>
              <a:rPr lang="en-US" sz="1800" err="1"/>
              <a:t>est</a:t>
            </a:r>
            <a:r>
              <a:rPr lang="en-US" sz="1800"/>
              <a:t> un </a:t>
            </a:r>
            <a:r>
              <a:rPr lang="en-US" sz="1800" err="1"/>
              <a:t>outil</a:t>
            </a:r>
            <a:r>
              <a:rPr lang="en-US" sz="1800"/>
              <a:t> </a:t>
            </a:r>
            <a:r>
              <a:rPr lang="en-US" sz="1800" err="1"/>
              <a:t>qualitatif</a:t>
            </a:r>
            <a:r>
              <a:rPr lang="en-US" sz="1800"/>
              <a:t> </a:t>
            </a:r>
            <a:r>
              <a:rPr lang="en-US" sz="1800" err="1"/>
              <a:t>permettant</a:t>
            </a:r>
            <a:r>
              <a:rPr lang="en-US" sz="1800"/>
              <a:t> la sauvegarde, le partage et la gestion des versions dans les </a:t>
            </a:r>
            <a:r>
              <a:rPr lang="en-US" sz="1800" err="1"/>
              <a:t>projets</a:t>
            </a:r>
            <a:r>
              <a:rPr lang="en-US" sz="1800"/>
              <a:t>, </a:t>
            </a:r>
            <a:r>
              <a:rPr lang="en-US" sz="1800" err="1"/>
              <a:t>ce</a:t>
            </a:r>
            <a:r>
              <a:rPr lang="en-US" sz="1800"/>
              <a:t> qui </a:t>
            </a:r>
            <a:r>
              <a:rPr lang="en-US" sz="1800" err="1"/>
              <a:t>en</a:t>
            </a:r>
            <a:r>
              <a:rPr lang="en-US" sz="1800"/>
              <a:t> fait un </a:t>
            </a:r>
            <a:r>
              <a:rPr lang="en-US" sz="1800" err="1"/>
              <a:t>atout</a:t>
            </a:r>
            <a:r>
              <a:rPr lang="en-US" sz="1800"/>
              <a:t> </a:t>
            </a:r>
            <a:r>
              <a:rPr lang="en-US" sz="1800" err="1"/>
              <a:t>majeur</a:t>
            </a:r>
            <a:r>
              <a:rPr lang="en-US" sz="1800"/>
              <a:t> dans la </a:t>
            </a:r>
            <a:r>
              <a:rPr lang="en-US" sz="1800" err="1"/>
              <a:t>création</a:t>
            </a:r>
            <a:r>
              <a:rPr lang="en-US" sz="1800"/>
              <a:t> et le </a:t>
            </a:r>
            <a:r>
              <a:rPr lang="en-US" sz="1800" err="1"/>
              <a:t>développement</a:t>
            </a:r>
            <a:r>
              <a:rPr lang="en-US" sz="1800"/>
              <a:t> de </a:t>
            </a:r>
            <a:r>
              <a:rPr lang="en-US" sz="1800" err="1"/>
              <a:t>projet</a:t>
            </a:r>
            <a:r>
              <a:rPr lang="en-US" sz="1800"/>
              <a:t>, que </a:t>
            </a:r>
            <a:r>
              <a:rPr lang="en-US" sz="1800" err="1"/>
              <a:t>ce</a:t>
            </a:r>
            <a:r>
              <a:rPr lang="en-US" sz="1800"/>
              <a:t> </a:t>
            </a:r>
            <a:r>
              <a:rPr lang="en-US" sz="1800" err="1"/>
              <a:t>soit</a:t>
            </a:r>
            <a:r>
              <a:rPr lang="en-US" sz="1800"/>
              <a:t> </a:t>
            </a:r>
            <a:r>
              <a:rPr lang="en-US" sz="1800" err="1"/>
              <a:t>en</a:t>
            </a:r>
            <a:r>
              <a:rPr lang="en-US" sz="1800"/>
              <a:t> </a:t>
            </a:r>
            <a:r>
              <a:rPr lang="en-US" sz="1800" err="1"/>
              <a:t>entreprises</a:t>
            </a:r>
            <a:r>
              <a:rPr lang="en-US" sz="1800"/>
              <a:t> </a:t>
            </a:r>
            <a:r>
              <a:rPr lang="en-US" sz="1800" err="1"/>
              <a:t>ou</a:t>
            </a:r>
            <a:r>
              <a:rPr lang="en-US" sz="1800"/>
              <a:t> </a:t>
            </a:r>
            <a:r>
              <a:rPr lang="en-US" sz="1800" err="1"/>
              <a:t>en</a:t>
            </a:r>
            <a:r>
              <a:rPr lang="en-US" sz="1800"/>
              <a:t> personnel.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4DEA-4F31-26DD-7045-20233292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151" y="1714614"/>
            <a:ext cx="6107166" cy="34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Git</vt:lpstr>
      <vt:lpstr>Summary</vt:lpstr>
      <vt:lpstr>Historique de gestion de versions</vt:lpstr>
      <vt:lpstr>Utilité de gestion de version</vt:lpstr>
      <vt:lpstr>PowerPoint Presentation</vt:lpstr>
      <vt:lpstr>Commandes avancées Git</vt:lpstr>
      <vt:lpstr>Présentation et fonctionnement de GitHub</vt:lpstr>
      <vt:lpstr>Ses alternatives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2025-01-30T09:30:38Z</dcterms:created>
  <dcterms:modified xsi:type="dcterms:W3CDTF">2025-01-31T09:57:18Z</dcterms:modified>
</cp:coreProperties>
</file>