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Barlow Medium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Barlow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5052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37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88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4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6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44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79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796676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 smtClean="0">
                <a:solidFill>
                  <a:srgbClr val="141414"/>
                </a:solidFill>
                <a:latin typeface="Barlow"/>
                <a:sym typeface="Barlow"/>
              </a:rPr>
              <a:t>FAKEQUIPO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HackOFiesta</a:t>
              </a:r>
              <a:r>
                <a:rPr lang="en-US" sz="2100" b="0" i="0" u="none" strike="noStrike" cap="non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</a:t>
              </a: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Flagship Hackathon of India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6078182" y="2604839"/>
            <a:ext cx="11181117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3600" dirty="0"/>
              <a:t>Save yourself from being </a:t>
            </a:r>
            <a:r>
              <a:rPr lang="en-US" sz="3600" dirty="0" smtClean="0"/>
              <a:t>counterfeited!!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6527586" y="3081500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rgbClr val="141414"/>
                </a:solidFill>
                <a:latin typeface="Barlow"/>
                <a:sym typeface="Barlow"/>
              </a:rPr>
              <a:t>DE_FACTO CRYPTERS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6527585" y="4744397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TEAM MEMBERS</a:t>
            </a:r>
            <a:endParaRPr dirty="0"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44" y="423861"/>
            <a:ext cx="14382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476480" y="5752448"/>
            <a:ext cx="4937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DHARSHINI T</a:t>
            </a:r>
          </a:p>
          <a:p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SWETHA LAKSHME S</a:t>
            </a:r>
          </a:p>
          <a:p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THOSHINNY B</a:t>
            </a:r>
          </a:p>
          <a:p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l="13256" t="7305" b="12931"/>
          <a:stretch/>
        </p:blipFill>
        <p:spPr>
          <a:xfrm>
            <a:off x="10820400" y="0"/>
            <a:ext cx="74676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1028700" y="2582543"/>
            <a:ext cx="9405363" cy="7462720"/>
            <a:chOff x="0" y="-47625"/>
            <a:chExt cx="12540484" cy="9950293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60589">
            <a:off x="9544044" y="1643265"/>
            <a:ext cx="2819335" cy="8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 rot="-2971793">
            <a:off x="7796637" y="767395"/>
            <a:ext cx="2748387" cy="97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ANY RELEVANT GRAPHIC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 l="5003" r="5003"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40354" y="3012498"/>
            <a:ext cx="9144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One in five drugs sold in India is counterfeit, according to the Associated Chambers of Commerce and Industry of India (</a:t>
            </a:r>
            <a:r>
              <a:rPr lang="en-IN" sz="3200" dirty="0" err="1"/>
              <a:t>Assocham</a:t>
            </a:r>
            <a:r>
              <a:rPr lang="en-IN" sz="3200" dirty="0"/>
              <a:t>). Worldwide, 35% of all fake drugs originate in India, according to the business organization, in a special report which has been submitted to the Indian federal government</a:t>
            </a:r>
            <a:r>
              <a:rPr lang="en-IN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So </a:t>
            </a:r>
            <a:r>
              <a:rPr lang="en-US" sz="3200" dirty="0" err="1" smtClean="0"/>
              <a:t>inorder</a:t>
            </a:r>
            <a:r>
              <a:rPr lang="en-US" sz="3200" dirty="0" smtClean="0"/>
              <a:t> to get rid of counterfeited medicines we came up with a solution that is our </a:t>
            </a:r>
            <a:r>
              <a:rPr lang="en-US" sz="3200" dirty="0" err="1" smtClean="0"/>
              <a:t>fakequipo</a:t>
            </a:r>
            <a:r>
              <a:rPr lang="en-US" sz="3200" dirty="0" smtClean="0"/>
              <a:t>.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64431" y="1763275"/>
            <a:ext cx="11074129" cy="799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Fakequipo is a product authentication and consumer engagement company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that helps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in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analyzing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counterfeit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medicines. The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main moto of our website is save people from being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counterfeited. We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have separate login pages for Consumer, Manufacturer and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Supplier. When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manufacturer registers with us for the first time, we get their like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Manufacturing Company name, address, phone number, Government verified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license  etc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. After verifying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credentials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submitted by them we send them a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verification mail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and get the information related to Total supply of medicines, Medicine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name, dosage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of medicines supplied, Manufacturing Date of medicines, Expiry date of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medicines in an excel format. After which we generate QR Codes for the same and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it  can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be downloaded from our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website. Then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these QR codes are attached with the medicines they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distribute. In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supplier login, supplier associated with these manufacturer should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register themselves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in our website and provide the details like Supplier Name,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Supplying Company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name, Address, Phone number, Government verified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license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So, when the supplier gets the medicines from the manufacturer, they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can upload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QR Code present in the medicines and can check if the medicine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is fake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or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not. Similarly,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consumer can register in our website and can check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 correctness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of the medicine by uploading the QR Code image present in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medicine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in our website and thus check if medicine is fake or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not. We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have used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block chain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to store the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data. In block chain,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acting roles are consumer, manufacturer,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supplier. By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using local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block chain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ganache, we get the addresses of these data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and  import 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it to metamask and check the transaction. By doing this we </a:t>
            </a:r>
            <a:r>
              <a:rPr lang="en-US" sz="1800" dirty="0" smtClean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ensure  traceability</a:t>
            </a:r>
            <a:r>
              <a:rPr lang="en-US" sz="1800" dirty="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, security and serializibility</a:t>
            </a:r>
            <a:endParaRPr sz="18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639421" y="3013305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18575" y="5038706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Distributed data: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Since the data in our we website are decentralized, the system </a:t>
            </a:r>
            <a:r>
              <a:rPr lang="en-US" sz="2000" dirty="0" smtClean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and data are  highly </a:t>
            </a:r>
            <a:r>
              <a:rPr lang="en-US" sz="2000" dirty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resistant to malicious attacks.</a:t>
            </a:r>
            <a:endParaRPr dirty="0"/>
          </a:p>
        </p:txBody>
      </p:sp>
      <p:sp>
        <p:nvSpPr>
          <p:cNvPr id="120" name="Google Shape;120;p16"/>
          <p:cNvSpPr txBox="1"/>
          <p:nvPr/>
        </p:nvSpPr>
        <p:spPr>
          <a:xfrm>
            <a:off x="218575" y="4391416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l="5003" r="5003"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218575" y="7655290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 Informative blog to keep yourself updated about medical scams </a:t>
            </a:r>
            <a:r>
              <a:rPr lang="en-US" sz="2000" dirty="0" smtClean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and  counterfeit </a:t>
            </a:r>
            <a:r>
              <a:rPr lang="en-US" sz="2000" dirty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medicines</a:t>
            </a:r>
            <a:r>
              <a:rPr lang="en-US" sz="2000" dirty="0" smtClean="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dirty="0"/>
          </a:p>
        </p:txBody>
      </p:sp>
      <p:sp>
        <p:nvSpPr>
          <p:cNvPr id="123" name="Google Shape;123;p16"/>
          <p:cNvSpPr txBox="1"/>
          <p:nvPr/>
        </p:nvSpPr>
        <p:spPr>
          <a:xfrm>
            <a:off x="218575" y="6766480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9843000" y="2034990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Real time </a:t>
            </a:r>
            <a:r>
              <a:rPr lang="en-IN" sz="2000" dirty="0">
                <a:solidFill>
                  <a:schemeClr val="bg1"/>
                </a:solidFill>
              </a:rPr>
              <a:t>database management </a:t>
            </a:r>
            <a:r>
              <a:rPr lang="en-IN" sz="2000" dirty="0" smtClean="0">
                <a:solidFill>
                  <a:schemeClr val="bg1"/>
                </a:solidFill>
              </a:rPr>
              <a:t>system and Dapp </a:t>
            </a:r>
          </a:p>
          <a:p>
            <a:pPr lvl="0"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management</a:t>
            </a:r>
            <a:r>
              <a:rPr lang="en-IN" dirty="0" smtClean="0"/>
              <a:t>..</a:t>
            </a:r>
            <a:endParaRPr dirty="0"/>
          </a:p>
        </p:txBody>
      </p:sp>
      <p:sp>
        <p:nvSpPr>
          <p:cNvPr id="125" name="Google Shape;125;p16"/>
          <p:cNvSpPr txBox="1"/>
          <p:nvPr/>
        </p:nvSpPr>
        <p:spPr>
          <a:xfrm>
            <a:off x="9843000" y="122842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9843000" y="4150492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Just one-click save yourself from being </a:t>
            </a:r>
            <a:r>
              <a:rPr lang="en-US" sz="2000" dirty="0" smtClean="0">
                <a:solidFill>
                  <a:schemeClr val="bg1"/>
                </a:solidFill>
              </a:rPr>
              <a:t>counterfeited.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843000" y="3312371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8" name="Google Shape;128;p16"/>
          <p:cNvSpPr txBox="1"/>
          <p:nvPr/>
        </p:nvSpPr>
        <p:spPr>
          <a:xfrm>
            <a:off x="9843000" y="6265994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Our  user friendly chat bot ”crypto</a:t>
            </a:r>
            <a:r>
              <a:rPr lang="en-US" sz="1800" dirty="0" smtClean="0">
                <a:solidFill>
                  <a:schemeClr val="bg1"/>
                </a:solidFill>
              </a:rPr>
              <a:t>” helps the user to get the required data within a fraction of second.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9843000" y="5427873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0" name="Google Shape;130;p16"/>
          <p:cNvSpPr txBox="1"/>
          <p:nvPr/>
        </p:nvSpPr>
        <p:spPr>
          <a:xfrm>
            <a:off x="9843000" y="8349941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Barlow Medium"/>
                <a:sym typeface="Barlow Medium"/>
              </a:rPr>
              <a:t>All  safe medicines under one roof.</a:t>
            </a:r>
            <a:endParaRPr dirty="0"/>
          </a:p>
        </p:txBody>
      </p:sp>
      <p:sp>
        <p:nvSpPr>
          <p:cNvPr id="131" name="Google Shape;131;p16"/>
          <p:cNvSpPr txBox="1"/>
          <p:nvPr/>
        </p:nvSpPr>
        <p:spPr>
          <a:xfrm>
            <a:off x="9843000" y="7511820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en-US" sz="5600" b="1" i="0" u="none" strike="noStrike" cap="none" dirty="0" smtClean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2" name="Google Shape;132;p16"/>
          <p:cNvSpPr txBox="1"/>
          <p:nvPr/>
        </p:nvSpPr>
        <p:spPr>
          <a:xfrm>
            <a:off x="218575" y="3464855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Greater Transparency and Traceability.</a:t>
            </a:r>
            <a:endParaRPr dirty="0"/>
          </a:p>
        </p:txBody>
      </p:sp>
      <p:sp>
        <p:nvSpPr>
          <p:cNvPr id="133" name="Google Shape;133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616578" y="-508065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1981201" y="3785573"/>
            <a:ext cx="8077200" cy="1356484"/>
            <a:chOff x="-581701" y="-47625"/>
            <a:chExt cx="10769601" cy="1808646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-581701" y="-47625"/>
              <a:ext cx="10769601" cy="434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/>
                <a:t>FRONT END:</a:t>
              </a:r>
              <a:endParaRPr sz="2000" dirty="0"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525649"/>
              <a:ext cx="10187898" cy="1235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smtClean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. </a:t>
              </a:r>
              <a:endParaRPr dirty="0"/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1981200" y="5982628"/>
            <a:ext cx="7640923" cy="1722459"/>
            <a:chOff x="0" y="-47625"/>
            <a:chExt cx="10187898" cy="2296612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solidFill>
                    <a:srgbClr val="141414"/>
                  </a:solidFill>
                  <a:latin typeface="Barlow Medium"/>
                  <a:sym typeface="Barlow Medium"/>
                </a:rPr>
                <a:t>BACK END:</a:t>
              </a:r>
              <a:endParaRPr dirty="0"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815334"/>
              <a:ext cx="10187898" cy="1433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1981201" y="7900373"/>
            <a:ext cx="8077200" cy="1356484"/>
            <a:chOff x="-581701" y="-47625"/>
            <a:chExt cx="10769601" cy="1808645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-581701" y="-47625"/>
              <a:ext cx="10769601" cy="571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solidFill>
                    <a:srgbClr val="141414"/>
                  </a:solidFill>
                  <a:latin typeface="Barlow Medium"/>
                  <a:sym typeface="Barlow Medium"/>
                </a:rPr>
                <a:t>OTHER TECH</a:t>
              </a:r>
              <a:endParaRPr dirty="0"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 dirty="0"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981200" y="4363430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800" dirty="0" smtClean="0"/>
              <a:t>HTML, CSS, JS and Bootstrap:</a:t>
            </a:r>
          </a:p>
          <a:p>
            <a:r>
              <a:rPr lang="en-IN" sz="1800" dirty="0" smtClean="0"/>
              <a:t>HTML provides the basic structure of site which is enhanced and modified with CSS,</a:t>
            </a:r>
          </a:p>
          <a:p>
            <a:r>
              <a:rPr lang="en-IN" sz="1800" dirty="0" smtClean="0"/>
              <a:t>JS and bootstrap. CSS is used to control presentation, formatting, and layout. JS and</a:t>
            </a:r>
          </a:p>
          <a:p>
            <a:r>
              <a:rPr lang="en-IN" sz="1800" dirty="0" smtClean="0"/>
              <a:t>bootstrap is used to control the behaviour of different elements. All to these elements</a:t>
            </a:r>
          </a:p>
          <a:p>
            <a:r>
              <a:rPr lang="en-IN" sz="1800" dirty="0" smtClean="0"/>
              <a:t>are used in our website for frontend implementation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1200" y="8434590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800" dirty="0"/>
              <a:t>Google </a:t>
            </a:r>
            <a:r>
              <a:rPr lang="en-IN" sz="1800" dirty="0" smtClean="0"/>
              <a:t>Firebase:</a:t>
            </a:r>
          </a:p>
          <a:p>
            <a:r>
              <a:rPr lang="en-IN" sz="1800" dirty="0" smtClean="0"/>
              <a:t>A </a:t>
            </a:r>
            <a:r>
              <a:rPr lang="en-IN" sz="1800" dirty="0"/>
              <a:t>Google-backed application development software used in our website for</a:t>
            </a:r>
          </a:p>
          <a:p>
            <a:r>
              <a:rPr lang="en-IN" sz="1800" dirty="0"/>
              <a:t>user login credentials and storage of data.</a:t>
            </a:r>
          </a:p>
          <a:p>
            <a:r>
              <a:rPr lang="en-IN" sz="1800" dirty="0" smtClean="0"/>
              <a:t>IBM </a:t>
            </a:r>
            <a:r>
              <a:rPr lang="en-IN" sz="1800" dirty="0"/>
              <a:t>Watson:</a:t>
            </a:r>
          </a:p>
          <a:p>
            <a:r>
              <a:rPr lang="en-IN" sz="1800" dirty="0"/>
              <a:t>IBM Watson Assistant is used in our website to build a user-friendly </a:t>
            </a:r>
            <a:r>
              <a:rPr lang="en-IN" sz="1800" dirty="0" err="1"/>
              <a:t>chatbot</a:t>
            </a:r>
            <a:r>
              <a:rPr lang="en-IN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518331"/>
            <a:ext cx="55066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/>
              <a:t>Truffle suite-for smart contracts compilation </a:t>
            </a:r>
            <a:endParaRPr lang="en-IN" sz="1800" dirty="0" smtClean="0"/>
          </a:p>
          <a:p>
            <a:r>
              <a:rPr lang="en-IN" sz="1800" dirty="0" smtClean="0"/>
              <a:t>ganache-local block chain network</a:t>
            </a:r>
          </a:p>
          <a:p>
            <a:r>
              <a:rPr lang="en-US" sz="1800" dirty="0"/>
              <a:t>solidity-language to create smart </a:t>
            </a:r>
            <a:r>
              <a:rPr lang="en-US" sz="1800" dirty="0" smtClean="0"/>
              <a:t>contracts</a:t>
            </a:r>
          </a:p>
          <a:p>
            <a:r>
              <a:rPr lang="en-US" sz="1800" dirty="0" smtClean="0"/>
              <a:t>web3-to </a:t>
            </a:r>
            <a:r>
              <a:rPr lang="en-US" sz="1800" dirty="0"/>
              <a:t>make smart contracts to interact with the </a:t>
            </a:r>
            <a:r>
              <a:rPr lang="en-US" sz="1800" dirty="0" smtClean="0"/>
              <a:t>UI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l="5003" r="5003"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188153" y="5992992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670</Words>
  <Application>Microsoft Office PowerPoint</Application>
  <PresentationFormat>Custom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Open Sans</vt:lpstr>
      <vt:lpstr>Barlow Medium</vt:lpstr>
      <vt:lpstr>Montserrat</vt:lpstr>
      <vt:lpstr>Calibri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modified xsi:type="dcterms:W3CDTF">2021-04-17T22:35:53Z</dcterms:modified>
</cp:coreProperties>
</file>