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custShowLst>
    <p:custShow name="Custom Show 1" id="0">
      <p:sldLst>
        <p:sld r:id="rId2"/>
        <p:sld r:id="rId3"/>
        <p:sld r:id="rId4"/>
        <p:sld r:id="rId5"/>
        <p:sld r:id="rId6"/>
        <p:sld r:id="rId7"/>
        <p:sld r:id="rId8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6757759-6FF3-4306-8FDB-1B850682546E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7F4B0E5-CC4E-47D9-BF5D-3E334B7A4A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09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759-6FF3-4306-8FDB-1B850682546E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B0E5-CC4E-47D9-BF5D-3E334B7A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39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759-6FF3-4306-8FDB-1B850682546E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B0E5-CC4E-47D9-BF5D-3E334B7A4A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514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759-6FF3-4306-8FDB-1B850682546E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B0E5-CC4E-47D9-BF5D-3E334B7A4A3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503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759-6FF3-4306-8FDB-1B850682546E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B0E5-CC4E-47D9-BF5D-3E334B7A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988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759-6FF3-4306-8FDB-1B850682546E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B0E5-CC4E-47D9-BF5D-3E334B7A4A3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00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759-6FF3-4306-8FDB-1B850682546E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B0E5-CC4E-47D9-BF5D-3E334B7A4A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96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759-6FF3-4306-8FDB-1B850682546E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B0E5-CC4E-47D9-BF5D-3E334B7A4A3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331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759-6FF3-4306-8FDB-1B850682546E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B0E5-CC4E-47D9-BF5D-3E334B7A4A3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02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759-6FF3-4306-8FDB-1B850682546E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B0E5-CC4E-47D9-BF5D-3E334B7A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06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759-6FF3-4306-8FDB-1B850682546E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B0E5-CC4E-47D9-BF5D-3E334B7A4A3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42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759-6FF3-4306-8FDB-1B850682546E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B0E5-CC4E-47D9-BF5D-3E334B7A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50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759-6FF3-4306-8FDB-1B850682546E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B0E5-CC4E-47D9-BF5D-3E334B7A4A3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0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759-6FF3-4306-8FDB-1B850682546E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B0E5-CC4E-47D9-BF5D-3E334B7A4A3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0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759-6FF3-4306-8FDB-1B850682546E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B0E5-CC4E-47D9-BF5D-3E334B7A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759-6FF3-4306-8FDB-1B850682546E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B0E5-CC4E-47D9-BF5D-3E334B7A4A3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69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759-6FF3-4306-8FDB-1B850682546E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B0E5-CC4E-47D9-BF5D-3E334B7A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83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757759-6FF3-4306-8FDB-1B850682546E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F4B0E5-CC4E-47D9-BF5D-3E334B7A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07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9AC9-0D42-4C3B-8CDB-E39794131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436" y="1913468"/>
            <a:ext cx="7557246" cy="1788956"/>
          </a:xfrm>
        </p:spPr>
        <p:txBody>
          <a:bodyPr/>
          <a:lstStyle/>
          <a:p>
            <a:r>
              <a:rPr lang="en-US" b="1" dirty="0"/>
              <a:t>Bank Management System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49236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DD5FB-17CD-42AD-B279-9D6A5159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88" y="2922495"/>
            <a:ext cx="7490008" cy="27073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Name 		</a:t>
            </a:r>
            <a:r>
              <a:rPr lang="en-US" sz="2000" dirty="0">
                <a:solidFill>
                  <a:prstClr val="black"/>
                </a:solidFill>
                <a:latin typeface="Trebuchet MS" panose="020B0603020202020204"/>
                <a:ea typeface="+mj-ea"/>
                <a:cs typeface="+mj-cs"/>
              </a:rPr>
              <a:t>   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          : Thoshma T</a:t>
            </a:r>
            <a:b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Course		               : Java Full Stack Development </a:t>
            </a:r>
            <a:b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Centre			         : Bangalore</a:t>
            </a:r>
            <a:b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Batch Code		         : 2021-6138</a:t>
            </a:r>
            <a:b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Enrollment Number   : EONFWL437332</a:t>
            </a:r>
            <a:br>
              <a:rPr lang="en-US" sz="2000" b="1" dirty="0">
                <a:solidFill>
                  <a:schemeClr val="bg1"/>
                </a:solidFill>
              </a:rPr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9754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8529-D57F-427D-9331-60801BC30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769532"/>
            <a:ext cx="9910760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/>
              <a:t>Aim</a:t>
            </a:r>
          </a:p>
          <a:p>
            <a:pPr marL="457200" lvl="1" indent="0">
              <a:buNone/>
            </a:pPr>
            <a:r>
              <a:rPr lang="en-IN" sz="4000" b="1" dirty="0"/>
              <a:t>	      </a:t>
            </a:r>
            <a:r>
              <a:rPr lang="en-IN" sz="3200" dirty="0"/>
              <a:t>To develop a java project for performing various operations like display , deposit ,  withdrawal of amount given at runtime.</a:t>
            </a:r>
          </a:p>
          <a:p>
            <a:pPr marL="457200" lvl="1" indent="0">
              <a:buNone/>
            </a:pP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25126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D79E-B878-4A53-A5B0-BB27D7D9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775012"/>
            <a:ext cx="3097306" cy="5109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DDC3-82BE-4BF2-B4F3-51046C280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				</a:t>
            </a:r>
            <a:r>
              <a:rPr lang="en-US" sz="3200" dirty="0"/>
              <a:t>Firstly we have to give customer details as account number , name and amount . After giving the details we will do the multiple operations by </a:t>
            </a:r>
            <a:r>
              <a:rPr lang="en-US" sz="3200"/>
              <a:t>using some methods.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9605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852EE0-CAF2-4A8E-AF38-538F0547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872" y="1604682"/>
            <a:ext cx="3603810" cy="788894"/>
          </a:xfrm>
        </p:spPr>
        <p:txBody>
          <a:bodyPr>
            <a:noAutofit/>
          </a:bodyPr>
          <a:lstStyle/>
          <a:p>
            <a:r>
              <a:rPr lang="en-US" sz="4000" b="1" dirty="0"/>
              <a:t>Operations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C082-7E6A-41BB-BE4F-36A1B9E8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b="1" dirty="0"/>
              <a:t>Display All  : </a:t>
            </a:r>
            <a:r>
              <a:rPr lang="en-IN" dirty="0"/>
              <a:t>To display all accounts with details. </a:t>
            </a:r>
          </a:p>
          <a:p>
            <a:r>
              <a:rPr lang="en-IN" b="1" dirty="0"/>
              <a:t>Search By Account : </a:t>
            </a:r>
            <a:r>
              <a:rPr lang="en-IN" dirty="0"/>
              <a:t>Used to search by using account number.</a:t>
            </a:r>
          </a:p>
          <a:p>
            <a:r>
              <a:rPr lang="en-IN" b="1" dirty="0"/>
              <a:t>Deposit : </a:t>
            </a:r>
            <a:r>
              <a:rPr lang="en-IN" dirty="0"/>
              <a:t>To deposit given amount . </a:t>
            </a:r>
          </a:p>
          <a:p>
            <a:r>
              <a:rPr lang="en-IN" b="1" dirty="0"/>
              <a:t>Withdrawal : </a:t>
            </a:r>
            <a:r>
              <a:rPr lang="en-IN" dirty="0"/>
              <a:t>To withdraw an amount.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80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E55727-7AC6-4BF0-87A3-312684987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4" y="1192305"/>
            <a:ext cx="8480613" cy="4823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9E6E24-7C61-45FB-AB4C-3105E737F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356" y="1192305"/>
            <a:ext cx="5763429" cy="502919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EC969E4-347D-480A-99F0-A8D834DF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1" y="510988"/>
            <a:ext cx="4016188" cy="68131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Output images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036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96080E-C01A-45AD-AC67-19927E9F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5346950"/>
          </a:xfrm>
        </p:spPr>
        <p:txBody>
          <a:bodyPr>
            <a:normAutofit/>
          </a:bodyPr>
          <a:lstStyle/>
          <a:p>
            <a:r>
              <a:rPr lang="en-US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9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0910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112</TotalTime>
  <Words>143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1</vt:i4>
      </vt:variant>
    </vt:vector>
  </HeadingPairs>
  <TitlesOfParts>
    <vt:vector size="12" baseType="lpstr">
      <vt:lpstr>Arial</vt:lpstr>
      <vt:lpstr>Garamond</vt:lpstr>
      <vt:lpstr>Trebuchet MS</vt:lpstr>
      <vt:lpstr>Organic</vt:lpstr>
      <vt:lpstr>Bank Management System</vt:lpstr>
      <vt:lpstr>PowerPoint Presentation</vt:lpstr>
      <vt:lpstr>PowerPoint Presentation</vt:lpstr>
      <vt:lpstr>Introduction</vt:lpstr>
      <vt:lpstr>Operations</vt:lpstr>
      <vt:lpstr>Output images</vt:lpstr>
      <vt:lpstr>Thank you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Thoshma T</dc:creator>
  <cp:lastModifiedBy>Thoshma T</cp:lastModifiedBy>
  <cp:revision>6</cp:revision>
  <dcterms:created xsi:type="dcterms:W3CDTF">2021-12-28T10:57:09Z</dcterms:created>
  <dcterms:modified xsi:type="dcterms:W3CDTF">2021-12-30T04:44:15Z</dcterms:modified>
</cp:coreProperties>
</file>