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3" r:id="rId5"/>
    <p:sldId id="265" r:id="rId6"/>
    <p:sldId id="264" r:id="rId7"/>
    <p:sldId id="262" r:id="rId8"/>
    <p:sldId id="261" r:id="rId9"/>
    <p:sldId id="260" r:id="rId10"/>
    <p:sldId id="259"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45DB-187F-46BE-D4B1-E981EEBED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4C960-5800-B059-DD3D-D50AC294B0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AF34B2-0009-AD84-6BE3-EF20F94C59FC}"/>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5" name="Footer Placeholder 4">
            <a:extLst>
              <a:ext uri="{FF2B5EF4-FFF2-40B4-BE49-F238E27FC236}">
                <a16:creationId xmlns:a16="http://schemas.microsoft.com/office/drawing/2014/main" id="{A39E5AF4-F985-1A2B-7224-2323FCDF7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AE25F-6255-CE7A-E927-F7990B2240C5}"/>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15793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EBD9-0468-4B6E-57C3-59C8B2D90E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90AA85-AB60-7A5B-FA9F-F8A842161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AE1D7-3EAE-EFF6-AF50-90C1C8A59509}"/>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5" name="Footer Placeholder 4">
            <a:extLst>
              <a:ext uri="{FF2B5EF4-FFF2-40B4-BE49-F238E27FC236}">
                <a16:creationId xmlns:a16="http://schemas.microsoft.com/office/drawing/2014/main" id="{9AB665E2-2B9C-D7C4-93D6-49B20AF2F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E0560-3291-9633-EF2D-19BB00552D3A}"/>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3520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8A736-C1A8-D26E-6BE9-F02DDC61A3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91C33-D5D7-4257-9208-C17E5DB56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5F181-7CBE-9058-DCFE-4036B81E6D15}"/>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5" name="Footer Placeholder 4">
            <a:extLst>
              <a:ext uri="{FF2B5EF4-FFF2-40B4-BE49-F238E27FC236}">
                <a16:creationId xmlns:a16="http://schemas.microsoft.com/office/drawing/2014/main" id="{5E1668FD-B334-5A57-188D-2C7F064FC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9B43B-975C-8734-3348-B5813AAEB3DB}"/>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2616366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53365949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690E-C783-5538-E7ED-3CC1CD2D0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6744-150F-23C0-0635-235108005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898AA-4CE1-4BA3-046C-57651A19F330}"/>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5" name="Footer Placeholder 4">
            <a:extLst>
              <a:ext uri="{FF2B5EF4-FFF2-40B4-BE49-F238E27FC236}">
                <a16:creationId xmlns:a16="http://schemas.microsoft.com/office/drawing/2014/main" id="{9FBB793F-3851-8621-4475-457682351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F7163-B3AF-1980-57BA-166C16DA61A4}"/>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254386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37EF-0F9A-74A1-56F7-F1B808DC69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E8AD9-4611-AAAC-D762-EDAB6CE4F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232423-1C29-916F-DC6E-1C8CB06DF532}"/>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5" name="Footer Placeholder 4">
            <a:extLst>
              <a:ext uri="{FF2B5EF4-FFF2-40B4-BE49-F238E27FC236}">
                <a16:creationId xmlns:a16="http://schemas.microsoft.com/office/drawing/2014/main" id="{1F56F005-CE85-1844-B12F-2B5F9AD0E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9210A-EE9A-7622-8EBF-C5A51A77683F}"/>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3359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8169-3A10-B29B-5B2D-990D3BE33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3540C-D2D6-DBB4-8A96-1E6EEFB8C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8C112A-FB7B-139D-376F-4C2EB8EA8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B4644B-A14E-E728-43A5-EA1065E6A78F}"/>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6" name="Footer Placeholder 5">
            <a:extLst>
              <a:ext uri="{FF2B5EF4-FFF2-40B4-BE49-F238E27FC236}">
                <a16:creationId xmlns:a16="http://schemas.microsoft.com/office/drawing/2014/main" id="{B950F304-3334-A7A9-AA23-E1A381FE1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3184C-DA2C-F851-4250-55C76B25B22B}"/>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24128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DBC1-3BD3-6CA8-22DC-D561AB7712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2DF6E-5E51-DE50-0BD4-179E20344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099AA-3330-543C-A161-FA34E5C39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F5CC22-1618-E5CD-E168-26CC5642B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874D0-351E-4E2F-6A07-6FC5CD29A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F955A3-A923-1C2C-9817-05D5889F27E2}"/>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8" name="Footer Placeholder 7">
            <a:extLst>
              <a:ext uri="{FF2B5EF4-FFF2-40B4-BE49-F238E27FC236}">
                <a16:creationId xmlns:a16="http://schemas.microsoft.com/office/drawing/2014/main" id="{A0563C9A-0991-EA07-0C86-7F03F43CE9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F2328-0B09-0B08-3E42-112746AAEDB3}"/>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310189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7BC0-53EC-AB5D-B911-6DBDBE7099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B72E3-303F-BFED-378E-39382D0AE36F}"/>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4" name="Footer Placeholder 3">
            <a:extLst>
              <a:ext uri="{FF2B5EF4-FFF2-40B4-BE49-F238E27FC236}">
                <a16:creationId xmlns:a16="http://schemas.microsoft.com/office/drawing/2014/main" id="{35DFED1D-38F2-3446-0E39-CBF59B092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999D3-2BE6-0715-69A2-3D908EF4E80E}"/>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14060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00FEA-E811-F43C-E603-65735CB524AD}"/>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3" name="Footer Placeholder 2">
            <a:extLst>
              <a:ext uri="{FF2B5EF4-FFF2-40B4-BE49-F238E27FC236}">
                <a16:creationId xmlns:a16="http://schemas.microsoft.com/office/drawing/2014/main" id="{1B246A94-7CBA-CB15-6918-6E0257847E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348140-EB93-7200-A46C-893C502A1780}"/>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286744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1284-8731-7570-4DCD-500391CF2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D11FE2-FA0C-3C17-007F-2263F0B96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614CA-0AA0-D7F3-5CF2-ED6A696B9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CB930-5471-ECD2-93B8-AECB4E395156}"/>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6" name="Footer Placeholder 5">
            <a:extLst>
              <a:ext uri="{FF2B5EF4-FFF2-40B4-BE49-F238E27FC236}">
                <a16:creationId xmlns:a16="http://schemas.microsoft.com/office/drawing/2014/main" id="{61CFD8E7-68E6-71BE-689E-A7C39BF4A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963F5-682A-C8DA-E1A6-1FB51EEE621B}"/>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337674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2B29-92E9-9FC2-891D-92FB9FDC6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1E80-28E7-00B4-5626-65617D49E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F689F5-62E7-2E3E-16B0-CB0577107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8F56B-E658-3DC1-F884-BBF303FE143F}"/>
              </a:ext>
            </a:extLst>
          </p:cNvPr>
          <p:cNvSpPr>
            <a:spLocks noGrp="1"/>
          </p:cNvSpPr>
          <p:nvPr>
            <p:ph type="dt" sz="half" idx="10"/>
          </p:nvPr>
        </p:nvSpPr>
        <p:spPr/>
        <p:txBody>
          <a:bodyPr/>
          <a:lstStyle/>
          <a:p>
            <a:fld id="{C9720D74-322A-4314-B086-141D15FDCADD}" type="datetimeFigureOut">
              <a:rPr lang="en-US" smtClean="0"/>
              <a:t>9/19/2023</a:t>
            </a:fld>
            <a:endParaRPr lang="en-US"/>
          </a:p>
        </p:txBody>
      </p:sp>
      <p:sp>
        <p:nvSpPr>
          <p:cNvPr id="6" name="Footer Placeholder 5">
            <a:extLst>
              <a:ext uri="{FF2B5EF4-FFF2-40B4-BE49-F238E27FC236}">
                <a16:creationId xmlns:a16="http://schemas.microsoft.com/office/drawing/2014/main" id="{2F4E3760-F59A-2ACE-4C35-D2341481F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0412D-D1E1-54AF-4166-5AF0A39D09FC}"/>
              </a:ext>
            </a:extLst>
          </p:cNvPr>
          <p:cNvSpPr>
            <a:spLocks noGrp="1"/>
          </p:cNvSpPr>
          <p:nvPr>
            <p:ph type="sldNum" sz="quarter" idx="12"/>
          </p:nvPr>
        </p:nvSpPr>
        <p:spPr/>
        <p:txBody>
          <a:bodyPr/>
          <a:lstStyle/>
          <a:p>
            <a:fld id="{0BF42F36-4AD9-4377-829C-28D1ABC73578}" type="slidenum">
              <a:rPr lang="en-US" smtClean="0"/>
              <a:t>‹#›</a:t>
            </a:fld>
            <a:endParaRPr lang="en-US"/>
          </a:p>
        </p:txBody>
      </p:sp>
    </p:spTree>
    <p:extLst>
      <p:ext uri="{BB962C8B-B14F-4D97-AF65-F5344CB8AC3E}">
        <p14:creationId xmlns:p14="http://schemas.microsoft.com/office/powerpoint/2010/main" val="402486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C5D49-F1A6-E7D1-607F-47ED0751D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934BB-0757-5A7D-C213-C1AE87C22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C4DCA-8584-25C0-DD19-C3FE8155D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20D74-322A-4314-B086-141D15FDCADD}" type="datetimeFigureOut">
              <a:rPr lang="en-US" smtClean="0"/>
              <a:t>9/19/2023</a:t>
            </a:fld>
            <a:endParaRPr lang="en-US"/>
          </a:p>
        </p:txBody>
      </p:sp>
      <p:sp>
        <p:nvSpPr>
          <p:cNvPr id="5" name="Footer Placeholder 4">
            <a:extLst>
              <a:ext uri="{FF2B5EF4-FFF2-40B4-BE49-F238E27FC236}">
                <a16:creationId xmlns:a16="http://schemas.microsoft.com/office/drawing/2014/main" id="{0FCD2EE8-AC61-66F2-E9B9-22AE8B5E7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79273-CEA2-934A-86CF-9A03E039A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42F36-4AD9-4377-829C-28D1ABC73578}" type="slidenum">
              <a:rPr lang="en-US" smtClean="0"/>
              <a:t>‹#›</a:t>
            </a:fld>
            <a:endParaRPr lang="en-US"/>
          </a:p>
        </p:txBody>
      </p:sp>
    </p:spTree>
    <p:extLst>
      <p:ext uri="{BB962C8B-B14F-4D97-AF65-F5344CB8AC3E}">
        <p14:creationId xmlns:p14="http://schemas.microsoft.com/office/powerpoint/2010/main" val="220063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DB18CD8-335B-E398-999B-B4B08AB817BE}"/>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rPr>
              <a:t>WEEK 3 </a:t>
            </a:r>
            <a:br>
              <a:rPr lang="en-US" sz="5200" dirty="0">
                <a:solidFill>
                  <a:schemeClr val="tx2"/>
                </a:solidFill>
              </a:rPr>
            </a:br>
            <a:r>
              <a:rPr lang="en-US" sz="5200" dirty="0">
                <a:solidFill>
                  <a:schemeClr val="tx2"/>
                </a:solidFill>
              </a:rPr>
              <a:t>Journey PPT</a:t>
            </a:r>
          </a:p>
        </p:txBody>
      </p:sp>
      <p:sp>
        <p:nvSpPr>
          <p:cNvPr id="3" name="Subtitle 2">
            <a:extLst>
              <a:ext uri="{FF2B5EF4-FFF2-40B4-BE49-F238E27FC236}">
                <a16:creationId xmlns:a16="http://schemas.microsoft.com/office/drawing/2014/main" id="{DD07A584-D496-9ECC-164B-ED3F1CEE15F9}"/>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BY Thosic Tarun Bellana</a:t>
            </a:r>
          </a:p>
        </p:txBody>
      </p:sp>
    </p:spTree>
    <p:extLst>
      <p:ext uri="{BB962C8B-B14F-4D97-AF65-F5344CB8AC3E}">
        <p14:creationId xmlns:p14="http://schemas.microsoft.com/office/powerpoint/2010/main" val="212328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EBA2-2382-2681-6630-31E849133A84}"/>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4CF7CFE8-E219-D509-AC56-45F71C970042}"/>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9866B294-58BF-3937-D806-C12638CD9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78930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FE29-F606-D88A-5084-0DEB70F392BE}"/>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73F8D1DC-C69C-C60A-601B-11E5EAE0DE96}"/>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C2043C35-2CB7-C7C1-4921-303772DD7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73214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A655802-2250-6D9B-34AE-E0B8F7F34DD5}"/>
              </a:ext>
            </a:extLst>
          </p:cNvPr>
          <p:cNvSpPr>
            <a:spLocks noGrp="1"/>
          </p:cNvSpPr>
          <p:nvPr>
            <p:ph type="title"/>
          </p:nvPr>
        </p:nvSpPr>
        <p:spPr>
          <a:xfrm>
            <a:off x="1179226" y="548641"/>
            <a:ext cx="9833548" cy="619759"/>
          </a:xfrm>
        </p:spPr>
        <p:txBody>
          <a:bodyPr vert="horz" lIns="91440" tIns="45720" rIns="91440" bIns="45720" rtlCol="0" anchor="b">
            <a:normAutofit/>
          </a:bodyPr>
          <a:lstStyle/>
          <a:p>
            <a:r>
              <a:rPr lang="en-US" sz="3600" b="1" kern="1200" dirty="0">
                <a:solidFill>
                  <a:schemeClr val="tx2"/>
                </a:solidFill>
                <a:latin typeface="+mj-lt"/>
                <a:ea typeface="+mj-ea"/>
                <a:cs typeface="+mj-cs"/>
              </a:rPr>
              <a:t>Day 1 – Azure storage overview</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EC9C5B03-FEE6-1B7A-15D9-54C0B1A36FE3}"/>
              </a:ext>
            </a:extLst>
          </p:cNvPr>
          <p:cNvSpPr txBox="1"/>
          <p:nvPr/>
        </p:nvSpPr>
        <p:spPr>
          <a:xfrm>
            <a:off x="1179225" y="1367162"/>
            <a:ext cx="10299601" cy="48526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tx2"/>
                </a:solidFill>
              </a:rPr>
              <a:t>We were given an overview on Azure Storage.</a:t>
            </a:r>
          </a:p>
          <a:p>
            <a:pPr indent="-228600">
              <a:lnSpc>
                <a:spcPct val="90000"/>
              </a:lnSpc>
              <a:spcAft>
                <a:spcPts val="600"/>
              </a:spcAft>
              <a:buFont typeface="Arial" panose="020B0604020202020204" pitchFamily="34" charset="0"/>
              <a:buChar char="•"/>
            </a:pPr>
            <a:r>
              <a:rPr lang="en-US" sz="2000" dirty="0">
                <a:solidFill>
                  <a:schemeClr val="tx2"/>
                </a:solidFill>
              </a:rPr>
              <a:t>It offers a variety of storage solutions to help organizations store, manage, and access their data in a scalable, reliable, and secure manner.</a:t>
            </a:r>
          </a:p>
          <a:p>
            <a:pPr indent="-228600">
              <a:lnSpc>
                <a:spcPct val="90000"/>
              </a:lnSpc>
              <a:spcAft>
                <a:spcPts val="600"/>
              </a:spcAft>
              <a:buFont typeface="Arial" panose="020B0604020202020204" pitchFamily="34" charset="0"/>
              <a:buChar char="•"/>
            </a:pPr>
            <a:r>
              <a:rPr lang="en-US" sz="2000" dirty="0">
                <a:solidFill>
                  <a:schemeClr val="tx2"/>
                </a:solidFill>
              </a:rPr>
              <a:t>Azure Storage is widely used by businesses and developers for a wide range of applications, including data storage, backup, disaster recovery, and application development.</a:t>
            </a:r>
          </a:p>
          <a:p>
            <a:pPr indent="-228600">
              <a:lnSpc>
                <a:spcPct val="90000"/>
              </a:lnSpc>
              <a:spcAft>
                <a:spcPts val="600"/>
              </a:spcAft>
              <a:buFont typeface="Arial" panose="020B0604020202020204" pitchFamily="34" charset="0"/>
              <a:buChar char="•"/>
            </a:pPr>
            <a:r>
              <a:rPr lang="en-US" sz="2000" dirty="0">
                <a:solidFill>
                  <a:schemeClr val="tx2"/>
                </a:solidFill>
              </a:rPr>
              <a:t>We learned how to create a storage account and how to work with containers.</a:t>
            </a:r>
          </a:p>
          <a:p>
            <a:pPr indent="-228600">
              <a:lnSpc>
                <a:spcPct val="90000"/>
              </a:lnSpc>
              <a:spcAft>
                <a:spcPts val="600"/>
              </a:spcAft>
              <a:buFont typeface="Arial" panose="020B0604020202020204" pitchFamily="34" charset="0"/>
              <a:buChar char="•"/>
            </a:pPr>
            <a:r>
              <a:rPr lang="en-US" sz="2000" dirty="0">
                <a:solidFill>
                  <a:schemeClr val="tx2"/>
                </a:solidFill>
              </a:rPr>
              <a:t>We also learned about the different data services such as the Blob , Queue, and Table services</a:t>
            </a:r>
          </a:p>
          <a:p>
            <a:pPr indent="-228600">
              <a:lnSpc>
                <a:spcPct val="90000"/>
              </a:lnSpc>
              <a:spcAft>
                <a:spcPts val="600"/>
              </a:spcAft>
              <a:buFont typeface="Arial" panose="020B0604020202020204" pitchFamily="34" charset="0"/>
              <a:buChar char="•"/>
            </a:pPr>
            <a:r>
              <a:rPr lang="en-US" sz="2000" dirty="0">
                <a:solidFill>
                  <a:schemeClr val="tx2"/>
                </a:solidFill>
              </a:rPr>
              <a:t>Also learned out LRS and GRS. LRS and GRS are different redundancies of the Azure storage. LRS stands for Locally Redundant Storage, which means that data is stored three times within a single region. GRS stands for Geo-Redundant Storage, which provides additional redundancy for data storage compared to LRS</a:t>
            </a:r>
          </a:p>
          <a:p>
            <a:pPr indent="-228600">
              <a:lnSpc>
                <a:spcPct val="90000"/>
              </a:lnSpc>
              <a:spcAft>
                <a:spcPts val="600"/>
              </a:spcAft>
              <a:buFont typeface="Arial" panose="020B0604020202020204" pitchFamily="34" charset="0"/>
              <a:buChar char="•"/>
            </a:pPr>
            <a:r>
              <a:rPr lang="en-US" sz="2000" dirty="0">
                <a:solidFill>
                  <a:schemeClr val="tx2"/>
                </a:solidFill>
              </a:rPr>
              <a:t>Blob Storage is designed for storing unstructured data, such as documents, images, videos, and backups.</a:t>
            </a:r>
          </a:p>
        </p:txBody>
      </p:sp>
      <p:sp>
        <p:nvSpPr>
          <p:cNvPr id="4" name="Date Placeholder 3">
            <a:extLst>
              <a:ext uri="{FF2B5EF4-FFF2-40B4-BE49-F238E27FC236}">
                <a16:creationId xmlns:a16="http://schemas.microsoft.com/office/drawing/2014/main" id="{07A74514-E626-456C-D22C-8125C7671595}"/>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r>
              <a:rPr lang="en-US" sz="1200"/>
              <a:t>20XX</a:t>
            </a:r>
          </a:p>
        </p:txBody>
      </p:sp>
      <p:sp>
        <p:nvSpPr>
          <p:cNvPr id="6" name="Slide Number Placeholder 5">
            <a:extLst>
              <a:ext uri="{FF2B5EF4-FFF2-40B4-BE49-F238E27FC236}">
                <a16:creationId xmlns:a16="http://schemas.microsoft.com/office/drawing/2014/main" id="{E5A73253-87A7-403A-F15A-F368F57125E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a:t>
            </a:fld>
            <a:endParaRPr lang="en-US" sz="1200"/>
          </a:p>
        </p:txBody>
      </p:sp>
    </p:spTree>
    <p:extLst>
      <p:ext uri="{BB962C8B-B14F-4D97-AF65-F5344CB8AC3E}">
        <p14:creationId xmlns:p14="http://schemas.microsoft.com/office/powerpoint/2010/main" val="10795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0F3D-6D49-F4CB-9C2E-0E4BE7846F49}"/>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E5257FF1-76D3-BB4A-A6BE-231826DC5A1E}"/>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4A4915A7-67B7-567C-F08F-FEFF180A7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21897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F744-6AC1-D407-1FB3-21B52B60303A}"/>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F75DBB00-6601-7EA3-7E05-AE3C690C5921}"/>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16BDDB5A-9B4B-23F4-9F2E-6C79532F1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C86019C-93F8-7E5B-BE76-06E89A718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79186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E04C-2716-A152-D040-0DAA02494581}"/>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0E81C5B6-4983-BE9C-1BAA-96C47B0101CE}"/>
              </a:ext>
            </a:extLst>
          </p:cNvPr>
          <p:cNvSpPr>
            <a:spLocks noGrp="1"/>
          </p:cNvSpPr>
          <p:nvPr>
            <p:ph type="dgm" sz="quarter" idx="15"/>
          </p:nvPr>
        </p:nvSpPr>
        <p:spPr/>
      </p:sp>
      <p:pic>
        <p:nvPicPr>
          <p:cNvPr id="7" name="Picture 6" descr="A computer screen with a computer screen&#10;&#10;Description automatically generated">
            <a:extLst>
              <a:ext uri="{FF2B5EF4-FFF2-40B4-BE49-F238E27FC236}">
                <a16:creationId xmlns:a16="http://schemas.microsoft.com/office/drawing/2014/main" id="{13E33ECD-3340-0439-8860-FD6163D68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71942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6E8A-14F9-E918-DE8B-C4FF0F5F38CC}"/>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9A7DF3CC-96D5-545E-B004-94D790D60383}"/>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E98E0196-570A-EC4A-6F8A-42DA542A6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393123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3493-AD98-C921-9A6A-EEDF1D4A2001}"/>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3731F5DA-7B3E-091B-935C-9027A46E63AE}"/>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0879EF10-2DCC-3427-3F3F-77FB54F9C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95277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87AD-D005-906A-8BF3-A65C2A9058C8}"/>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F5FAB25B-6B7A-A5FC-0CEB-1A33CA27688D}"/>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F41ECE93-4903-7206-7392-745EA34C0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896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4DA7-F09E-80B8-F8B1-0849B9BA57DD}"/>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07EC897A-4AB6-0082-EBC1-BE21D47DA22A}"/>
              </a:ext>
            </a:extLst>
          </p:cNvPr>
          <p:cNvSpPr>
            <a:spLocks noGrp="1"/>
          </p:cNvSpPr>
          <p:nvPr>
            <p:ph type="dgm" sz="quarter" idx="15"/>
          </p:nvPr>
        </p:nvSpPr>
        <p:spPr/>
      </p:sp>
      <p:pic>
        <p:nvPicPr>
          <p:cNvPr id="5" name="Picture 4" descr="A screenshot of a computer&#10;&#10;Description automatically generated">
            <a:extLst>
              <a:ext uri="{FF2B5EF4-FFF2-40B4-BE49-F238E27FC236}">
                <a16:creationId xmlns:a16="http://schemas.microsoft.com/office/drawing/2014/main" id="{E2016577-CB90-1385-3123-538165EFB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60113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10</TotalTime>
  <Words>190</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WEEK 3  Journey PPT</vt:lpstr>
      <vt:lpstr>Day 1 – Azure storage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Journey PPT</dc:title>
  <dc:creator>Bellana, Thosic T SBOBNG-PTIY/FUD</dc:creator>
  <cp:lastModifiedBy>Bellana, Thosic T SBOBNG-PTIY/FUD</cp:lastModifiedBy>
  <cp:revision>1</cp:revision>
  <dcterms:created xsi:type="dcterms:W3CDTF">2023-09-19T08:18:27Z</dcterms:created>
  <dcterms:modified xsi:type="dcterms:W3CDTF">2023-09-19T08:28:37Z</dcterms:modified>
</cp:coreProperties>
</file>