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5C0D6-0CFA-4CDD-A612-BA101860FAB1}" v="6" dt="2020-11-09T08:02:0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eyruse" userId="4c6d55b0d3d46852" providerId="LiveId" clId="{3B85C0D6-0CFA-4CDD-A612-BA101860FAB1}"/>
    <pc:docChg chg="custSel addSld modSld">
      <pc:chgData name="Thomas Peyruse" userId="4c6d55b0d3d46852" providerId="LiveId" clId="{3B85C0D6-0CFA-4CDD-A612-BA101860FAB1}" dt="2020-11-09T08:03:42.328" v="214" actId="1076"/>
      <pc:docMkLst>
        <pc:docMk/>
      </pc:docMkLst>
      <pc:sldChg chg="addSp delSp modSp new mod">
        <pc:chgData name="Thomas Peyruse" userId="4c6d55b0d3d46852" providerId="LiveId" clId="{3B85C0D6-0CFA-4CDD-A612-BA101860FAB1}" dt="2020-11-09T08:03:42.328" v="214" actId="1076"/>
        <pc:sldMkLst>
          <pc:docMk/>
          <pc:sldMk cId="2995583926" sldId="256"/>
        </pc:sldMkLst>
        <pc:spChg chg="add del mod">
          <ac:chgData name="Thomas Peyruse" userId="4c6d55b0d3d46852" providerId="LiveId" clId="{3B85C0D6-0CFA-4CDD-A612-BA101860FAB1}" dt="2020-11-09T07:52:37.497" v="5" actId="478"/>
          <ac:spMkLst>
            <pc:docMk/>
            <pc:sldMk cId="2995583926" sldId="256"/>
            <ac:spMk id="2" creationId="{904CEF8C-586D-4B32-99B2-37B747E62946}"/>
          </ac:spMkLst>
        </pc:spChg>
        <pc:spChg chg="add mod">
          <ac:chgData name="Thomas Peyruse" userId="4c6d55b0d3d46852" providerId="LiveId" clId="{3B85C0D6-0CFA-4CDD-A612-BA101860FAB1}" dt="2020-11-09T07:55:12.375" v="76" actId="1076"/>
          <ac:spMkLst>
            <pc:docMk/>
            <pc:sldMk cId="2995583926" sldId="256"/>
            <ac:spMk id="3" creationId="{068988CA-AE4C-4A4C-965C-D519496D1DFA}"/>
          </ac:spMkLst>
        </pc:spChg>
        <pc:spChg chg="add mod">
          <ac:chgData name="Thomas Peyruse" userId="4c6d55b0d3d46852" providerId="LiveId" clId="{3B85C0D6-0CFA-4CDD-A612-BA101860FAB1}" dt="2020-11-09T07:55:10.256" v="75" actId="1076"/>
          <ac:spMkLst>
            <pc:docMk/>
            <pc:sldMk cId="2995583926" sldId="256"/>
            <ac:spMk id="5" creationId="{5097DB3C-5676-4D1C-B61E-C73F69749FFC}"/>
          </ac:spMkLst>
        </pc:spChg>
        <pc:spChg chg="add del mod">
          <ac:chgData name="Thomas Peyruse" userId="4c6d55b0d3d46852" providerId="LiveId" clId="{3B85C0D6-0CFA-4CDD-A612-BA101860FAB1}" dt="2020-11-09T07:53:57.496" v="60" actId="478"/>
          <ac:spMkLst>
            <pc:docMk/>
            <pc:sldMk cId="2995583926" sldId="256"/>
            <ac:spMk id="7" creationId="{F2798169-64F9-4B80-9D6C-4ED9831BE68D}"/>
          </ac:spMkLst>
        </pc:spChg>
        <pc:spChg chg="add mod">
          <ac:chgData name="Thomas Peyruse" userId="4c6d55b0d3d46852" providerId="LiveId" clId="{3B85C0D6-0CFA-4CDD-A612-BA101860FAB1}" dt="2020-11-09T07:59:23.537" v="117" actId="1076"/>
          <ac:spMkLst>
            <pc:docMk/>
            <pc:sldMk cId="2995583926" sldId="256"/>
            <ac:spMk id="8" creationId="{7FDC5158-F955-42B3-9C61-AFD7420D0CBA}"/>
          </ac:spMkLst>
        </pc:spChg>
        <pc:spChg chg="add del mod">
          <ac:chgData name="Thomas Peyruse" userId="4c6d55b0d3d46852" providerId="LiveId" clId="{3B85C0D6-0CFA-4CDD-A612-BA101860FAB1}" dt="2020-11-09T07:55:51.033" v="86" actId="478"/>
          <ac:spMkLst>
            <pc:docMk/>
            <pc:sldMk cId="2995583926" sldId="256"/>
            <ac:spMk id="11" creationId="{9721CA99-67A5-48EF-B0BC-55054891CB36}"/>
          </ac:spMkLst>
        </pc:spChg>
        <pc:spChg chg="add del">
          <ac:chgData name="Thomas Peyruse" userId="4c6d55b0d3d46852" providerId="LiveId" clId="{3B85C0D6-0CFA-4CDD-A612-BA101860FAB1}" dt="2020-11-09T07:56:01.767" v="89" actId="478"/>
          <ac:spMkLst>
            <pc:docMk/>
            <pc:sldMk cId="2995583926" sldId="256"/>
            <ac:spMk id="12" creationId="{5076D888-F627-4490-BCFC-BACEB8C5077F}"/>
          </ac:spMkLst>
        </pc:spChg>
        <pc:spChg chg="add mod">
          <ac:chgData name="Thomas Peyruse" userId="4c6d55b0d3d46852" providerId="LiveId" clId="{3B85C0D6-0CFA-4CDD-A612-BA101860FAB1}" dt="2020-11-09T07:56:20.239" v="94" actId="1076"/>
          <ac:spMkLst>
            <pc:docMk/>
            <pc:sldMk cId="2995583926" sldId="256"/>
            <ac:spMk id="14" creationId="{D446495F-5237-40E3-A7ED-D8A7915C59E3}"/>
          </ac:spMkLst>
        </pc:spChg>
        <pc:spChg chg="add del">
          <ac:chgData name="Thomas Peyruse" userId="4c6d55b0d3d46852" providerId="LiveId" clId="{3B85C0D6-0CFA-4CDD-A612-BA101860FAB1}" dt="2020-11-09T07:58:10.240" v="107" actId="478"/>
          <ac:spMkLst>
            <pc:docMk/>
            <pc:sldMk cId="2995583926" sldId="256"/>
            <ac:spMk id="25" creationId="{45C1ACB6-A7CA-42ED-A93D-2C935DC24A72}"/>
          </ac:spMkLst>
        </pc:spChg>
        <pc:spChg chg="add del">
          <ac:chgData name="Thomas Peyruse" userId="4c6d55b0d3d46852" providerId="LiveId" clId="{3B85C0D6-0CFA-4CDD-A612-BA101860FAB1}" dt="2020-11-09T07:58:23.424" v="109" actId="478"/>
          <ac:spMkLst>
            <pc:docMk/>
            <pc:sldMk cId="2995583926" sldId="256"/>
            <ac:spMk id="26" creationId="{AD8FBA42-6781-494D-B44C-8004F0D23DA6}"/>
          </ac:spMkLst>
        </pc:spChg>
        <pc:spChg chg="add del">
          <ac:chgData name="Thomas Peyruse" userId="4c6d55b0d3d46852" providerId="LiveId" clId="{3B85C0D6-0CFA-4CDD-A612-BA101860FAB1}" dt="2020-11-09T07:58:29.087" v="111" actId="478"/>
          <ac:spMkLst>
            <pc:docMk/>
            <pc:sldMk cId="2995583926" sldId="256"/>
            <ac:spMk id="27" creationId="{9BA4AEC9-B90C-4C4F-9EAB-B4FC006D1A0A}"/>
          </ac:spMkLst>
        </pc:spChg>
        <pc:spChg chg="add mod">
          <ac:chgData name="Thomas Peyruse" userId="4c6d55b0d3d46852" providerId="LiveId" clId="{3B85C0D6-0CFA-4CDD-A612-BA101860FAB1}" dt="2020-11-09T08:01:28.753" v="134" actId="20577"/>
          <ac:spMkLst>
            <pc:docMk/>
            <pc:sldMk cId="2995583926" sldId="256"/>
            <ac:spMk id="45" creationId="{20114568-5334-4C5F-898D-F17E6C18E0C0}"/>
          </ac:spMkLst>
        </pc:spChg>
        <pc:spChg chg="add mod">
          <ac:chgData name="Thomas Peyruse" userId="4c6d55b0d3d46852" providerId="LiveId" clId="{3B85C0D6-0CFA-4CDD-A612-BA101860FAB1}" dt="2020-11-09T08:01:43.927" v="139" actId="1076"/>
          <ac:spMkLst>
            <pc:docMk/>
            <pc:sldMk cId="2995583926" sldId="256"/>
            <ac:spMk id="47" creationId="{211E85D9-098F-41F2-A5FA-8FC110D00BBC}"/>
          </ac:spMkLst>
        </pc:spChg>
        <pc:spChg chg="add mod">
          <ac:chgData name="Thomas Peyruse" userId="4c6d55b0d3d46852" providerId="LiveId" clId="{3B85C0D6-0CFA-4CDD-A612-BA101860FAB1}" dt="2020-11-09T08:01:53.437" v="142" actId="20577"/>
          <ac:spMkLst>
            <pc:docMk/>
            <pc:sldMk cId="2995583926" sldId="256"/>
            <ac:spMk id="49" creationId="{F6CCD7B4-6B7C-4D9C-96B9-EA1EDEEC1EBC}"/>
          </ac:spMkLst>
        </pc:spChg>
        <pc:spChg chg="add mod">
          <ac:chgData name="Thomas Peyruse" userId="4c6d55b0d3d46852" providerId="LiveId" clId="{3B85C0D6-0CFA-4CDD-A612-BA101860FAB1}" dt="2020-11-09T08:03:42.328" v="214" actId="1076"/>
          <ac:spMkLst>
            <pc:docMk/>
            <pc:sldMk cId="2995583926" sldId="256"/>
            <ac:spMk id="50" creationId="{FF9E1AB2-06F1-4EB4-9961-9F3650E6ED76}"/>
          </ac:spMkLst>
        </pc:spChg>
        <pc:cxnChg chg="add del mod">
          <ac:chgData name="Thomas Peyruse" userId="4c6d55b0d3d46852" providerId="LiveId" clId="{3B85C0D6-0CFA-4CDD-A612-BA101860FAB1}" dt="2020-11-09T07:55:52.013" v="87" actId="478"/>
          <ac:cxnSpMkLst>
            <pc:docMk/>
            <pc:sldMk cId="2995583926" sldId="256"/>
            <ac:cxnSpMk id="10" creationId="{D9F7BB10-E677-4AA7-8713-77D92BCB614F}"/>
          </ac:cxnSpMkLst>
        </pc:cxnChg>
        <pc:cxnChg chg="add mod">
          <ac:chgData name="Thomas Peyruse" userId="4c6d55b0d3d46852" providerId="LiveId" clId="{3B85C0D6-0CFA-4CDD-A612-BA101860FAB1}" dt="2020-11-09T07:57:19.577" v="98" actId="208"/>
          <ac:cxnSpMkLst>
            <pc:docMk/>
            <pc:sldMk cId="2995583926" sldId="256"/>
            <ac:cxnSpMk id="16" creationId="{4A03373F-2328-4790-8BDE-DDBEB8D9C341}"/>
          </ac:cxnSpMkLst>
        </pc:cxnChg>
        <pc:cxnChg chg="add mod">
          <ac:chgData name="Thomas Peyruse" userId="4c6d55b0d3d46852" providerId="LiveId" clId="{3B85C0D6-0CFA-4CDD-A612-BA101860FAB1}" dt="2020-11-09T07:57:19.577" v="98" actId="208"/>
          <ac:cxnSpMkLst>
            <pc:docMk/>
            <pc:sldMk cId="2995583926" sldId="256"/>
            <ac:cxnSpMk id="18" creationId="{613A3890-12B7-4047-AA78-A88BBB5AD9F7}"/>
          </ac:cxnSpMkLst>
        </pc:cxnChg>
        <pc:cxnChg chg="add del mod">
          <ac:chgData name="Thomas Peyruse" userId="4c6d55b0d3d46852" providerId="LiveId" clId="{3B85C0D6-0CFA-4CDD-A612-BA101860FAB1}" dt="2020-11-09T07:57:30.792" v="100" actId="478"/>
          <ac:cxnSpMkLst>
            <pc:docMk/>
            <pc:sldMk cId="2995583926" sldId="256"/>
            <ac:cxnSpMk id="20" creationId="{2D4E97CD-FD43-48F3-8B18-8580406DAD36}"/>
          </ac:cxnSpMkLst>
        </pc:cxnChg>
        <pc:cxnChg chg="add mod">
          <ac:chgData name="Thomas Peyruse" userId="4c6d55b0d3d46852" providerId="LiveId" clId="{3B85C0D6-0CFA-4CDD-A612-BA101860FAB1}" dt="2020-11-09T07:57:43.543" v="103" actId="1582"/>
          <ac:cxnSpMkLst>
            <pc:docMk/>
            <pc:sldMk cId="2995583926" sldId="256"/>
            <ac:cxnSpMk id="22" creationId="{A810B51D-C85B-411B-BEEA-60F1C96FD58A}"/>
          </ac:cxnSpMkLst>
        </pc:cxnChg>
        <pc:cxnChg chg="add del mod">
          <ac:chgData name="Thomas Peyruse" userId="4c6d55b0d3d46852" providerId="LiveId" clId="{3B85C0D6-0CFA-4CDD-A612-BA101860FAB1}" dt="2020-11-09T07:58:04.311" v="105" actId="478"/>
          <ac:cxnSpMkLst>
            <pc:docMk/>
            <pc:sldMk cId="2995583926" sldId="256"/>
            <ac:cxnSpMk id="24" creationId="{1752178F-D109-491F-94F0-70A0C96CADFE}"/>
          </ac:cxnSpMkLst>
        </pc:cxnChg>
        <pc:cxnChg chg="add mod">
          <ac:chgData name="Thomas Peyruse" userId="4c6d55b0d3d46852" providerId="LiveId" clId="{3B85C0D6-0CFA-4CDD-A612-BA101860FAB1}" dt="2020-11-09T07:59:28.753" v="118" actId="14100"/>
          <ac:cxnSpMkLst>
            <pc:docMk/>
            <pc:sldMk cId="2995583926" sldId="256"/>
            <ac:cxnSpMk id="29" creationId="{0280DC33-44AE-482A-BFFC-355A16E6BFE4}"/>
          </ac:cxnSpMkLst>
        </pc:cxnChg>
        <pc:cxnChg chg="add mod">
          <ac:chgData name="Thomas Peyruse" userId="4c6d55b0d3d46852" providerId="LiveId" clId="{3B85C0D6-0CFA-4CDD-A612-BA101860FAB1}" dt="2020-11-09T07:59:35.096" v="119" actId="14100"/>
          <ac:cxnSpMkLst>
            <pc:docMk/>
            <pc:sldMk cId="2995583926" sldId="256"/>
            <ac:cxnSpMk id="31" creationId="{28D9A687-6AFD-4639-93F6-E0918804F9BA}"/>
          </ac:cxnSpMkLst>
        </pc:cxnChg>
        <pc:cxnChg chg="add mod">
          <ac:chgData name="Thomas Peyruse" userId="4c6d55b0d3d46852" providerId="LiveId" clId="{3B85C0D6-0CFA-4CDD-A612-BA101860FAB1}" dt="2020-11-09T07:59:23.537" v="117" actId="1076"/>
          <ac:cxnSpMkLst>
            <pc:docMk/>
            <pc:sldMk cId="2995583926" sldId="256"/>
            <ac:cxnSpMk id="35" creationId="{7F81A87F-88D4-4554-A66B-E5952D424FEF}"/>
          </ac:cxnSpMkLst>
        </pc:cxnChg>
        <pc:cxnChg chg="add mod">
          <ac:chgData name="Thomas Peyruse" userId="4c6d55b0d3d46852" providerId="LiveId" clId="{3B85C0D6-0CFA-4CDD-A612-BA101860FAB1}" dt="2020-11-09T08:00:32.392" v="123" actId="14100"/>
          <ac:cxnSpMkLst>
            <pc:docMk/>
            <pc:sldMk cId="2995583926" sldId="256"/>
            <ac:cxnSpMk id="40" creationId="{69484656-CE7B-4A96-90CE-F5D883819DAD}"/>
          </ac:cxnSpMkLst>
        </pc:cxnChg>
        <pc:cxnChg chg="add mod">
          <ac:chgData name="Thomas Peyruse" userId="4c6d55b0d3d46852" providerId="LiveId" clId="{3B85C0D6-0CFA-4CDD-A612-BA101860FAB1}" dt="2020-11-09T08:00:46.696" v="125" actId="1076"/>
          <ac:cxnSpMkLst>
            <pc:docMk/>
            <pc:sldMk cId="2995583926" sldId="256"/>
            <ac:cxnSpMk id="42" creationId="{7240BEDE-3224-4BB3-941D-E2E30F5CC106}"/>
          </ac:cxnSpMkLst>
        </pc:cxnChg>
        <pc:cxnChg chg="add mod">
          <ac:chgData name="Thomas Peyruse" userId="4c6d55b0d3d46852" providerId="LiveId" clId="{3B85C0D6-0CFA-4CDD-A612-BA101860FAB1}" dt="2020-11-09T08:01:02.959" v="128" actId="1076"/>
          <ac:cxnSpMkLst>
            <pc:docMk/>
            <pc:sldMk cId="2995583926" sldId="256"/>
            <ac:cxnSpMk id="43" creationId="{14A857EA-D11A-4114-A742-5DF673ECDD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606A5-29E2-4AA4-8343-0ED6A51F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6C90B7-AAF7-43DF-822C-64F4A7531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764A6-DCF2-4725-9F30-261FB41A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D3AC4-2747-46C5-879A-19D75579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A7439-5F3B-448B-AD8F-018886E1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ACC9F-B8C0-462C-98B1-080EA403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9F5287-ACBD-4B83-B518-501106F5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4EAA9-CA8C-43D8-87E3-AEDD2A42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0FA76-03D6-4530-B415-6A564B3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CA6EC3-189C-4A86-9A8B-729831E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18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312096-E245-4F08-A910-DDDC08E4D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19E01D-845D-44BB-A3BF-29BCD926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18232-9704-4D5E-9D07-71C745E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CE560-FABD-4ED5-8C2C-FAD93D20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C9947-DCB6-489B-810F-4819AA4A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1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9C945-EDC3-454F-861D-F4C02EE7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1CB34-00F4-4B0C-8A51-3CE240B7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C11B4-B881-4629-92B4-A6043835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36CBD-B189-430C-A3CB-F8474240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15FC2-917B-48FD-A83E-5941B5A7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9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E7750-1972-4C69-995F-C15F0AC0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9FE961-2F95-400F-83CD-23C54779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8292B-935A-43CE-BF49-C7516EE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327675-3589-402C-99AD-BD27AAC6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48EB9-45BD-472E-9557-ED10A330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44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6AE40-1060-4DA3-A3D0-7D6498C3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7F154-D513-44A8-9C87-0B0FDB00C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6F2C8E-E8C3-42ED-A269-21EDD477B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6F98E3-ACB2-480D-9E64-8268B9C5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201945-E075-419B-BA8F-DFC8C028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C5906A-B819-4236-9065-372F0CCF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8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2043-453D-475C-B243-51B962CB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FCA2CC-93F5-4EC3-93D4-26D71362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2DBDDA-17D4-46F4-8214-C595A3DC5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067610-7F18-41CD-BECC-AE1480347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73AB6F-35CA-410F-882A-79F01E433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0D7F5F-A520-49F7-A0AE-0C4DA465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18BDFC-22D9-40DB-B497-5E5542D1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94EF05-5EBD-4382-B5C7-677378A0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82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09010-BBBB-4E93-821D-1EBB8FA7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9E4C55-FBE9-41A2-9C36-6262381A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6F59D0-653F-4EE9-A2CF-6CED0754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8C8712-69B2-4E0D-8816-BB03F385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5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12D61E-FA25-4593-BDCA-43477B6C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8C18CC-DFF0-4149-94DD-5E58E51B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8DDC2E-A9BD-4A34-8089-C481DF82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8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22BDB-39F0-41C3-9C6B-3D0422DC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117A9-007B-443C-B3A6-64FBF222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204F98-3A48-486F-AC52-E95F70FFC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4E452B-40C9-49F1-8BD3-98F33EC9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3D36AC-AC8E-43FA-97EC-24BBAD13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1744C0-831E-467C-9421-9F32C894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0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9B0DB-A652-48B1-9D62-E6382EC3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58AEAB-B2BC-4E8F-9A27-0DF6ECD70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0DB456-A716-4049-9E46-08B54031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A418C0-2D12-46A1-AF55-9C498201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4BCB4D-D0F6-47F3-BE87-90A222E5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C0EF82-2024-4719-82FD-84A56A74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12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B5DEAB-E8FC-43C0-B3B9-037D94F8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350AC1-43BE-4465-B9EB-C4E454A0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3855C-EA27-4F25-8165-A2044575D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8CBF-AF98-4149-9183-B7FC6E973E9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2155D-B42D-42F2-8550-3FDD56410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F7C51-81C2-46B4-8713-D492694D1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1948-3682-4CCB-9442-7FA52D536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3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8988CA-AE4C-4A4C-965C-D519496D1DFA}"/>
              </a:ext>
            </a:extLst>
          </p:cNvPr>
          <p:cNvSpPr txBox="1"/>
          <p:nvPr/>
        </p:nvSpPr>
        <p:spPr>
          <a:xfrm>
            <a:off x="997527" y="1529540"/>
            <a:ext cx="162929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Power </a:t>
            </a:r>
            <a:r>
              <a:rPr lang="fr-FR" dirty="0" err="1"/>
              <a:t>supply</a:t>
            </a:r>
            <a:r>
              <a:rPr lang="fr-FR" dirty="0"/>
              <a:t> 15V – 10A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7DB3C-5676-4D1C-B61E-C73F69749FFC}"/>
              </a:ext>
            </a:extLst>
          </p:cNvPr>
          <p:cNvSpPr txBox="1"/>
          <p:nvPr/>
        </p:nvSpPr>
        <p:spPr>
          <a:xfrm>
            <a:off x="5281353" y="1668040"/>
            <a:ext cx="16292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Tinymovr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FDC5158-F955-42B3-9C61-AFD7420D0CBA}"/>
              </a:ext>
            </a:extLst>
          </p:cNvPr>
          <p:cNvSpPr/>
          <p:nvPr/>
        </p:nvSpPr>
        <p:spPr>
          <a:xfrm>
            <a:off x="10255134" y="1287441"/>
            <a:ext cx="1163782" cy="1130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446495F-5237-40E3-A7ED-D8A7915C59E3}"/>
              </a:ext>
            </a:extLst>
          </p:cNvPr>
          <p:cNvSpPr/>
          <p:nvPr/>
        </p:nvSpPr>
        <p:spPr>
          <a:xfrm>
            <a:off x="3865419" y="1207084"/>
            <a:ext cx="331940" cy="3224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4A03373F-2328-4790-8BDE-DDBEB8D9C341}"/>
              </a:ext>
            </a:extLst>
          </p:cNvPr>
          <p:cNvCxnSpPr>
            <a:stCxn id="3" idx="0"/>
            <a:endCxn id="14" idx="2"/>
          </p:cNvCxnSpPr>
          <p:nvPr/>
        </p:nvCxnSpPr>
        <p:spPr>
          <a:xfrm rot="5400000" flipH="1" flipV="1">
            <a:off x="2758182" y="422304"/>
            <a:ext cx="161228" cy="2053245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613A3890-12B7-4047-AA78-A88BBB5AD9F7}"/>
              </a:ext>
            </a:extLst>
          </p:cNvPr>
          <p:cNvCxnSpPr>
            <a:stCxn id="14" idx="6"/>
            <a:endCxn id="5" idx="0"/>
          </p:cNvCxnSpPr>
          <p:nvPr/>
        </p:nvCxnSpPr>
        <p:spPr>
          <a:xfrm>
            <a:off x="4197359" y="1368312"/>
            <a:ext cx="1898641" cy="299728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A810B51D-C85B-411B-BEEA-60F1C96FD58A}"/>
              </a:ext>
            </a:extLst>
          </p:cNvPr>
          <p:cNvCxnSpPr>
            <a:stCxn id="5" idx="2"/>
            <a:endCxn id="3" idx="2"/>
          </p:cNvCxnSpPr>
          <p:nvPr/>
        </p:nvCxnSpPr>
        <p:spPr>
          <a:xfrm rot="5400000">
            <a:off x="3884838" y="-35292"/>
            <a:ext cx="138499" cy="4283826"/>
          </a:xfrm>
          <a:prstGeom prst="bentConnector3">
            <a:avLst>
              <a:gd name="adj1" fmla="val 2650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0280DC33-44AE-482A-BFFC-355A16E6BFE4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910647" y="1287441"/>
            <a:ext cx="3926378" cy="472933"/>
          </a:xfrm>
          <a:prstGeom prst="bentConnector4">
            <a:avLst>
              <a:gd name="adj1" fmla="val 42590"/>
              <a:gd name="adj2" fmla="val 148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28D9A687-6AFD-4639-93F6-E0918804F9BA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6910647" y="1945039"/>
            <a:ext cx="3926378" cy="472932"/>
          </a:xfrm>
          <a:prstGeom prst="bentConnector4">
            <a:avLst>
              <a:gd name="adj1" fmla="val 42590"/>
              <a:gd name="adj2" fmla="val 148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F81A87F-88D4-4554-A66B-E5952D424FEF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6910647" y="1852706"/>
            <a:ext cx="3344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9484656-CE7B-4A96-90CE-F5D883819DAD}"/>
              </a:ext>
            </a:extLst>
          </p:cNvPr>
          <p:cNvCxnSpPr>
            <a:cxnSpLocks/>
          </p:cNvCxnSpPr>
          <p:nvPr/>
        </p:nvCxnSpPr>
        <p:spPr>
          <a:xfrm>
            <a:off x="4919472" y="1368312"/>
            <a:ext cx="12635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240BEDE-3224-4BB3-941D-E2E30F5CC106}"/>
              </a:ext>
            </a:extLst>
          </p:cNvPr>
          <p:cNvCxnSpPr>
            <a:cxnSpLocks/>
          </p:cNvCxnSpPr>
          <p:nvPr/>
        </p:nvCxnSpPr>
        <p:spPr>
          <a:xfrm>
            <a:off x="8903208" y="1054368"/>
            <a:ext cx="12635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4A857EA-D11A-4114-A742-5DF673ECDD11}"/>
              </a:ext>
            </a:extLst>
          </p:cNvPr>
          <p:cNvCxnSpPr>
            <a:cxnSpLocks/>
          </p:cNvCxnSpPr>
          <p:nvPr/>
        </p:nvCxnSpPr>
        <p:spPr>
          <a:xfrm flipV="1">
            <a:off x="5161649" y="1470062"/>
            <a:ext cx="0" cy="7652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20114568-5334-4C5F-898D-F17E6C18E0C0}"/>
              </a:ext>
            </a:extLst>
          </p:cNvPr>
          <p:cNvSpPr txBox="1"/>
          <p:nvPr/>
        </p:nvSpPr>
        <p:spPr>
          <a:xfrm>
            <a:off x="4827106" y="8806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I_in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11E85D9-098F-41F2-A5FA-8FC110D00BBC}"/>
              </a:ext>
            </a:extLst>
          </p:cNvPr>
          <p:cNvSpPr txBox="1"/>
          <p:nvPr/>
        </p:nvSpPr>
        <p:spPr>
          <a:xfrm>
            <a:off x="4608329" y="17110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U_in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6CCD7B4-6B7C-4D9C-96B9-EA1EDEEC1EBC}"/>
              </a:ext>
            </a:extLst>
          </p:cNvPr>
          <p:cNvSpPr txBox="1"/>
          <p:nvPr/>
        </p:nvSpPr>
        <p:spPr>
          <a:xfrm>
            <a:off x="8700125" y="61690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I_q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F9E1AB2-06F1-4EB4-9961-9F3650E6ED76}"/>
              </a:ext>
            </a:extLst>
          </p:cNvPr>
          <p:cNvSpPr txBox="1"/>
          <p:nvPr/>
        </p:nvSpPr>
        <p:spPr>
          <a:xfrm>
            <a:off x="9813928" y="2858946"/>
            <a:ext cx="2205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Torque : C</a:t>
            </a:r>
          </a:p>
          <a:p>
            <a:r>
              <a:rPr lang="fr-FR" dirty="0"/>
              <a:t>Speed : Omega</a:t>
            </a:r>
          </a:p>
          <a:p>
            <a:r>
              <a:rPr lang="fr-FR" dirty="0" err="1"/>
              <a:t>Internal</a:t>
            </a:r>
            <a:r>
              <a:rPr lang="fr-FR" dirty="0"/>
              <a:t> </a:t>
            </a:r>
            <a:r>
              <a:rPr lang="fr-FR" dirty="0" err="1"/>
              <a:t>resistance</a:t>
            </a:r>
            <a:r>
              <a:rPr lang="fr-FR" dirty="0"/>
              <a:t> : R</a:t>
            </a:r>
          </a:p>
        </p:txBody>
      </p:sp>
    </p:spTree>
    <p:extLst>
      <p:ext uri="{BB962C8B-B14F-4D97-AF65-F5344CB8AC3E}">
        <p14:creationId xmlns:p14="http://schemas.microsoft.com/office/powerpoint/2010/main" val="29955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Peyruse</dc:creator>
  <cp:lastModifiedBy>Thomas Peyruse</cp:lastModifiedBy>
  <cp:revision>1</cp:revision>
  <dcterms:created xsi:type="dcterms:W3CDTF">2020-11-09T07:51:56Z</dcterms:created>
  <dcterms:modified xsi:type="dcterms:W3CDTF">2020-11-09T08:04:01Z</dcterms:modified>
</cp:coreProperties>
</file>