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0CD04-0545-4EB2-B8BE-925E48FD966F}" v="328" dt="2018-07-23T07:34:0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eyruse" userId="4c6d55b0d3d46852" providerId="LiveId" clId="{E0E0CD04-0545-4EB2-B8BE-925E48FD966F}"/>
    <pc:docChg chg="custSel addSld modSld">
      <pc:chgData name="Thomas Peyruse" userId="4c6d55b0d3d46852" providerId="LiveId" clId="{E0E0CD04-0545-4EB2-B8BE-925E48FD966F}" dt="2018-07-23T07:34:05.972" v="327" actId="1076"/>
      <pc:docMkLst>
        <pc:docMk/>
      </pc:docMkLst>
      <pc:sldChg chg="addSp delSp modSp add">
        <pc:chgData name="Thomas Peyruse" userId="4c6d55b0d3d46852" providerId="LiveId" clId="{E0E0CD04-0545-4EB2-B8BE-925E48FD966F}" dt="2018-07-23T07:34:05.972" v="327" actId="1076"/>
        <pc:sldMkLst>
          <pc:docMk/>
          <pc:sldMk cId="3029248098" sldId="256"/>
        </pc:sldMkLst>
        <pc:spChg chg="del">
          <ac:chgData name="Thomas Peyruse" userId="4c6d55b0d3d46852" providerId="LiveId" clId="{E0E0CD04-0545-4EB2-B8BE-925E48FD966F}" dt="2018-07-20T08:43:55.242" v="1"/>
          <ac:spMkLst>
            <pc:docMk/>
            <pc:sldMk cId="3029248098" sldId="256"/>
            <ac:spMk id="2" creationId="{6667A805-271F-411F-94C4-7E08C8CBDE73}"/>
          </ac:spMkLst>
        </pc:spChg>
        <pc:spChg chg="del">
          <ac:chgData name="Thomas Peyruse" userId="4c6d55b0d3d46852" providerId="LiveId" clId="{E0E0CD04-0545-4EB2-B8BE-925E48FD966F}" dt="2018-07-20T08:43:55.242" v="1"/>
          <ac:spMkLst>
            <pc:docMk/>
            <pc:sldMk cId="3029248098" sldId="256"/>
            <ac:spMk id="3" creationId="{78393D6B-5E7D-47EF-AD46-9DC559EA9023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4" creationId="{09ADD299-5320-4445-BFE4-F540D4209A76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5" creationId="{A559C087-BA63-4F9A-B599-55FD4739E3D0}"/>
          </ac:spMkLst>
        </pc:spChg>
        <pc:spChg chg="add del mod">
          <ac:chgData name="Thomas Peyruse" userId="4c6d55b0d3d46852" providerId="LiveId" clId="{E0E0CD04-0545-4EB2-B8BE-925E48FD966F}" dt="2018-07-20T08:46:36.143" v="144" actId="478"/>
          <ac:spMkLst>
            <pc:docMk/>
            <pc:sldMk cId="3029248098" sldId="256"/>
            <ac:spMk id="6" creationId="{3766B20D-DAC3-467C-950A-2135AE503C16}"/>
          </ac:spMkLst>
        </pc:spChg>
        <pc:spChg chg="add del mod">
          <ac:chgData name="Thomas Peyruse" userId="4c6d55b0d3d46852" providerId="LiveId" clId="{E0E0CD04-0545-4EB2-B8BE-925E48FD966F}" dt="2018-07-20T08:45:17.632" v="39" actId="478"/>
          <ac:spMkLst>
            <pc:docMk/>
            <pc:sldMk cId="3029248098" sldId="256"/>
            <ac:spMk id="7" creationId="{A5332DB8-879D-43E0-89FD-8286E30680E3}"/>
          </ac:spMkLst>
        </pc:spChg>
        <pc:spChg chg="add del mod">
          <ac:chgData name="Thomas Peyruse" userId="4c6d55b0d3d46852" providerId="LiveId" clId="{E0E0CD04-0545-4EB2-B8BE-925E48FD966F}" dt="2018-07-20T08:46:25.239" v="141" actId="478"/>
          <ac:spMkLst>
            <pc:docMk/>
            <pc:sldMk cId="3029248098" sldId="256"/>
            <ac:spMk id="8" creationId="{4509764B-7624-4D4B-9419-E3F8EAC49D47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9" creationId="{876DDA88-2CA9-4F03-9D06-9F87960EA366}"/>
          </ac:spMkLst>
        </pc:spChg>
        <pc:spChg chg="add mod">
          <ac:chgData name="Thomas Peyruse" userId="4c6d55b0d3d46852" providerId="LiveId" clId="{E0E0CD04-0545-4EB2-B8BE-925E48FD966F}" dt="2018-07-23T07:34:05.972" v="327" actId="1076"/>
          <ac:spMkLst>
            <pc:docMk/>
            <pc:sldMk cId="3029248098" sldId="256"/>
            <ac:spMk id="10" creationId="{D5337EFE-41E5-4CEA-B050-568EC4B0E7C2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1" creationId="{8FACDB19-FEEB-41A7-A38A-697D9E6B15AD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2" creationId="{2C50BA1B-9003-4C92-B2E6-5F8969FF1348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3" creationId="{A1E8109C-5C58-44A7-A2F9-06D49A412165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4" creationId="{11516819-5F81-49F8-9A4F-9AF2C01BD156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5" creationId="{49FE9165-F1EF-4238-80B6-650AF819FA5E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6" creationId="{CFF4A05F-5118-4F75-9CE5-623936C0021F}"/>
          </ac:spMkLst>
        </pc:spChg>
        <pc:spChg chg="add mod">
          <ac:chgData name="Thomas Peyruse" userId="4c6d55b0d3d46852" providerId="LiveId" clId="{E0E0CD04-0545-4EB2-B8BE-925E48FD966F}" dt="2018-07-23T07:32:56.066" v="304" actId="1076"/>
          <ac:spMkLst>
            <pc:docMk/>
            <pc:sldMk cId="3029248098" sldId="256"/>
            <ac:spMk id="17" creationId="{C7A4A327-33FC-4DE3-B6CD-A16B2743A292}"/>
          </ac:spMkLst>
        </pc:spChg>
        <pc:spChg chg="add mod">
          <ac:chgData name="Thomas Peyruse" userId="4c6d55b0d3d46852" providerId="LiveId" clId="{E0E0CD04-0545-4EB2-B8BE-925E48FD966F}" dt="2018-07-23T07:32:56.066" v="304" actId="1076"/>
          <ac:spMkLst>
            <pc:docMk/>
            <pc:sldMk cId="3029248098" sldId="256"/>
            <ac:spMk id="18" creationId="{48498BB5-AE46-42FD-B1E1-46CB4790CD84}"/>
          </ac:spMkLst>
        </pc:spChg>
        <pc:spChg chg="add mod">
          <ac:chgData name="Thomas Peyruse" userId="4c6d55b0d3d46852" providerId="LiveId" clId="{E0E0CD04-0545-4EB2-B8BE-925E48FD966F}" dt="2018-07-23T07:33:23.538" v="322" actId="1076"/>
          <ac:spMkLst>
            <pc:docMk/>
            <pc:sldMk cId="3029248098" sldId="256"/>
            <ac:spMk id="19" creationId="{FF1012AE-73FE-4F7A-B0C7-2AC9BDB5A054}"/>
          </ac:spMkLst>
        </pc:spChg>
        <pc:spChg chg="add mod">
          <ac:chgData name="Thomas Peyruse" userId="4c6d55b0d3d46852" providerId="LiveId" clId="{E0E0CD04-0545-4EB2-B8BE-925E48FD966F}" dt="2018-07-23T07:33:23.538" v="322" actId="1076"/>
          <ac:spMkLst>
            <pc:docMk/>
            <pc:sldMk cId="3029248098" sldId="256"/>
            <ac:spMk id="35" creationId="{E84B7BAE-A678-4C6D-BF28-113F78A3DF39}"/>
          </ac:spMkLst>
        </pc:spChg>
        <pc:cxnChg chg="add mod">
          <ac:chgData name="Thomas Peyruse" userId="4c6d55b0d3d46852" providerId="LiveId" clId="{E0E0CD04-0545-4EB2-B8BE-925E48FD966F}" dt="2018-07-23T07:31:47.020" v="292" actId="11529"/>
          <ac:cxnSpMkLst>
            <pc:docMk/>
            <pc:sldMk cId="3029248098" sldId="256"/>
            <ac:cxnSpMk id="3" creationId="{CB753EF2-3C7D-45CE-9706-783A09A4E051}"/>
          </ac:cxnSpMkLst>
        </pc:cxnChg>
        <pc:cxnChg chg="add mod">
          <ac:chgData name="Thomas Peyruse" userId="4c6d55b0d3d46852" providerId="LiveId" clId="{E0E0CD04-0545-4EB2-B8BE-925E48FD966F}" dt="2018-07-23T07:31:54.034" v="293" actId="11529"/>
          <ac:cxnSpMkLst>
            <pc:docMk/>
            <pc:sldMk cId="3029248098" sldId="256"/>
            <ac:cxnSpMk id="7" creationId="{5DA225AD-7DA2-4865-BA52-7E77D737FE3E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0" creationId="{102583FA-6801-4BEA-B9CF-A0A104716AC5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2" creationId="{C032B841-021E-4C27-9DE0-3D3244CAADE8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4" creationId="{5529AB72-E00E-4680-883D-494D69EE15B3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6" creationId="{65B0D09A-7782-4B4B-97FC-1FA8B0CECD37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8" creationId="{BE716151-69DC-4AB8-BA6A-9630CE04F45A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0" creationId="{2308B2C6-9D84-480A-A3CE-B8100A0CB0F9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2" creationId="{7B43E81A-2B5B-43FA-A1CB-BDABBF18F0E3}"/>
          </ac:cxnSpMkLst>
        </pc:cxnChg>
        <pc:cxnChg chg="add del mod">
          <ac:chgData name="Thomas Peyruse" userId="4c6d55b0d3d46852" providerId="LiveId" clId="{E0E0CD04-0545-4EB2-B8BE-925E48FD966F}" dt="2018-07-23T07:32:44.713" v="302" actId="478"/>
          <ac:cxnSpMkLst>
            <pc:docMk/>
            <pc:sldMk cId="3029248098" sldId="256"/>
            <ac:cxnSpMk id="34" creationId="{62F865BE-91AF-4D72-9794-8097E8BB739D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7" creationId="{7AB81F03-BA7C-4DA5-A188-7E4B93A1A27A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9" creationId="{CA5EC88B-25DD-4894-992A-CA98A2BB3657}"/>
          </ac:cxnSpMkLst>
        </pc:cxnChg>
        <pc:cxnChg chg="add mod">
          <ac:chgData name="Thomas Peyruse" userId="4c6d55b0d3d46852" providerId="LiveId" clId="{E0E0CD04-0545-4EB2-B8BE-925E48FD966F}" dt="2018-07-23T07:33:45.546" v="325" actId="11529"/>
          <ac:cxnSpMkLst>
            <pc:docMk/>
            <pc:sldMk cId="3029248098" sldId="256"/>
            <ac:cxnSpMk id="41" creationId="{3ABEB3F9-6736-4ADE-8857-716B9C130A12}"/>
          </ac:cxnSpMkLst>
        </pc:cxnChg>
        <pc:cxnChg chg="add mod">
          <ac:chgData name="Thomas Peyruse" userId="4c6d55b0d3d46852" providerId="LiveId" clId="{E0E0CD04-0545-4EB2-B8BE-925E48FD966F}" dt="2018-07-23T07:33:49.546" v="326" actId="11529"/>
          <ac:cxnSpMkLst>
            <pc:docMk/>
            <pc:sldMk cId="3029248098" sldId="256"/>
            <ac:cxnSpMk id="43" creationId="{6A5F6331-D7BF-4400-B23D-8C299172E9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BC5AE-5AC3-4FDB-99B2-4E86D19D9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EC1EFE-92CE-40C7-BF10-F12694FE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E1920-A8E0-4B1A-B4AF-30A24767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42D4F-7065-4571-AD25-FF91229C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588BB-A0D5-4CCA-9AE6-655AE82C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03754-0725-4DE0-961C-83350D74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F3A5A5-DAC5-4E9B-AC3C-76194663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1294B-72C9-4239-887F-0419A9A9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09683-A9A3-414C-8B4D-FFCDFD4A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F39D5D-F4D6-41CF-918D-535DA65D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D3BE17-DDB5-4836-BF1B-0D7221BDF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75E565-8E32-4CB1-8FF7-89266D674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F44B59-FE4C-49C2-BC1D-FEA43534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63A5A-0F70-4B95-BB67-22DB4F9B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A8B3B-1A81-4A45-AF60-F2FFD03C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31AA3-A4EF-48C0-B76D-6CF24CDF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67FA5-C2F9-4614-8959-AD716285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D1160-D060-4FA2-A9E7-BE08CD12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98F88-66C3-4B58-BD30-28CC4519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2F3D4-5ACA-464F-A095-35331A83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8F53D-23F2-4FCD-9B53-7ADD258E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BFFDB-BE15-49D6-BCCC-1BFBBB9B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F925A-5C7B-4059-B441-90D1B90A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56512F-10C2-4893-B374-707C8CD2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BE086-4F51-4EAB-85A8-BF01B2AF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20C37-1F3E-4CE7-BE60-057FC8D4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23B6B-64C2-404B-B674-7EB02B8FC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2FF57E-D252-4EDD-8BA3-93B2E743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61600-CB7D-40EA-BD50-7203C56A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6F21FE-65D4-4F68-9AFE-448FEEA4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242DF-782B-45CE-9190-A032467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0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F1309-238F-4BCD-BB26-D773A216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C0FBF7-70BD-49FE-AC85-8923007F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977B2F-4E24-4376-917E-190C7485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2D8ADD-D1DB-480F-9F6D-942A16B25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4A4DFA-32B2-4F68-8BCF-BBB64CA29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FD82F8-3874-4852-A8EF-8C9E6D8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BB0BE2-5902-4B49-8A4D-D990696F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7C4769-AE27-4287-AB64-15F6668B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B50B-446F-4105-829F-61D8F4A0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0FCF27-3883-4E28-8881-AF0B4E8B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86AF6-0921-498F-9EAC-062E470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49CB1-14B5-47BF-B6B7-025DADF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18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8E9D22-D5C6-459B-886D-2BD1302A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C2995E-0EB5-44E2-8238-AE07E0A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8D2C-2F23-4443-BDCC-543682C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A14CE-6EBF-4380-A33B-6D5AD20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3158A-56D1-4835-9E62-13334ACF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20DD87-D258-4749-9E81-6919BB23A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741B7-345F-4D44-B602-BB5C086F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6F600-FCC4-4802-A243-B251E875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4002FF-1977-46ED-B2E8-EE6E84B7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DA2C9-173C-4A07-95EA-3C709086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77391-035B-402E-A3CA-6E4C8DAD1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87C120-5F36-475C-A4B6-756201DA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529B2E-0CB0-477D-B8F4-11FA1168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AF483B-6D21-437F-A4E8-F529B43A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42B32-17CA-4912-9A7F-0B7BA0B7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4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C2CC78-F222-4B3E-AEAA-2ADFF5FF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10E741-B592-4D11-B60E-39351E5F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7B90A3-A321-4292-9F41-553F7AD16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E7E21-FFA3-437B-A9CD-24E795828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5E404-F305-4940-8BD8-2451DEDD9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ADD299-5320-4445-BFE4-F540D4209A76}"/>
              </a:ext>
            </a:extLst>
          </p:cNvPr>
          <p:cNvSpPr txBox="1"/>
          <p:nvPr/>
        </p:nvSpPr>
        <p:spPr>
          <a:xfrm>
            <a:off x="4803037" y="1237447"/>
            <a:ext cx="152826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Routeur ASUS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59C087-BA63-4F9A-B599-55FD4739E3D0}"/>
              </a:ext>
            </a:extLst>
          </p:cNvPr>
          <p:cNvSpPr txBox="1"/>
          <p:nvPr/>
        </p:nvSpPr>
        <p:spPr>
          <a:xfrm>
            <a:off x="4882966" y="313768"/>
            <a:ext cx="136840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Serveur OSC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6DDA88-2CA9-4F03-9D06-9F87960EA366}"/>
              </a:ext>
            </a:extLst>
          </p:cNvPr>
          <p:cNvSpPr txBox="1"/>
          <p:nvPr/>
        </p:nvSpPr>
        <p:spPr>
          <a:xfrm>
            <a:off x="5038338" y="2346141"/>
            <a:ext cx="10576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ESP-8266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337EFE-41E5-4CEA-B050-568EC4B0E7C2}"/>
              </a:ext>
            </a:extLst>
          </p:cNvPr>
          <p:cNvSpPr txBox="1"/>
          <p:nvPr/>
        </p:nvSpPr>
        <p:spPr>
          <a:xfrm>
            <a:off x="5157761" y="4185106"/>
            <a:ext cx="81881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Teensy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ACDB19-FEEB-41A7-A38A-697D9E6B15AD}"/>
              </a:ext>
            </a:extLst>
          </p:cNvPr>
          <p:cNvSpPr txBox="1"/>
          <p:nvPr/>
        </p:nvSpPr>
        <p:spPr>
          <a:xfrm>
            <a:off x="1943221" y="3702894"/>
            <a:ext cx="12485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Sharp Droit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50BA1B-9003-4C92-B2E6-5F8969FF1348}"/>
              </a:ext>
            </a:extLst>
          </p:cNvPr>
          <p:cNvSpPr txBox="1"/>
          <p:nvPr/>
        </p:nvSpPr>
        <p:spPr>
          <a:xfrm>
            <a:off x="1943221" y="4194198"/>
            <a:ext cx="13708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Sharp Milieu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E8109C-5C58-44A7-A2F9-06D49A412165}"/>
              </a:ext>
            </a:extLst>
          </p:cNvPr>
          <p:cNvSpPr txBox="1"/>
          <p:nvPr/>
        </p:nvSpPr>
        <p:spPr>
          <a:xfrm>
            <a:off x="1943220" y="4685502"/>
            <a:ext cx="149111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Sharp Gauche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516819-5F81-49F8-9A4F-9AF2C01BD156}"/>
              </a:ext>
            </a:extLst>
          </p:cNvPr>
          <p:cNvSpPr txBox="1"/>
          <p:nvPr/>
        </p:nvSpPr>
        <p:spPr>
          <a:xfrm>
            <a:off x="1943220" y="3244334"/>
            <a:ext cx="14569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Droit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FE9165-F1EF-4238-80B6-650AF819FA5E}"/>
              </a:ext>
            </a:extLst>
          </p:cNvPr>
          <p:cNvSpPr txBox="1"/>
          <p:nvPr/>
        </p:nvSpPr>
        <p:spPr>
          <a:xfrm>
            <a:off x="1943219" y="5116647"/>
            <a:ext cx="16995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Gauche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F4A05F-5118-4F75-9CE5-623936C0021F}"/>
              </a:ext>
            </a:extLst>
          </p:cNvPr>
          <p:cNvSpPr txBox="1"/>
          <p:nvPr/>
        </p:nvSpPr>
        <p:spPr>
          <a:xfrm>
            <a:off x="1942727" y="5547792"/>
            <a:ext cx="11849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Sonde Hall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A4A327-33FC-4DE3-B6CD-A16B2743A292}"/>
              </a:ext>
            </a:extLst>
          </p:cNvPr>
          <p:cNvSpPr txBox="1"/>
          <p:nvPr/>
        </p:nvSpPr>
        <p:spPr>
          <a:xfrm>
            <a:off x="10103038" y="3673399"/>
            <a:ext cx="14191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Moteur Droit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498BB5-AE46-42FD-B1E1-46CB4790CD84}"/>
              </a:ext>
            </a:extLst>
          </p:cNvPr>
          <p:cNvSpPr txBox="1"/>
          <p:nvPr/>
        </p:nvSpPr>
        <p:spPr>
          <a:xfrm>
            <a:off x="10100093" y="4165012"/>
            <a:ext cx="16617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Moteur Gauche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12AE-73FE-4F7A-B0C7-2AC9BDB5A054}"/>
              </a:ext>
            </a:extLst>
          </p:cNvPr>
          <p:cNvSpPr txBox="1"/>
          <p:nvPr/>
        </p:nvSpPr>
        <p:spPr>
          <a:xfrm>
            <a:off x="7562602" y="4492366"/>
            <a:ext cx="22897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Bandeau LED </a:t>
            </a:r>
            <a:r>
              <a:rPr lang="fr-FR" dirty="0" err="1"/>
              <a:t>NeoPixel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B753EF2-3C7D-45CE-9706-783A09A4E051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567168" y="683100"/>
            <a:ext cx="1" cy="55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DA225AD-7DA2-4865-BA52-7E77D737FE3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567169" y="1606779"/>
            <a:ext cx="0" cy="73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2583FA-6801-4BEA-B9CF-A0A104716AC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567168" y="2715473"/>
            <a:ext cx="1" cy="146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032B841-021E-4C27-9DE0-3D3244CAADE8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3400157" y="3429000"/>
            <a:ext cx="1757604" cy="940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5529AB72-E00E-4680-883D-494D69EE15B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3191768" y="3887560"/>
            <a:ext cx="1965993" cy="482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65B0D09A-7782-4B4B-97FC-1FA8B0CECD37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3314109" y="4369772"/>
            <a:ext cx="1843652" cy="9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BE716151-69DC-4AB8-BA6A-9630CE04F45A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3434334" y="4369772"/>
            <a:ext cx="1723427" cy="500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308B2C6-9D84-480A-A3CE-B8100A0CB0F9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 flipV="1">
            <a:off x="3642723" y="4369772"/>
            <a:ext cx="1515038" cy="931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7B43E81A-2B5B-43FA-A1CB-BDABBF18F0E3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V="1">
            <a:off x="3127667" y="4369772"/>
            <a:ext cx="2030094" cy="1362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84B7BAE-A678-4C6D-BF28-113F78A3DF39}"/>
              </a:ext>
            </a:extLst>
          </p:cNvPr>
          <p:cNvSpPr txBox="1"/>
          <p:nvPr/>
        </p:nvSpPr>
        <p:spPr>
          <a:xfrm>
            <a:off x="7562602" y="3796799"/>
            <a:ext cx="16074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Driver Moteurs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7AB81F03-BA7C-4DA5-A188-7E4B93A1A27A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 flipV="1">
            <a:off x="5976575" y="3981465"/>
            <a:ext cx="1586027" cy="38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CA5EC88B-25DD-4894-992A-CA98A2BB3657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5976575" y="4369772"/>
            <a:ext cx="1586027" cy="307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BEB3F9-6736-4ADE-8857-716B9C130A12}"/>
              </a:ext>
            </a:extLst>
          </p:cNvPr>
          <p:cNvCxnSpPr>
            <a:stCxn id="35" idx="3"/>
            <a:endCxn id="17" idx="1"/>
          </p:cNvCxnSpPr>
          <p:nvPr/>
        </p:nvCxnSpPr>
        <p:spPr>
          <a:xfrm flipV="1">
            <a:off x="9170030" y="3858065"/>
            <a:ext cx="933008" cy="12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A5F6331-D7BF-4400-B23D-8C299172E9B1}"/>
              </a:ext>
            </a:extLst>
          </p:cNvPr>
          <p:cNvCxnSpPr>
            <a:stCxn id="35" idx="3"/>
            <a:endCxn id="18" idx="1"/>
          </p:cNvCxnSpPr>
          <p:nvPr/>
        </p:nvCxnSpPr>
        <p:spPr>
          <a:xfrm>
            <a:off x="9170030" y="3981465"/>
            <a:ext cx="930063" cy="368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48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Peyruse</dc:creator>
  <cp:lastModifiedBy>Thomas Peyruse</cp:lastModifiedBy>
  <cp:revision>1</cp:revision>
  <dcterms:created xsi:type="dcterms:W3CDTF">2018-07-20T08:43:47Z</dcterms:created>
  <dcterms:modified xsi:type="dcterms:W3CDTF">2018-07-23T07:34:14Z</dcterms:modified>
</cp:coreProperties>
</file>