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E0CD04-0545-4EB2-B8BE-925E48FD966F}" v="505" dt="2018-07-23T08:09:22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4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Peyruse" userId="4c6d55b0d3d46852" providerId="LiveId" clId="{E0E0CD04-0545-4EB2-B8BE-925E48FD966F}"/>
    <pc:docChg chg="custSel addSld modSld">
      <pc:chgData name="Thomas Peyruse" userId="4c6d55b0d3d46852" providerId="LiveId" clId="{E0E0CD04-0545-4EB2-B8BE-925E48FD966F}" dt="2018-07-23T08:09:22.751" v="504" actId="692"/>
      <pc:docMkLst>
        <pc:docMk/>
      </pc:docMkLst>
      <pc:sldChg chg="addSp delSp modSp add">
        <pc:chgData name="Thomas Peyruse" userId="4c6d55b0d3d46852" providerId="LiveId" clId="{E0E0CD04-0545-4EB2-B8BE-925E48FD966F}" dt="2018-07-23T07:34:05.972" v="327" actId="1076"/>
        <pc:sldMkLst>
          <pc:docMk/>
          <pc:sldMk cId="3029248098" sldId="256"/>
        </pc:sldMkLst>
        <pc:spChg chg="del">
          <ac:chgData name="Thomas Peyruse" userId="4c6d55b0d3d46852" providerId="LiveId" clId="{E0E0CD04-0545-4EB2-B8BE-925E48FD966F}" dt="2018-07-20T08:43:55.242" v="1"/>
          <ac:spMkLst>
            <pc:docMk/>
            <pc:sldMk cId="3029248098" sldId="256"/>
            <ac:spMk id="2" creationId="{6667A805-271F-411F-94C4-7E08C8CBDE73}"/>
          </ac:spMkLst>
        </pc:spChg>
        <pc:spChg chg="del">
          <ac:chgData name="Thomas Peyruse" userId="4c6d55b0d3d46852" providerId="LiveId" clId="{E0E0CD04-0545-4EB2-B8BE-925E48FD966F}" dt="2018-07-20T08:43:55.242" v="1"/>
          <ac:spMkLst>
            <pc:docMk/>
            <pc:sldMk cId="3029248098" sldId="256"/>
            <ac:spMk id="3" creationId="{78393D6B-5E7D-47EF-AD46-9DC559EA9023}"/>
          </ac:spMkLst>
        </pc:spChg>
        <pc:spChg chg="add mod">
          <ac:chgData name="Thomas Peyruse" userId="4c6d55b0d3d46852" providerId="LiveId" clId="{E0E0CD04-0545-4EB2-B8BE-925E48FD966F}" dt="2018-07-23T07:31:32.498" v="291" actId="13822"/>
          <ac:spMkLst>
            <pc:docMk/>
            <pc:sldMk cId="3029248098" sldId="256"/>
            <ac:spMk id="4" creationId="{09ADD299-5320-4445-BFE4-F540D4209A76}"/>
          </ac:spMkLst>
        </pc:spChg>
        <pc:spChg chg="add mod">
          <ac:chgData name="Thomas Peyruse" userId="4c6d55b0d3d46852" providerId="LiveId" clId="{E0E0CD04-0545-4EB2-B8BE-925E48FD966F}" dt="2018-07-23T07:31:32.498" v="291" actId="13822"/>
          <ac:spMkLst>
            <pc:docMk/>
            <pc:sldMk cId="3029248098" sldId="256"/>
            <ac:spMk id="5" creationId="{A559C087-BA63-4F9A-B599-55FD4739E3D0}"/>
          </ac:spMkLst>
        </pc:spChg>
        <pc:spChg chg="add del mod">
          <ac:chgData name="Thomas Peyruse" userId="4c6d55b0d3d46852" providerId="LiveId" clId="{E0E0CD04-0545-4EB2-B8BE-925E48FD966F}" dt="2018-07-20T08:46:36.143" v="144" actId="478"/>
          <ac:spMkLst>
            <pc:docMk/>
            <pc:sldMk cId="3029248098" sldId="256"/>
            <ac:spMk id="6" creationId="{3766B20D-DAC3-467C-950A-2135AE503C16}"/>
          </ac:spMkLst>
        </pc:spChg>
        <pc:spChg chg="add del mod">
          <ac:chgData name="Thomas Peyruse" userId="4c6d55b0d3d46852" providerId="LiveId" clId="{E0E0CD04-0545-4EB2-B8BE-925E48FD966F}" dt="2018-07-20T08:45:17.632" v="39" actId="478"/>
          <ac:spMkLst>
            <pc:docMk/>
            <pc:sldMk cId="3029248098" sldId="256"/>
            <ac:spMk id="7" creationId="{A5332DB8-879D-43E0-89FD-8286E30680E3}"/>
          </ac:spMkLst>
        </pc:spChg>
        <pc:spChg chg="add del mod">
          <ac:chgData name="Thomas Peyruse" userId="4c6d55b0d3d46852" providerId="LiveId" clId="{E0E0CD04-0545-4EB2-B8BE-925E48FD966F}" dt="2018-07-20T08:46:25.239" v="141" actId="478"/>
          <ac:spMkLst>
            <pc:docMk/>
            <pc:sldMk cId="3029248098" sldId="256"/>
            <ac:spMk id="8" creationId="{4509764B-7624-4D4B-9419-E3F8EAC49D47}"/>
          </ac:spMkLst>
        </pc:spChg>
        <pc:spChg chg="add mod">
          <ac:chgData name="Thomas Peyruse" userId="4c6d55b0d3d46852" providerId="LiveId" clId="{E0E0CD04-0545-4EB2-B8BE-925E48FD966F}" dt="2018-07-23T07:31:32.498" v="291" actId="13822"/>
          <ac:spMkLst>
            <pc:docMk/>
            <pc:sldMk cId="3029248098" sldId="256"/>
            <ac:spMk id="9" creationId="{876DDA88-2CA9-4F03-9D06-9F87960EA366}"/>
          </ac:spMkLst>
        </pc:spChg>
        <pc:spChg chg="add mod">
          <ac:chgData name="Thomas Peyruse" userId="4c6d55b0d3d46852" providerId="LiveId" clId="{E0E0CD04-0545-4EB2-B8BE-925E48FD966F}" dt="2018-07-23T07:34:05.972" v="327" actId="1076"/>
          <ac:spMkLst>
            <pc:docMk/>
            <pc:sldMk cId="3029248098" sldId="256"/>
            <ac:spMk id="10" creationId="{D5337EFE-41E5-4CEA-B050-568EC4B0E7C2}"/>
          </ac:spMkLst>
        </pc:spChg>
        <pc:spChg chg="add mod">
          <ac:chgData name="Thomas Peyruse" userId="4c6d55b0d3d46852" providerId="LiveId" clId="{E0E0CD04-0545-4EB2-B8BE-925E48FD966F}" dt="2018-07-23T07:31:32.498" v="291" actId="13822"/>
          <ac:spMkLst>
            <pc:docMk/>
            <pc:sldMk cId="3029248098" sldId="256"/>
            <ac:spMk id="11" creationId="{8FACDB19-FEEB-41A7-A38A-697D9E6B15AD}"/>
          </ac:spMkLst>
        </pc:spChg>
        <pc:spChg chg="add mod">
          <ac:chgData name="Thomas Peyruse" userId="4c6d55b0d3d46852" providerId="LiveId" clId="{E0E0CD04-0545-4EB2-B8BE-925E48FD966F}" dt="2018-07-23T07:31:32.498" v="291" actId="13822"/>
          <ac:spMkLst>
            <pc:docMk/>
            <pc:sldMk cId="3029248098" sldId="256"/>
            <ac:spMk id="12" creationId="{2C50BA1B-9003-4C92-B2E6-5F8969FF1348}"/>
          </ac:spMkLst>
        </pc:spChg>
        <pc:spChg chg="add mod">
          <ac:chgData name="Thomas Peyruse" userId="4c6d55b0d3d46852" providerId="LiveId" clId="{E0E0CD04-0545-4EB2-B8BE-925E48FD966F}" dt="2018-07-23T07:31:32.498" v="291" actId="13822"/>
          <ac:spMkLst>
            <pc:docMk/>
            <pc:sldMk cId="3029248098" sldId="256"/>
            <ac:spMk id="13" creationId="{A1E8109C-5C58-44A7-A2F9-06D49A412165}"/>
          </ac:spMkLst>
        </pc:spChg>
        <pc:spChg chg="add mod">
          <ac:chgData name="Thomas Peyruse" userId="4c6d55b0d3d46852" providerId="LiveId" clId="{E0E0CD04-0545-4EB2-B8BE-925E48FD966F}" dt="2018-07-23T07:31:32.498" v="291" actId="13822"/>
          <ac:spMkLst>
            <pc:docMk/>
            <pc:sldMk cId="3029248098" sldId="256"/>
            <ac:spMk id="14" creationId="{11516819-5F81-49F8-9A4F-9AF2C01BD156}"/>
          </ac:spMkLst>
        </pc:spChg>
        <pc:spChg chg="add mod">
          <ac:chgData name="Thomas Peyruse" userId="4c6d55b0d3d46852" providerId="LiveId" clId="{E0E0CD04-0545-4EB2-B8BE-925E48FD966F}" dt="2018-07-23T07:31:32.498" v="291" actId="13822"/>
          <ac:spMkLst>
            <pc:docMk/>
            <pc:sldMk cId="3029248098" sldId="256"/>
            <ac:spMk id="15" creationId="{49FE9165-F1EF-4238-80B6-650AF819FA5E}"/>
          </ac:spMkLst>
        </pc:spChg>
        <pc:spChg chg="add mod">
          <ac:chgData name="Thomas Peyruse" userId="4c6d55b0d3d46852" providerId="LiveId" clId="{E0E0CD04-0545-4EB2-B8BE-925E48FD966F}" dt="2018-07-23T07:31:32.498" v="291" actId="13822"/>
          <ac:spMkLst>
            <pc:docMk/>
            <pc:sldMk cId="3029248098" sldId="256"/>
            <ac:spMk id="16" creationId="{CFF4A05F-5118-4F75-9CE5-623936C0021F}"/>
          </ac:spMkLst>
        </pc:spChg>
        <pc:spChg chg="add mod">
          <ac:chgData name="Thomas Peyruse" userId="4c6d55b0d3d46852" providerId="LiveId" clId="{E0E0CD04-0545-4EB2-B8BE-925E48FD966F}" dt="2018-07-23T07:32:56.066" v="304" actId="1076"/>
          <ac:spMkLst>
            <pc:docMk/>
            <pc:sldMk cId="3029248098" sldId="256"/>
            <ac:spMk id="17" creationId="{C7A4A327-33FC-4DE3-B6CD-A16B2743A292}"/>
          </ac:spMkLst>
        </pc:spChg>
        <pc:spChg chg="add mod">
          <ac:chgData name="Thomas Peyruse" userId="4c6d55b0d3d46852" providerId="LiveId" clId="{E0E0CD04-0545-4EB2-B8BE-925E48FD966F}" dt="2018-07-23T07:32:56.066" v="304" actId="1076"/>
          <ac:spMkLst>
            <pc:docMk/>
            <pc:sldMk cId="3029248098" sldId="256"/>
            <ac:spMk id="18" creationId="{48498BB5-AE46-42FD-B1E1-46CB4790CD84}"/>
          </ac:spMkLst>
        </pc:spChg>
        <pc:spChg chg="add mod">
          <ac:chgData name="Thomas Peyruse" userId="4c6d55b0d3d46852" providerId="LiveId" clId="{E0E0CD04-0545-4EB2-B8BE-925E48FD966F}" dt="2018-07-23T07:33:23.538" v="322" actId="1076"/>
          <ac:spMkLst>
            <pc:docMk/>
            <pc:sldMk cId="3029248098" sldId="256"/>
            <ac:spMk id="19" creationId="{FF1012AE-73FE-4F7A-B0C7-2AC9BDB5A054}"/>
          </ac:spMkLst>
        </pc:spChg>
        <pc:spChg chg="add mod">
          <ac:chgData name="Thomas Peyruse" userId="4c6d55b0d3d46852" providerId="LiveId" clId="{E0E0CD04-0545-4EB2-B8BE-925E48FD966F}" dt="2018-07-23T07:33:23.538" v="322" actId="1076"/>
          <ac:spMkLst>
            <pc:docMk/>
            <pc:sldMk cId="3029248098" sldId="256"/>
            <ac:spMk id="35" creationId="{E84B7BAE-A678-4C6D-BF28-113F78A3DF39}"/>
          </ac:spMkLst>
        </pc:spChg>
        <pc:cxnChg chg="add mod">
          <ac:chgData name="Thomas Peyruse" userId="4c6d55b0d3d46852" providerId="LiveId" clId="{E0E0CD04-0545-4EB2-B8BE-925E48FD966F}" dt="2018-07-23T07:31:47.020" v="292" actId="11529"/>
          <ac:cxnSpMkLst>
            <pc:docMk/>
            <pc:sldMk cId="3029248098" sldId="256"/>
            <ac:cxnSpMk id="3" creationId="{CB753EF2-3C7D-45CE-9706-783A09A4E051}"/>
          </ac:cxnSpMkLst>
        </pc:cxnChg>
        <pc:cxnChg chg="add mod">
          <ac:chgData name="Thomas Peyruse" userId="4c6d55b0d3d46852" providerId="LiveId" clId="{E0E0CD04-0545-4EB2-B8BE-925E48FD966F}" dt="2018-07-23T07:31:54.034" v="293" actId="11529"/>
          <ac:cxnSpMkLst>
            <pc:docMk/>
            <pc:sldMk cId="3029248098" sldId="256"/>
            <ac:cxnSpMk id="7" creationId="{5DA225AD-7DA2-4865-BA52-7E77D737FE3E}"/>
          </ac:cxnSpMkLst>
        </pc:cxnChg>
        <pc:cxnChg chg="add mod">
          <ac:chgData name="Thomas Peyruse" userId="4c6d55b0d3d46852" providerId="LiveId" clId="{E0E0CD04-0545-4EB2-B8BE-925E48FD966F}" dt="2018-07-23T07:34:05.972" v="327" actId="1076"/>
          <ac:cxnSpMkLst>
            <pc:docMk/>
            <pc:sldMk cId="3029248098" sldId="256"/>
            <ac:cxnSpMk id="20" creationId="{102583FA-6801-4BEA-B9CF-A0A104716AC5}"/>
          </ac:cxnSpMkLst>
        </pc:cxnChg>
        <pc:cxnChg chg="add mod">
          <ac:chgData name="Thomas Peyruse" userId="4c6d55b0d3d46852" providerId="LiveId" clId="{E0E0CD04-0545-4EB2-B8BE-925E48FD966F}" dt="2018-07-23T07:34:05.972" v="327" actId="1076"/>
          <ac:cxnSpMkLst>
            <pc:docMk/>
            <pc:sldMk cId="3029248098" sldId="256"/>
            <ac:cxnSpMk id="22" creationId="{C032B841-021E-4C27-9DE0-3D3244CAADE8}"/>
          </ac:cxnSpMkLst>
        </pc:cxnChg>
        <pc:cxnChg chg="add mod">
          <ac:chgData name="Thomas Peyruse" userId="4c6d55b0d3d46852" providerId="LiveId" clId="{E0E0CD04-0545-4EB2-B8BE-925E48FD966F}" dt="2018-07-23T07:34:05.972" v="327" actId="1076"/>
          <ac:cxnSpMkLst>
            <pc:docMk/>
            <pc:sldMk cId="3029248098" sldId="256"/>
            <ac:cxnSpMk id="24" creationId="{5529AB72-E00E-4680-883D-494D69EE15B3}"/>
          </ac:cxnSpMkLst>
        </pc:cxnChg>
        <pc:cxnChg chg="add mod">
          <ac:chgData name="Thomas Peyruse" userId="4c6d55b0d3d46852" providerId="LiveId" clId="{E0E0CD04-0545-4EB2-B8BE-925E48FD966F}" dt="2018-07-23T07:34:05.972" v="327" actId="1076"/>
          <ac:cxnSpMkLst>
            <pc:docMk/>
            <pc:sldMk cId="3029248098" sldId="256"/>
            <ac:cxnSpMk id="26" creationId="{65B0D09A-7782-4B4B-97FC-1FA8B0CECD37}"/>
          </ac:cxnSpMkLst>
        </pc:cxnChg>
        <pc:cxnChg chg="add mod">
          <ac:chgData name="Thomas Peyruse" userId="4c6d55b0d3d46852" providerId="LiveId" clId="{E0E0CD04-0545-4EB2-B8BE-925E48FD966F}" dt="2018-07-23T07:34:05.972" v="327" actId="1076"/>
          <ac:cxnSpMkLst>
            <pc:docMk/>
            <pc:sldMk cId="3029248098" sldId="256"/>
            <ac:cxnSpMk id="28" creationId="{BE716151-69DC-4AB8-BA6A-9630CE04F45A}"/>
          </ac:cxnSpMkLst>
        </pc:cxnChg>
        <pc:cxnChg chg="add mod">
          <ac:chgData name="Thomas Peyruse" userId="4c6d55b0d3d46852" providerId="LiveId" clId="{E0E0CD04-0545-4EB2-B8BE-925E48FD966F}" dt="2018-07-23T07:34:05.972" v="327" actId="1076"/>
          <ac:cxnSpMkLst>
            <pc:docMk/>
            <pc:sldMk cId="3029248098" sldId="256"/>
            <ac:cxnSpMk id="30" creationId="{2308B2C6-9D84-480A-A3CE-B8100A0CB0F9}"/>
          </ac:cxnSpMkLst>
        </pc:cxnChg>
        <pc:cxnChg chg="add mod">
          <ac:chgData name="Thomas Peyruse" userId="4c6d55b0d3d46852" providerId="LiveId" clId="{E0E0CD04-0545-4EB2-B8BE-925E48FD966F}" dt="2018-07-23T07:34:05.972" v="327" actId="1076"/>
          <ac:cxnSpMkLst>
            <pc:docMk/>
            <pc:sldMk cId="3029248098" sldId="256"/>
            <ac:cxnSpMk id="32" creationId="{7B43E81A-2B5B-43FA-A1CB-BDABBF18F0E3}"/>
          </ac:cxnSpMkLst>
        </pc:cxnChg>
        <pc:cxnChg chg="add del mod">
          <ac:chgData name="Thomas Peyruse" userId="4c6d55b0d3d46852" providerId="LiveId" clId="{E0E0CD04-0545-4EB2-B8BE-925E48FD966F}" dt="2018-07-23T07:32:44.713" v="302" actId="478"/>
          <ac:cxnSpMkLst>
            <pc:docMk/>
            <pc:sldMk cId="3029248098" sldId="256"/>
            <ac:cxnSpMk id="34" creationId="{62F865BE-91AF-4D72-9794-8097E8BB739D}"/>
          </ac:cxnSpMkLst>
        </pc:cxnChg>
        <pc:cxnChg chg="add mod">
          <ac:chgData name="Thomas Peyruse" userId="4c6d55b0d3d46852" providerId="LiveId" clId="{E0E0CD04-0545-4EB2-B8BE-925E48FD966F}" dt="2018-07-23T07:34:05.972" v="327" actId="1076"/>
          <ac:cxnSpMkLst>
            <pc:docMk/>
            <pc:sldMk cId="3029248098" sldId="256"/>
            <ac:cxnSpMk id="37" creationId="{7AB81F03-BA7C-4DA5-A188-7E4B93A1A27A}"/>
          </ac:cxnSpMkLst>
        </pc:cxnChg>
        <pc:cxnChg chg="add mod">
          <ac:chgData name="Thomas Peyruse" userId="4c6d55b0d3d46852" providerId="LiveId" clId="{E0E0CD04-0545-4EB2-B8BE-925E48FD966F}" dt="2018-07-23T07:34:05.972" v="327" actId="1076"/>
          <ac:cxnSpMkLst>
            <pc:docMk/>
            <pc:sldMk cId="3029248098" sldId="256"/>
            <ac:cxnSpMk id="39" creationId="{CA5EC88B-25DD-4894-992A-CA98A2BB3657}"/>
          </ac:cxnSpMkLst>
        </pc:cxnChg>
        <pc:cxnChg chg="add mod">
          <ac:chgData name="Thomas Peyruse" userId="4c6d55b0d3d46852" providerId="LiveId" clId="{E0E0CD04-0545-4EB2-B8BE-925E48FD966F}" dt="2018-07-23T07:33:45.546" v="325" actId="11529"/>
          <ac:cxnSpMkLst>
            <pc:docMk/>
            <pc:sldMk cId="3029248098" sldId="256"/>
            <ac:cxnSpMk id="41" creationId="{3ABEB3F9-6736-4ADE-8857-716B9C130A12}"/>
          </ac:cxnSpMkLst>
        </pc:cxnChg>
        <pc:cxnChg chg="add mod">
          <ac:chgData name="Thomas Peyruse" userId="4c6d55b0d3d46852" providerId="LiveId" clId="{E0E0CD04-0545-4EB2-B8BE-925E48FD966F}" dt="2018-07-23T07:33:49.546" v="326" actId="11529"/>
          <ac:cxnSpMkLst>
            <pc:docMk/>
            <pc:sldMk cId="3029248098" sldId="256"/>
            <ac:cxnSpMk id="43" creationId="{6A5F6331-D7BF-4400-B23D-8C299172E9B1}"/>
          </ac:cxnSpMkLst>
        </pc:cxnChg>
      </pc:sldChg>
      <pc:sldChg chg="addSp delSp modSp add">
        <pc:chgData name="Thomas Peyruse" userId="4c6d55b0d3d46852" providerId="LiveId" clId="{E0E0CD04-0545-4EB2-B8BE-925E48FD966F}" dt="2018-07-23T08:09:22.751" v="504" actId="692"/>
        <pc:sldMkLst>
          <pc:docMk/>
          <pc:sldMk cId="3110892433" sldId="257"/>
        </pc:sldMkLst>
        <pc:spChg chg="add mod">
          <ac:chgData name="Thomas Peyruse" userId="4c6d55b0d3d46852" providerId="LiveId" clId="{E0E0CD04-0545-4EB2-B8BE-925E48FD966F}" dt="2018-07-23T08:07:56.949" v="495" actId="13822"/>
          <ac:spMkLst>
            <pc:docMk/>
            <pc:sldMk cId="3110892433" sldId="257"/>
            <ac:spMk id="2" creationId="{7159E880-51C9-45C1-8F0C-E33B3E347189}"/>
          </ac:spMkLst>
        </pc:spChg>
        <pc:spChg chg="add mod">
          <ac:chgData name="Thomas Peyruse" userId="4c6d55b0d3d46852" providerId="LiveId" clId="{E0E0CD04-0545-4EB2-B8BE-925E48FD966F}" dt="2018-07-23T08:07:56.949" v="495" actId="13822"/>
          <ac:spMkLst>
            <pc:docMk/>
            <pc:sldMk cId="3110892433" sldId="257"/>
            <ac:spMk id="3" creationId="{E42BE91E-0928-4046-A938-F563438C6754}"/>
          </ac:spMkLst>
        </pc:spChg>
        <pc:spChg chg="add mod">
          <ac:chgData name="Thomas Peyruse" userId="4c6d55b0d3d46852" providerId="LiveId" clId="{E0E0CD04-0545-4EB2-B8BE-925E48FD966F}" dt="2018-07-23T08:07:56.949" v="495" actId="13822"/>
          <ac:spMkLst>
            <pc:docMk/>
            <pc:sldMk cId="3110892433" sldId="257"/>
            <ac:spMk id="4" creationId="{F8876D1A-F774-47C7-BCE2-71688C405BB0}"/>
          </ac:spMkLst>
        </pc:spChg>
        <pc:spChg chg="add mod">
          <ac:chgData name="Thomas Peyruse" userId="4c6d55b0d3d46852" providerId="LiveId" clId="{E0E0CD04-0545-4EB2-B8BE-925E48FD966F}" dt="2018-07-23T08:07:56.949" v="495" actId="13822"/>
          <ac:spMkLst>
            <pc:docMk/>
            <pc:sldMk cId="3110892433" sldId="257"/>
            <ac:spMk id="5" creationId="{044A429F-BA1A-4D4A-A033-7578E7C720F0}"/>
          </ac:spMkLst>
        </pc:spChg>
        <pc:spChg chg="add mod">
          <ac:chgData name="Thomas Peyruse" userId="4c6d55b0d3d46852" providerId="LiveId" clId="{E0E0CD04-0545-4EB2-B8BE-925E48FD966F}" dt="2018-07-23T08:07:56.949" v="495" actId="13822"/>
          <ac:spMkLst>
            <pc:docMk/>
            <pc:sldMk cId="3110892433" sldId="257"/>
            <ac:spMk id="6" creationId="{902B17AC-14D9-48E6-B3E7-A2BD00A801B3}"/>
          </ac:spMkLst>
        </pc:spChg>
        <pc:spChg chg="add mod">
          <ac:chgData name="Thomas Peyruse" userId="4c6d55b0d3d46852" providerId="LiveId" clId="{E0E0CD04-0545-4EB2-B8BE-925E48FD966F}" dt="2018-07-23T08:07:56.949" v="495" actId="13822"/>
          <ac:spMkLst>
            <pc:docMk/>
            <pc:sldMk cId="3110892433" sldId="257"/>
            <ac:spMk id="9" creationId="{931DAFB3-0056-43F5-BCBC-3151AE927DCA}"/>
          </ac:spMkLst>
        </pc:spChg>
        <pc:spChg chg="add mod">
          <ac:chgData name="Thomas Peyruse" userId="4c6d55b0d3d46852" providerId="LiveId" clId="{E0E0CD04-0545-4EB2-B8BE-925E48FD966F}" dt="2018-07-23T08:07:56.949" v="495" actId="13822"/>
          <ac:spMkLst>
            <pc:docMk/>
            <pc:sldMk cId="3110892433" sldId="257"/>
            <ac:spMk id="13" creationId="{086BECD9-5782-4D3E-8CAB-68ED3E3714C8}"/>
          </ac:spMkLst>
        </pc:spChg>
        <pc:spChg chg="add del mod">
          <ac:chgData name="Thomas Peyruse" userId="4c6d55b0d3d46852" providerId="LiveId" clId="{E0E0CD04-0545-4EB2-B8BE-925E48FD966F}" dt="2018-07-23T08:00:47.467" v="377" actId="478"/>
          <ac:spMkLst>
            <pc:docMk/>
            <pc:sldMk cId="3110892433" sldId="257"/>
            <ac:spMk id="14" creationId="{730AD1BB-CAE5-467C-A49D-A2928599A495}"/>
          </ac:spMkLst>
        </pc:spChg>
        <pc:spChg chg="add mod">
          <ac:chgData name="Thomas Peyruse" userId="4c6d55b0d3d46852" providerId="LiveId" clId="{E0E0CD04-0545-4EB2-B8BE-925E48FD966F}" dt="2018-07-23T08:07:56.949" v="495" actId="13822"/>
          <ac:spMkLst>
            <pc:docMk/>
            <pc:sldMk cId="3110892433" sldId="257"/>
            <ac:spMk id="15" creationId="{836A0485-20AC-47AB-A8E0-0B77ADF8DCCC}"/>
          </ac:spMkLst>
        </pc:spChg>
        <pc:spChg chg="add mod">
          <ac:chgData name="Thomas Peyruse" userId="4c6d55b0d3d46852" providerId="LiveId" clId="{E0E0CD04-0545-4EB2-B8BE-925E48FD966F}" dt="2018-07-23T08:07:56.949" v="495" actId="13822"/>
          <ac:spMkLst>
            <pc:docMk/>
            <pc:sldMk cId="3110892433" sldId="257"/>
            <ac:spMk id="16" creationId="{C49CDFA9-689D-4558-9E6F-024E0CD8EEC0}"/>
          </ac:spMkLst>
        </pc:spChg>
        <pc:spChg chg="add mod">
          <ac:chgData name="Thomas Peyruse" userId="4c6d55b0d3d46852" providerId="LiveId" clId="{E0E0CD04-0545-4EB2-B8BE-925E48FD966F}" dt="2018-07-23T08:07:56.949" v="495" actId="13822"/>
          <ac:spMkLst>
            <pc:docMk/>
            <pc:sldMk cId="3110892433" sldId="257"/>
            <ac:spMk id="28" creationId="{CA9F7E05-17CB-4260-B292-D2F414050049}"/>
          </ac:spMkLst>
        </pc:spChg>
        <pc:spChg chg="add mod">
          <ac:chgData name="Thomas Peyruse" userId="4c6d55b0d3d46852" providerId="LiveId" clId="{E0E0CD04-0545-4EB2-B8BE-925E48FD966F}" dt="2018-07-23T08:07:56.949" v="495" actId="13822"/>
          <ac:spMkLst>
            <pc:docMk/>
            <pc:sldMk cId="3110892433" sldId="257"/>
            <ac:spMk id="31" creationId="{1B52BFA2-7AB3-429D-B982-87E9DB629B27}"/>
          </ac:spMkLst>
        </pc:spChg>
        <pc:spChg chg="add mod">
          <ac:chgData name="Thomas Peyruse" userId="4c6d55b0d3d46852" providerId="LiveId" clId="{E0E0CD04-0545-4EB2-B8BE-925E48FD966F}" dt="2018-07-23T08:07:56.949" v="495" actId="13822"/>
          <ac:spMkLst>
            <pc:docMk/>
            <pc:sldMk cId="3110892433" sldId="257"/>
            <ac:spMk id="32" creationId="{40A4FF4B-D684-403C-A7B8-6D3496BAC6EE}"/>
          </ac:spMkLst>
        </pc:spChg>
        <pc:spChg chg="add mod">
          <ac:chgData name="Thomas Peyruse" userId="4c6d55b0d3d46852" providerId="LiveId" clId="{E0E0CD04-0545-4EB2-B8BE-925E48FD966F}" dt="2018-07-23T08:07:56.949" v="495" actId="13822"/>
          <ac:spMkLst>
            <pc:docMk/>
            <pc:sldMk cId="3110892433" sldId="257"/>
            <ac:spMk id="37" creationId="{166DA26B-1FE7-4727-8AA6-3BF3AE86A3A9}"/>
          </ac:spMkLst>
        </pc:spChg>
        <pc:spChg chg="add mod">
          <ac:chgData name="Thomas Peyruse" userId="4c6d55b0d3d46852" providerId="LiveId" clId="{E0E0CD04-0545-4EB2-B8BE-925E48FD966F}" dt="2018-07-23T08:07:56.949" v="495" actId="13822"/>
          <ac:spMkLst>
            <pc:docMk/>
            <pc:sldMk cId="3110892433" sldId="257"/>
            <ac:spMk id="38" creationId="{66E72503-2293-460B-A193-E857CA3B0EA4}"/>
          </ac:spMkLst>
        </pc:spChg>
        <pc:spChg chg="add mod">
          <ac:chgData name="Thomas Peyruse" userId="4c6d55b0d3d46852" providerId="LiveId" clId="{E0E0CD04-0545-4EB2-B8BE-925E48FD966F}" dt="2018-07-23T08:07:56.949" v="495" actId="13822"/>
          <ac:spMkLst>
            <pc:docMk/>
            <pc:sldMk cId="3110892433" sldId="257"/>
            <ac:spMk id="39" creationId="{4755F943-39B9-4900-8973-72A870D78E5C}"/>
          </ac:spMkLst>
        </pc:spChg>
        <pc:spChg chg="add mod">
          <ac:chgData name="Thomas Peyruse" userId="4c6d55b0d3d46852" providerId="LiveId" clId="{E0E0CD04-0545-4EB2-B8BE-925E48FD966F}" dt="2018-07-23T08:07:56.949" v="495" actId="13822"/>
          <ac:spMkLst>
            <pc:docMk/>
            <pc:sldMk cId="3110892433" sldId="257"/>
            <ac:spMk id="40" creationId="{77351911-22F3-434C-A5A0-613B7C70866A}"/>
          </ac:spMkLst>
        </pc:spChg>
        <pc:spChg chg="add mod">
          <ac:chgData name="Thomas Peyruse" userId="4c6d55b0d3d46852" providerId="LiveId" clId="{E0E0CD04-0545-4EB2-B8BE-925E48FD966F}" dt="2018-07-23T08:07:56.949" v="495" actId="13822"/>
          <ac:spMkLst>
            <pc:docMk/>
            <pc:sldMk cId="3110892433" sldId="257"/>
            <ac:spMk id="45" creationId="{08A2BE71-0847-4613-A533-889A77A81295}"/>
          </ac:spMkLst>
        </pc:spChg>
        <pc:spChg chg="add mod">
          <ac:chgData name="Thomas Peyruse" userId="4c6d55b0d3d46852" providerId="LiveId" clId="{E0E0CD04-0545-4EB2-B8BE-925E48FD966F}" dt="2018-07-23T08:07:56.949" v="495" actId="13822"/>
          <ac:spMkLst>
            <pc:docMk/>
            <pc:sldMk cId="3110892433" sldId="257"/>
            <ac:spMk id="46" creationId="{0CD114F0-73D3-46E4-8D2F-71F261881D88}"/>
          </ac:spMkLst>
        </pc:spChg>
        <pc:cxnChg chg="add mod">
          <ac:chgData name="Thomas Peyruse" userId="4c6d55b0d3d46852" providerId="LiveId" clId="{E0E0CD04-0545-4EB2-B8BE-925E48FD966F}" dt="2018-07-23T08:09:22.751" v="504" actId="692"/>
          <ac:cxnSpMkLst>
            <pc:docMk/>
            <pc:sldMk cId="3110892433" sldId="257"/>
            <ac:cxnSpMk id="8" creationId="{2B3CEF3B-97F9-4ADE-A651-20772DDD63D5}"/>
          </ac:cxnSpMkLst>
        </pc:cxnChg>
        <pc:cxnChg chg="add mod">
          <ac:chgData name="Thomas Peyruse" userId="4c6d55b0d3d46852" providerId="LiveId" clId="{E0E0CD04-0545-4EB2-B8BE-925E48FD966F}" dt="2018-07-23T08:09:20.811" v="503" actId="692"/>
          <ac:cxnSpMkLst>
            <pc:docMk/>
            <pc:sldMk cId="3110892433" sldId="257"/>
            <ac:cxnSpMk id="11" creationId="{CD90E33C-AB34-4957-AF6A-46B6D2EEF884}"/>
          </ac:cxnSpMkLst>
        </pc:cxnChg>
        <pc:cxnChg chg="add mod">
          <ac:chgData name="Thomas Peyruse" userId="4c6d55b0d3d46852" providerId="LiveId" clId="{E0E0CD04-0545-4EB2-B8BE-925E48FD966F}" dt="2018-07-23T08:09:09.402" v="498" actId="692"/>
          <ac:cxnSpMkLst>
            <pc:docMk/>
            <pc:sldMk cId="3110892433" sldId="257"/>
            <ac:cxnSpMk id="19" creationId="{137A0FEC-161B-4F8D-9983-39C9E002CDCE}"/>
          </ac:cxnSpMkLst>
        </pc:cxnChg>
        <pc:cxnChg chg="add mod">
          <ac:chgData name="Thomas Peyruse" userId="4c6d55b0d3d46852" providerId="LiveId" clId="{E0E0CD04-0545-4EB2-B8BE-925E48FD966F}" dt="2018-07-23T08:09:17.645" v="501" actId="692"/>
          <ac:cxnSpMkLst>
            <pc:docMk/>
            <pc:sldMk cId="3110892433" sldId="257"/>
            <ac:cxnSpMk id="30" creationId="{E354BCC8-2853-4B71-8AAE-27DBE62DC026}"/>
          </ac:cxnSpMkLst>
        </pc:cxnChg>
        <pc:cxnChg chg="add mod">
          <ac:chgData name="Thomas Peyruse" userId="4c6d55b0d3d46852" providerId="LiveId" clId="{E0E0CD04-0545-4EB2-B8BE-925E48FD966F}" dt="2018-07-23T08:09:15.214" v="500" actId="692"/>
          <ac:cxnSpMkLst>
            <pc:docMk/>
            <pc:sldMk cId="3110892433" sldId="257"/>
            <ac:cxnSpMk id="34" creationId="{7666129C-9CFA-4D1B-8B5F-986DFF249637}"/>
          </ac:cxnSpMkLst>
        </pc:cxnChg>
        <pc:cxnChg chg="add mod">
          <ac:chgData name="Thomas Peyruse" userId="4c6d55b0d3d46852" providerId="LiveId" clId="{E0E0CD04-0545-4EB2-B8BE-925E48FD966F}" dt="2018-07-23T08:09:18.669" v="502" actId="692"/>
          <ac:cxnSpMkLst>
            <pc:docMk/>
            <pc:sldMk cId="3110892433" sldId="257"/>
            <ac:cxnSpMk id="36" creationId="{5FEC66BF-6F99-4B14-9CEB-94B0CACAB544}"/>
          </ac:cxnSpMkLst>
        </pc:cxnChg>
        <pc:cxnChg chg="add mod">
          <ac:chgData name="Thomas Peyruse" userId="4c6d55b0d3d46852" providerId="LiveId" clId="{E0E0CD04-0545-4EB2-B8BE-925E48FD966F}" dt="2018-07-23T08:09:13.209" v="499" actId="692"/>
          <ac:cxnSpMkLst>
            <pc:docMk/>
            <pc:sldMk cId="3110892433" sldId="257"/>
            <ac:cxnSpMk id="42" creationId="{689125B1-DA2A-4856-9E0F-708E6B3FDF5F}"/>
          </ac:cxnSpMkLst>
        </pc:cxnChg>
        <pc:cxnChg chg="add mod">
          <ac:chgData name="Thomas Peyruse" userId="4c6d55b0d3d46852" providerId="LiveId" clId="{E0E0CD04-0545-4EB2-B8BE-925E48FD966F}" dt="2018-07-23T08:08:57.652" v="497" actId="692"/>
          <ac:cxnSpMkLst>
            <pc:docMk/>
            <pc:sldMk cId="3110892433" sldId="257"/>
            <ac:cxnSpMk id="44" creationId="{8EB2189E-6FBA-4162-85DF-DC2039ACE87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CBC5AE-5AC3-4FDB-99B2-4E86D19D9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EC1EFE-92CE-40C7-BF10-F12694FEB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8E1920-A8E0-4B1A-B4AF-30A24767F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C25B-5C11-4C3C-B3B4-055D0E9DFA9F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142D4F-7065-4571-AD25-FF91229C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0588BB-A0D5-4CCA-9AE6-655AE82C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E68D-F1CD-4563-B813-F832AD0603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21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B03754-0725-4DE0-961C-83350D746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F3A5A5-DAC5-4E9B-AC3C-761946636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51294B-72C9-4239-887F-0419A9A9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C25B-5C11-4C3C-B3B4-055D0E9DFA9F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909683-A9A3-414C-8B4D-FFCDFD4A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F39D5D-F4D6-41CF-918D-535DA65D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E68D-F1CD-4563-B813-F832AD0603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59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3D3BE17-DDB5-4836-BF1B-0D7221BDF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75E565-8E32-4CB1-8FF7-89266D674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F44B59-FE4C-49C2-BC1D-FEA435348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C25B-5C11-4C3C-B3B4-055D0E9DFA9F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263A5A-0F70-4B95-BB67-22DB4F9B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1A8B3B-1A81-4A45-AF60-F2FFD03C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E68D-F1CD-4563-B813-F832AD0603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87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931AA3-A4EF-48C0-B76D-6CF24CDFD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F67FA5-C2F9-4614-8959-AD716285F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1D1160-D060-4FA2-A9E7-BE08CD126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C25B-5C11-4C3C-B3B4-055D0E9DFA9F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998F88-66C3-4B58-BD30-28CC4519E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A2F3D4-5ACA-464F-A095-35331A83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E68D-F1CD-4563-B813-F832AD0603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02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C8F53D-23F2-4FCD-9B53-7ADD258E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DBFFDB-BE15-49D6-BCCC-1BFBBB9BE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3F925A-5C7B-4059-B441-90D1B90A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C25B-5C11-4C3C-B3B4-055D0E9DFA9F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56512F-10C2-4893-B374-707C8CD2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3BE086-4F51-4EAB-85A8-BF01B2AFD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E68D-F1CD-4563-B813-F832AD0603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38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C20C37-1F3E-4CE7-BE60-057FC8D4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623B6B-64C2-404B-B674-7EB02B8FC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2FF57E-D252-4EDD-8BA3-93B2E743E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061600-CB7D-40EA-BD50-7203C56A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C25B-5C11-4C3C-B3B4-055D0E9DFA9F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6F21FE-65D4-4F68-9AFE-448FEEA4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6242DF-782B-45CE-9190-A032467B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E68D-F1CD-4563-B813-F832AD0603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80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EF1309-238F-4BCD-BB26-D773A2163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C0FBF7-70BD-49FE-AC85-8923007F3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977B2F-4E24-4376-917E-190C74850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E2D8ADD-D1DB-480F-9F6D-942A16B25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74A4DFA-32B2-4F68-8BCF-BBB64CA29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FD82F8-3874-4852-A8EF-8C9E6D89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C25B-5C11-4C3C-B3B4-055D0E9DFA9F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BBB0BE2-5902-4B49-8A4D-D990696F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F7C4769-AE27-4287-AB64-15F6668B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E68D-F1CD-4563-B813-F832AD0603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67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FB50B-446F-4105-829F-61D8F4A0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50FCF27-3883-4E28-8881-AF0B4E8B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C25B-5C11-4C3C-B3B4-055D0E9DFA9F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686AF6-0921-498F-9EAC-062E4707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F49CB1-14B5-47BF-B6B7-025DADF7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E68D-F1CD-4563-B813-F832AD0603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18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68E9D22-D5C6-459B-886D-2BD1302AD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C25B-5C11-4C3C-B3B4-055D0E9DFA9F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6C2995E-0EB5-44E2-8238-AE07E0AB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1A8D2C-2F23-4443-BDCC-543682CBA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E68D-F1CD-4563-B813-F832AD0603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51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A14CE-6EBF-4380-A33B-6D5AD202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A3158A-56D1-4835-9E62-13334ACFA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20DD87-D258-4749-9E81-6919BB23A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9741B7-345F-4D44-B602-BB5C086F8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C25B-5C11-4C3C-B3B4-055D0E9DFA9F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06F600-FCC4-4802-A243-B251E875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4002FF-1977-46ED-B2E8-EE6E84B7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E68D-F1CD-4563-B813-F832AD0603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5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DA2C9-173C-4A07-95EA-3C709086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8E77391-035B-402E-A3CA-6E4C8DAD1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87C120-5F36-475C-A4B6-756201DA9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529B2E-0CB0-477D-B8F4-11FA1168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C25B-5C11-4C3C-B3B4-055D0E9DFA9F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AF483B-6D21-437F-A4E8-F529B43A9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642B32-17CA-4912-9A7F-0B7BA0B7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E68D-F1CD-4563-B813-F832AD0603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49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2C2CC78-F222-4B3E-AEAA-2ADFF5FF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10E741-B592-4D11-B60E-39351E5F8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7B90A3-A321-4292-9F41-553F7AD16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2C25B-5C11-4C3C-B3B4-055D0E9DFA9F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1E7E21-FFA3-437B-A9CD-24E795828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35E404-F305-4940-8BD8-2451DEDD9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9E68D-F1CD-4563-B813-F832AD0603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3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9ADD299-5320-4445-BFE4-F540D4209A76}"/>
              </a:ext>
            </a:extLst>
          </p:cNvPr>
          <p:cNvSpPr txBox="1"/>
          <p:nvPr/>
        </p:nvSpPr>
        <p:spPr>
          <a:xfrm>
            <a:off x="4803037" y="1237447"/>
            <a:ext cx="1528263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Routeur ASUS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559C087-BA63-4F9A-B599-55FD4739E3D0}"/>
              </a:ext>
            </a:extLst>
          </p:cNvPr>
          <p:cNvSpPr txBox="1"/>
          <p:nvPr/>
        </p:nvSpPr>
        <p:spPr>
          <a:xfrm>
            <a:off x="4882966" y="313768"/>
            <a:ext cx="1368403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Serveur OSC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76DDA88-2CA9-4F03-9D06-9F87960EA366}"/>
              </a:ext>
            </a:extLst>
          </p:cNvPr>
          <p:cNvSpPr txBox="1"/>
          <p:nvPr/>
        </p:nvSpPr>
        <p:spPr>
          <a:xfrm>
            <a:off x="5038338" y="2346141"/>
            <a:ext cx="105766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ESP-8266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5337EFE-41E5-4CEA-B050-568EC4B0E7C2}"/>
              </a:ext>
            </a:extLst>
          </p:cNvPr>
          <p:cNvSpPr txBox="1"/>
          <p:nvPr/>
        </p:nvSpPr>
        <p:spPr>
          <a:xfrm>
            <a:off x="5157761" y="4185106"/>
            <a:ext cx="81881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err="1"/>
              <a:t>Teensy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FACDB19-FEEB-41A7-A38A-697D9E6B15AD}"/>
              </a:ext>
            </a:extLst>
          </p:cNvPr>
          <p:cNvSpPr txBox="1"/>
          <p:nvPr/>
        </p:nvSpPr>
        <p:spPr>
          <a:xfrm>
            <a:off x="1943221" y="3702894"/>
            <a:ext cx="1248547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Sharp Droit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C50BA1B-9003-4C92-B2E6-5F8969FF1348}"/>
              </a:ext>
            </a:extLst>
          </p:cNvPr>
          <p:cNvSpPr txBox="1"/>
          <p:nvPr/>
        </p:nvSpPr>
        <p:spPr>
          <a:xfrm>
            <a:off x="1943221" y="4194198"/>
            <a:ext cx="1370888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Sharp Milieu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1E8109C-5C58-44A7-A2F9-06D49A412165}"/>
              </a:ext>
            </a:extLst>
          </p:cNvPr>
          <p:cNvSpPr txBox="1"/>
          <p:nvPr/>
        </p:nvSpPr>
        <p:spPr>
          <a:xfrm>
            <a:off x="1943220" y="4685502"/>
            <a:ext cx="149111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Sharp Gauche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1516819-5F81-49F8-9A4F-9AF2C01BD156}"/>
              </a:ext>
            </a:extLst>
          </p:cNvPr>
          <p:cNvSpPr txBox="1"/>
          <p:nvPr/>
        </p:nvSpPr>
        <p:spPr>
          <a:xfrm>
            <a:off x="1943220" y="3244334"/>
            <a:ext cx="1456937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err="1"/>
              <a:t>Bumper</a:t>
            </a:r>
            <a:r>
              <a:rPr lang="fr-FR" dirty="0"/>
              <a:t> Droit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9FE9165-F1EF-4238-80B6-650AF819FA5E}"/>
              </a:ext>
            </a:extLst>
          </p:cNvPr>
          <p:cNvSpPr txBox="1"/>
          <p:nvPr/>
        </p:nvSpPr>
        <p:spPr>
          <a:xfrm>
            <a:off x="1943219" y="5116647"/>
            <a:ext cx="169950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err="1"/>
              <a:t>Bumper</a:t>
            </a:r>
            <a:r>
              <a:rPr lang="fr-FR" dirty="0"/>
              <a:t> Gauche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FF4A05F-5118-4F75-9CE5-623936C0021F}"/>
              </a:ext>
            </a:extLst>
          </p:cNvPr>
          <p:cNvSpPr txBox="1"/>
          <p:nvPr/>
        </p:nvSpPr>
        <p:spPr>
          <a:xfrm>
            <a:off x="1942727" y="5547792"/>
            <a:ext cx="118494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Sonde Hall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7A4A327-33FC-4DE3-B6CD-A16B2743A292}"/>
              </a:ext>
            </a:extLst>
          </p:cNvPr>
          <p:cNvSpPr txBox="1"/>
          <p:nvPr/>
        </p:nvSpPr>
        <p:spPr>
          <a:xfrm>
            <a:off x="10103038" y="3673399"/>
            <a:ext cx="141917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Moteur Droit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8498BB5-AE46-42FD-B1E1-46CB4790CD84}"/>
              </a:ext>
            </a:extLst>
          </p:cNvPr>
          <p:cNvSpPr txBox="1"/>
          <p:nvPr/>
        </p:nvSpPr>
        <p:spPr>
          <a:xfrm>
            <a:off x="10100093" y="4165012"/>
            <a:ext cx="1661737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Moteur Gauche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F1012AE-73FE-4F7A-B0C7-2AC9BDB5A054}"/>
              </a:ext>
            </a:extLst>
          </p:cNvPr>
          <p:cNvSpPr txBox="1"/>
          <p:nvPr/>
        </p:nvSpPr>
        <p:spPr>
          <a:xfrm>
            <a:off x="7562602" y="4492366"/>
            <a:ext cx="228972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Bandeau LED </a:t>
            </a:r>
            <a:r>
              <a:rPr lang="fr-FR" dirty="0" err="1"/>
              <a:t>NeoPixel</a:t>
            </a:r>
            <a:endParaRPr lang="fr-FR" dirty="0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B753EF2-3C7D-45CE-9706-783A09A4E051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5567168" y="683100"/>
            <a:ext cx="1" cy="554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DA225AD-7DA2-4865-BA52-7E77D737FE3E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5567169" y="1606779"/>
            <a:ext cx="0" cy="739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02583FA-6801-4BEA-B9CF-A0A104716AC5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5567168" y="2715473"/>
            <a:ext cx="1" cy="1469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C032B841-021E-4C27-9DE0-3D3244CAADE8}"/>
              </a:ext>
            </a:extLst>
          </p:cNvPr>
          <p:cNvCxnSpPr>
            <a:stCxn id="14" idx="3"/>
            <a:endCxn id="10" idx="1"/>
          </p:cNvCxnSpPr>
          <p:nvPr/>
        </p:nvCxnSpPr>
        <p:spPr>
          <a:xfrm>
            <a:off x="3400157" y="3429000"/>
            <a:ext cx="1757604" cy="940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5529AB72-E00E-4680-883D-494D69EE15B3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3191768" y="3887560"/>
            <a:ext cx="1965993" cy="4822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65B0D09A-7782-4B4B-97FC-1FA8B0CECD37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 flipV="1">
            <a:off x="3314109" y="4369772"/>
            <a:ext cx="1843652" cy="90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BE716151-69DC-4AB8-BA6A-9630CE04F45A}"/>
              </a:ext>
            </a:extLst>
          </p:cNvPr>
          <p:cNvCxnSpPr>
            <a:stCxn id="13" idx="3"/>
            <a:endCxn id="10" idx="1"/>
          </p:cNvCxnSpPr>
          <p:nvPr/>
        </p:nvCxnSpPr>
        <p:spPr>
          <a:xfrm flipV="1">
            <a:off x="3434334" y="4369772"/>
            <a:ext cx="1723427" cy="5003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2308B2C6-9D84-480A-A3CE-B8100A0CB0F9}"/>
              </a:ext>
            </a:extLst>
          </p:cNvPr>
          <p:cNvCxnSpPr>
            <a:stCxn id="15" idx="3"/>
            <a:endCxn id="10" idx="1"/>
          </p:cNvCxnSpPr>
          <p:nvPr/>
        </p:nvCxnSpPr>
        <p:spPr>
          <a:xfrm flipV="1">
            <a:off x="3642723" y="4369772"/>
            <a:ext cx="1515038" cy="9315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7B43E81A-2B5B-43FA-A1CB-BDABBF18F0E3}"/>
              </a:ext>
            </a:extLst>
          </p:cNvPr>
          <p:cNvCxnSpPr>
            <a:stCxn id="16" idx="3"/>
            <a:endCxn id="10" idx="1"/>
          </p:cNvCxnSpPr>
          <p:nvPr/>
        </p:nvCxnSpPr>
        <p:spPr>
          <a:xfrm flipV="1">
            <a:off x="3127667" y="4369772"/>
            <a:ext cx="2030094" cy="13626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E84B7BAE-A678-4C6D-BF28-113F78A3DF39}"/>
              </a:ext>
            </a:extLst>
          </p:cNvPr>
          <p:cNvSpPr txBox="1"/>
          <p:nvPr/>
        </p:nvSpPr>
        <p:spPr>
          <a:xfrm>
            <a:off x="7562602" y="3796799"/>
            <a:ext cx="1607428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Driver Moteurs</a:t>
            </a:r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7AB81F03-BA7C-4DA5-A188-7E4B93A1A27A}"/>
              </a:ext>
            </a:extLst>
          </p:cNvPr>
          <p:cNvCxnSpPr>
            <a:stCxn id="10" idx="3"/>
            <a:endCxn id="35" idx="1"/>
          </p:cNvCxnSpPr>
          <p:nvPr/>
        </p:nvCxnSpPr>
        <p:spPr>
          <a:xfrm flipV="1">
            <a:off x="5976575" y="3981465"/>
            <a:ext cx="1586027" cy="3883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CA5EC88B-25DD-4894-992A-CA98A2BB3657}"/>
              </a:ext>
            </a:extLst>
          </p:cNvPr>
          <p:cNvCxnSpPr>
            <a:stCxn id="10" idx="3"/>
            <a:endCxn id="19" idx="1"/>
          </p:cNvCxnSpPr>
          <p:nvPr/>
        </p:nvCxnSpPr>
        <p:spPr>
          <a:xfrm>
            <a:off x="5976575" y="4369772"/>
            <a:ext cx="1586027" cy="3072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3ABEB3F9-6736-4ADE-8857-716B9C130A12}"/>
              </a:ext>
            </a:extLst>
          </p:cNvPr>
          <p:cNvCxnSpPr>
            <a:stCxn id="35" idx="3"/>
            <a:endCxn id="17" idx="1"/>
          </p:cNvCxnSpPr>
          <p:nvPr/>
        </p:nvCxnSpPr>
        <p:spPr>
          <a:xfrm flipV="1">
            <a:off x="9170030" y="3858065"/>
            <a:ext cx="933008" cy="123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6A5F6331-D7BF-4400-B23D-8C299172E9B1}"/>
              </a:ext>
            </a:extLst>
          </p:cNvPr>
          <p:cNvCxnSpPr>
            <a:stCxn id="35" idx="3"/>
            <a:endCxn id="18" idx="1"/>
          </p:cNvCxnSpPr>
          <p:nvPr/>
        </p:nvCxnSpPr>
        <p:spPr>
          <a:xfrm>
            <a:off x="9170030" y="3981465"/>
            <a:ext cx="930063" cy="3682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24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7159E880-51C9-45C1-8F0C-E33B3E347189}"/>
              </a:ext>
            </a:extLst>
          </p:cNvPr>
          <p:cNvSpPr/>
          <p:nvPr/>
        </p:nvSpPr>
        <p:spPr>
          <a:xfrm>
            <a:off x="5338917" y="914400"/>
            <a:ext cx="757084" cy="7374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0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42BE91E-0928-4046-A938-F563438C6754}"/>
              </a:ext>
            </a:extLst>
          </p:cNvPr>
          <p:cNvSpPr/>
          <p:nvPr/>
        </p:nvSpPr>
        <p:spPr>
          <a:xfrm>
            <a:off x="2396873" y="914399"/>
            <a:ext cx="757084" cy="7374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8876D1A-F774-47C7-BCE2-71688C405BB0}"/>
              </a:ext>
            </a:extLst>
          </p:cNvPr>
          <p:cNvSpPr/>
          <p:nvPr/>
        </p:nvSpPr>
        <p:spPr>
          <a:xfrm>
            <a:off x="2396873" y="3429000"/>
            <a:ext cx="757084" cy="7374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44A429F-BA1A-4D4A-A033-7578E7C720F0}"/>
              </a:ext>
            </a:extLst>
          </p:cNvPr>
          <p:cNvSpPr/>
          <p:nvPr/>
        </p:nvSpPr>
        <p:spPr>
          <a:xfrm>
            <a:off x="8280961" y="914399"/>
            <a:ext cx="757084" cy="7374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02B17AC-14D9-48E6-B3E7-A2BD00A801B3}"/>
              </a:ext>
            </a:extLst>
          </p:cNvPr>
          <p:cNvSpPr/>
          <p:nvPr/>
        </p:nvSpPr>
        <p:spPr>
          <a:xfrm>
            <a:off x="8280961" y="3497663"/>
            <a:ext cx="757084" cy="7374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B3CEF3B-97F9-4ADE-A651-20772DDD63D5}"/>
              </a:ext>
            </a:extLst>
          </p:cNvPr>
          <p:cNvCxnSpPr>
            <a:cxnSpLocks/>
            <a:stCxn id="2" idx="2"/>
            <a:endCxn id="3" idx="6"/>
          </p:cNvCxnSpPr>
          <p:nvPr/>
        </p:nvCxnSpPr>
        <p:spPr>
          <a:xfrm flipH="1" flipV="1">
            <a:off x="3153957" y="1283109"/>
            <a:ext cx="2184960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931DAFB3-0056-43F5-BCBC-3151AE927DCA}"/>
              </a:ext>
            </a:extLst>
          </p:cNvPr>
          <p:cNvSpPr txBox="1"/>
          <p:nvPr/>
        </p:nvSpPr>
        <p:spPr>
          <a:xfrm>
            <a:off x="3342968" y="1098442"/>
            <a:ext cx="1828800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Bumper</a:t>
            </a:r>
            <a:r>
              <a:rPr lang="fr-FR" dirty="0"/>
              <a:t> G ou Hall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D90E33C-AB34-4957-AF6A-46B6D2EEF884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 flipV="1">
            <a:off x="6096001" y="1283109"/>
            <a:ext cx="2184960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086BECD9-5782-4D3E-8CAB-68ED3E3714C8}"/>
              </a:ext>
            </a:extLst>
          </p:cNvPr>
          <p:cNvSpPr txBox="1"/>
          <p:nvPr/>
        </p:nvSpPr>
        <p:spPr>
          <a:xfrm>
            <a:off x="6274081" y="1066253"/>
            <a:ext cx="1828800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Bumper</a:t>
            </a:r>
            <a:r>
              <a:rPr lang="fr-FR" dirty="0"/>
              <a:t> D ou Hall</a:t>
            </a:r>
          </a:p>
        </p:txBody>
      </p:sp>
      <p:sp>
        <p:nvSpPr>
          <p:cNvPr id="15" name="Bulle narrative : rectangle 14">
            <a:extLst>
              <a:ext uri="{FF2B5EF4-FFF2-40B4-BE49-F238E27FC236}">
                <a16:creationId xmlns:a16="http://schemas.microsoft.com/office/drawing/2014/main" id="{836A0485-20AC-47AB-A8E0-0B77ADF8DCCC}"/>
              </a:ext>
            </a:extLst>
          </p:cNvPr>
          <p:cNvSpPr/>
          <p:nvPr/>
        </p:nvSpPr>
        <p:spPr>
          <a:xfrm>
            <a:off x="5985129" y="383458"/>
            <a:ext cx="1178190" cy="425010"/>
          </a:xfrm>
          <a:prstGeom prst="wedgeRectCallout">
            <a:avLst>
              <a:gd name="adj1" fmla="val -47120"/>
              <a:gd name="adj2" fmla="val 11455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Tout droit</a:t>
            </a:r>
          </a:p>
        </p:txBody>
      </p:sp>
      <p:sp>
        <p:nvSpPr>
          <p:cNvPr id="16" name="Bulle narrative : rectangle 15">
            <a:extLst>
              <a:ext uri="{FF2B5EF4-FFF2-40B4-BE49-F238E27FC236}">
                <a16:creationId xmlns:a16="http://schemas.microsoft.com/office/drawing/2014/main" id="{C49CDFA9-689D-4558-9E6F-024E0CD8EEC0}"/>
              </a:ext>
            </a:extLst>
          </p:cNvPr>
          <p:cNvSpPr/>
          <p:nvPr/>
        </p:nvSpPr>
        <p:spPr>
          <a:xfrm>
            <a:off x="716397" y="1831494"/>
            <a:ext cx="1178190" cy="425010"/>
          </a:xfrm>
          <a:prstGeom prst="wedgeRectCallout">
            <a:avLst>
              <a:gd name="adj1" fmla="val 99338"/>
              <a:gd name="adj2" fmla="val -13182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Arrière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37A0FEC-161B-4F8D-9983-39C9E002CDCE}"/>
              </a:ext>
            </a:extLst>
          </p:cNvPr>
          <p:cNvCxnSpPr>
            <a:stCxn id="2" idx="3"/>
            <a:endCxn id="4" idx="7"/>
          </p:cNvCxnSpPr>
          <p:nvPr/>
        </p:nvCxnSpPr>
        <p:spPr>
          <a:xfrm flipH="1">
            <a:off x="3043085" y="1543826"/>
            <a:ext cx="2406704" cy="199316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A9F7E05-17CB-4260-B292-D2F414050049}"/>
              </a:ext>
            </a:extLst>
          </p:cNvPr>
          <p:cNvSpPr txBox="1"/>
          <p:nvPr/>
        </p:nvSpPr>
        <p:spPr>
          <a:xfrm>
            <a:off x="3699647" y="2444233"/>
            <a:ext cx="975591" cy="372709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Sharp G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354BCC8-2853-4B71-8AAE-27DBE62DC026}"/>
              </a:ext>
            </a:extLst>
          </p:cNvPr>
          <p:cNvCxnSpPr>
            <a:stCxn id="2" idx="5"/>
            <a:endCxn id="6" idx="1"/>
          </p:cNvCxnSpPr>
          <p:nvPr/>
        </p:nvCxnSpPr>
        <p:spPr>
          <a:xfrm>
            <a:off x="5985129" y="1543826"/>
            <a:ext cx="2406704" cy="206183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1B52BFA2-7AB3-429D-B982-87E9DB629B27}"/>
              </a:ext>
            </a:extLst>
          </p:cNvPr>
          <p:cNvSpPr txBox="1"/>
          <p:nvPr/>
        </p:nvSpPr>
        <p:spPr>
          <a:xfrm>
            <a:off x="6700685" y="2444233"/>
            <a:ext cx="975591" cy="372709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Sharp D</a:t>
            </a:r>
          </a:p>
        </p:txBody>
      </p:sp>
      <p:sp>
        <p:nvSpPr>
          <p:cNvPr id="32" name="Bulle narrative : rectangle 31">
            <a:extLst>
              <a:ext uri="{FF2B5EF4-FFF2-40B4-BE49-F238E27FC236}">
                <a16:creationId xmlns:a16="http://schemas.microsoft.com/office/drawing/2014/main" id="{40A4FF4B-D684-403C-A7B8-6D3496BAC6EE}"/>
              </a:ext>
            </a:extLst>
          </p:cNvPr>
          <p:cNvSpPr/>
          <p:nvPr/>
        </p:nvSpPr>
        <p:spPr>
          <a:xfrm>
            <a:off x="9555597" y="2043999"/>
            <a:ext cx="1178190" cy="425010"/>
          </a:xfrm>
          <a:prstGeom prst="wedgeRectCallout">
            <a:avLst>
              <a:gd name="adj1" fmla="val -107206"/>
              <a:gd name="adj2" fmla="val -18734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Arrière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7666129C-9CFA-4D1B-8B5F-986DFF249637}"/>
              </a:ext>
            </a:extLst>
          </p:cNvPr>
          <p:cNvCxnSpPr>
            <a:stCxn id="3" idx="4"/>
            <a:endCxn id="4" idx="0"/>
          </p:cNvCxnSpPr>
          <p:nvPr/>
        </p:nvCxnSpPr>
        <p:spPr>
          <a:xfrm>
            <a:off x="2775415" y="1651818"/>
            <a:ext cx="0" cy="177718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5FEC66BF-6F99-4B14-9CEB-94B0CACAB544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8659503" y="1651818"/>
            <a:ext cx="0" cy="184584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166DA26B-1FE7-4727-8AA6-3BF3AE86A3A9}"/>
              </a:ext>
            </a:extLst>
          </p:cNvPr>
          <p:cNvSpPr txBox="1"/>
          <p:nvPr/>
        </p:nvSpPr>
        <p:spPr>
          <a:xfrm>
            <a:off x="2464472" y="2200575"/>
            <a:ext cx="678164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Fini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6E72503-2293-460B-A193-E857CA3B0EA4}"/>
              </a:ext>
            </a:extLst>
          </p:cNvPr>
          <p:cNvSpPr txBox="1"/>
          <p:nvPr/>
        </p:nvSpPr>
        <p:spPr>
          <a:xfrm>
            <a:off x="8320421" y="2281244"/>
            <a:ext cx="678164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Fini</a:t>
            </a:r>
          </a:p>
        </p:txBody>
      </p:sp>
      <p:sp>
        <p:nvSpPr>
          <p:cNvPr id="39" name="Bulle narrative : rectangle 38">
            <a:extLst>
              <a:ext uri="{FF2B5EF4-FFF2-40B4-BE49-F238E27FC236}">
                <a16:creationId xmlns:a16="http://schemas.microsoft.com/office/drawing/2014/main" id="{4755F943-39B9-4900-8973-72A870D78E5C}"/>
              </a:ext>
            </a:extLst>
          </p:cNvPr>
          <p:cNvSpPr/>
          <p:nvPr/>
        </p:nvSpPr>
        <p:spPr>
          <a:xfrm>
            <a:off x="1488229" y="4416295"/>
            <a:ext cx="1178190" cy="585748"/>
          </a:xfrm>
          <a:prstGeom prst="wedgeRectCallout">
            <a:avLst>
              <a:gd name="adj1" fmla="val 48015"/>
              <a:gd name="adj2" fmla="val -11168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Tourner droite</a:t>
            </a:r>
          </a:p>
        </p:txBody>
      </p:sp>
      <p:sp>
        <p:nvSpPr>
          <p:cNvPr id="40" name="Bulle narrative : rectangle 39">
            <a:extLst>
              <a:ext uri="{FF2B5EF4-FFF2-40B4-BE49-F238E27FC236}">
                <a16:creationId xmlns:a16="http://schemas.microsoft.com/office/drawing/2014/main" id="{77351911-22F3-434C-A5A0-613B7C70866A}"/>
              </a:ext>
            </a:extLst>
          </p:cNvPr>
          <p:cNvSpPr/>
          <p:nvPr/>
        </p:nvSpPr>
        <p:spPr>
          <a:xfrm>
            <a:off x="8759703" y="4496421"/>
            <a:ext cx="1178190" cy="585748"/>
          </a:xfrm>
          <a:prstGeom prst="wedgeRectCallout">
            <a:avLst>
              <a:gd name="adj1" fmla="val -50876"/>
              <a:gd name="adj2" fmla="val -11331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Tourner gauche</a:t>
            </a:r>
          </a:p>
        </p:txBody>
      </p:sp>
      <p:cxnSp>
        <p:nvCxnSpPr>
          <p:cNvPr id="42" name="Connecteur : en arc 41">
            <a:extLst>
              <a:ext uri="{FF2B5EF4-FFF2-40B4-BE49-F238E27FC236}">
                <a16:creationId xmlns:a16="http://schemas.microsoft.com/office/drawing/2014/main" id="{689125B1-DA2A-4856-9E0F-708E6B3FDF5F}"/>
              </a:ext>
            </a:extLst>
          </p:cNvPr>
          <p:cNvCxnSpPr>
            <a:stCxn id="4" idx="6"/>
            <a:endCxn id="2" idx="4"/>
          </p:cNvCxnSpPr>
          <p:nvPr/>
        </p:nvCxnSpPr>
        <p:spPr>
          <a:xfrm flipV="1">
            <a:off x="3153957" y="1651819"/>
            <a:ext cx="2563502" cy="2145891"/>
          </a:xfrm>
          <a:prstGeom prst="curvedConnector2">
            <a:avLst/>
          </a:prstGeom>
          <a:ln>
            <a:tailEnd type="triangle" w="lg" len="lg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44" name="Connecteur : en arc 43">
            <a:extLst>
              <a:ext uri="{FF2B5EF4-FFF2-40B4-BE49-F238E27FC236}">
                <a16:creationId xmlns:a16="http://schemas.microsoft.com/office/drawing/2014/main" id="{8EB2189E-6FBA-4162-85DF-DC2039ACE878}"/>
              </a:ext>
            </a:extLst>
          </p:cNvPr>
          <p:cNvCxnSpPr>
            <a:stCxn id="6" idx="2"/>
            <a:endCxn id="2" idx="4"/>
          </p:cNvCxnSpPr>
          <p:nvPr/>
        </p:nvCxnSpPr>
        <p:spPr>
          <a:xfrm rot="10800000">
            <a:off x="5717459" y="1651819"/>
            <a:ext cx="2563502" cy="2214554"/>
          </a:xfrm>
          <a:prstGeom prst="curvedConnector2">
            <a:avLst/>
          </a:prstGeom>
          <a:ln>
            <a:headEnd w="lg" len="lg"/>
            <a:tailEnd type="triangle" w="lg" len="lg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08A2BE71-0847-4613-A533-889A77A81295}"/>
              </a:ext>
            </a:extLst>
          </p:cNvPr>
          <p:cNvSpPr txBox="1"/>
          <p:nvPr/>
        </p:nvSpPr>
        <p:spPr>
          <a:xfrm>
            <a:off x="4566377" y="3077036"/>
            <a:ext cx="678164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Fini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CD114F0-73D3-46E4-8D2F-71F261881D88}"/>
              </a:ext>
            </a:extLst>
          </p:cNvPr>
          <p:cNvSpPr txBox="1"/>
          <p:nvPr/>
        </p:nvSpPr>
        <p:spPr>
          <a:xfrm>
            <a:off x="6189481" y="3061978"/>
            <a:ext cx="678164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Fini</a:t>
            </a:r>
          </a:p>
        </p:txBody>
      </p:sp>
    </p:spTree>
    <p:extLst>
      <p:ext uri="{BB962C8B-B14F-4D97-AF65-F5344CB8AC3E}">
        <p14:creationId xmlns:p14="http://schemas.microsoft.com/office/powerpoint/2010/main" val="31108924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56</Words>
  <Application>Microsoft Office PowerPoint</Application>
  <PresentationFormat>Grand écran</PresentationFormat>
  <Paragraphs>32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Peyruse</dc:creator>
  <cp:lastModifiedBy>Thomas Peyruse</cp:lastModifiedBy>
  <cp:revision>1</cp:revision>
  <dcterms:created xsi:type="dcterms:W3CDTF">2018-07-20T08:43:47Z</dcterms:created>
  <dcterms:modified xsi:type="dcterms:W3CDTF">2018-07-23T08:09:27Z</dcterms:modified>
</cp:coreProperties>
</file>