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3" r:id="rId8"/>
    <p:sldId id="267" r:id="rId9"/>
    <p:sldId id="265" r:id="rId10"/>
    <p:sldId id="264" r:id="rId11"/>
    <p:sldId id="260" r:id="rId12"/>
    <p:sldId id="266"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90A4BD-BB80-4449-BB5B-B2975FAEE439}"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BC154CD1-2C8B-4ACB-8415-3BE4D4BEAE32}">
      <dgm:prSet/>
      <dgm:spPr/>
      <dgm:t>
        <a:bodyPr/>
        <a:lstStyle/>
        <a:p>
          <a:pPr>
            <a:lnSpc>
              <a:spcPct val="100000"/>
            </a:lnSpc>
            <a:defRPr b="1"/>
          </a:pPr>
          <a:r>
            <a:rPr lang="fr-FR"/>
            <a:t>Théorie</a:t>
          </a:r>
          <a:endParaRPr lang="en-US"/>
        </a:p>
      </dgm:t>
    </dgm:pt>
    <dgm:pt modelId="{36014FED-DA6A-4DD9-8E9A-45229E221A31}" type="parTrans" cxnId="{66764D27-20E6-48CB-AF40-630E1C2F6F14}">
      <dgm:prSet/>
      <dgm:spPr/>
      <dgm:t>
        <a:bodyPr/>
        <a:lstStyle/>
        <a:p>
          <a:endParaRPr lang="en-US"/>
        </a:p>
      </dgm:t>
    </dgm:pt>
    <dgm:pt modelId="{5FDA134E-EBB1-4475-AD73-BE442CB5C21C}" type="sibTrans" cxnId="{66764D27-20E6-48CB-AF40-630E1C2F6F14}">
      <dgm:prSet/>
      <dgm:spPr/>
      <dgm:t>
        <a:bodyPr/>
        <a:lstStyle/>
        <a:p>
          <a:endParaRPr lang="en-US"/>
        </a:p>
      </dgm:t>
    </dgm:pt>
    <dgm:pt modelId="{335C0ED7-6B62-402C-AE46-07579E99C642}">
      <dgm:prSet/>
      <dgm:spPr/>
      <dgm:t>
        <a:bodyPr/>
        <a:lstStyle/>
        <a:p>
          <a:pPr>
            <a:lnSpc>
              <a:spcPct val="100000"/>
            </a:lnSpc>
          </a:pPr>
          <a:r>
            <a:rPr lang="fr-FR"/>
            <a:t>Canevas de programmation méthodique d’un robot</a:t>
          </a:r>
          <a:endParaRPr lang="en-US"/>
        </a:p>
      </dgm:t>
    </dgm:pt>
    <dgm:pt modelId="{B4C73B34-479D-498C-99DB-FE84C45CDC0D}" type="parTrans" cxnId="{4A78BBD5-3FC2-4B20-9D12-F08DCA35C2BC}">
      <dgm:prSet/>
      <dgm:spPr/>
      <dgm:t>
        <a:bodyPr/>
        <a:lstStyle/>
        <a:p>
          <a:endParaRPr lang="en-US"/>
        </a:p>
      </dgm:t>
    </dgm:pt>
    <dgm:pt modelId="{579783FD-D37F-4D98-A10E-14E31803A253}" type="sibTrans" cxnId="{4A78BBD5-3FC2-4B20-9D12-F08DCA35C2BC}">
      <dgm:prSet/>
      <dgm:spPr/>
      <dgm:t>
        <a:bodyPr/>
        <a:lstStyle/>
        <a:p>
          <a:endParaRPr lang="en-US"/>
        </a:p>
      </dgm:t>
    </dgm:pt>
    <dgm:pt modelId="{14318011-1EC1-4CEE-B3DF-BCAB52D60AFF}">
      <dgm:prSet/>
      <dgm:spPr/>
      <dgm:t>
        <a:bodyPr/>
        <a:lstStyle/>
        <a:p>
          <a:pPr>
            <a:lnSpc>
              <a:spcPct val="100000"/>
            </a:lnSpc>
          </a:pPr>
          <a:r>
            <a:rPr lang="fr-FR"/>
            <a:t>Le langage C</a:t>
          </a:r>
          <a:endParaRPr lang="en-US"/>
        </a:p>
      </dgm:t>
    </dgm:pt>
    <dgm:pt modelId="{1BC7CC0D-E3E4-46DA-9F6B-6EAC6653EE4D}" type="parTrans" cxnId="{F5E6E05C-256C-4D58-BB91-F5CCB0A72230}">
      <dgm:prSet/>
      <dgm:spPr/>
      <dgm:t>
        <a:bodyPr/>
        <a:lstStyle/>
        <a:p>
          <a:endParaRPr lang="en-US"/>
        </a:p>
      </dgm:t>
    </dgm:pt>
    <dgm:pt modelId="{D882E33A-89CC-4064-B2C8-76075924EAB0}" type="sibTrans" cxnId="{F5E6E05C-256C-4D58-BB91-F5CCB0A72230}">
      <dgm:prSet/>
      <dgm:spPr/>
      <dgm:t>
        <a:bodyPr/>
        <a:lstStyle/>
        <a:p>
          <a:endParaRPr lang="en-US"/>
        </a:p>
      </dgm:t>
    </dgm:pt>
    <dgm:pt modelId="{44AE6936-A184-4B20-80A5-A8B88F3002BE}">
      <dgm:prSet/>
      <dgm:spPr/>
      <dgm:t>
        <a:bodyPr/>
        <a:lstStyle/>
        <a:p>
          <a:pPr>
            <a:lnSpc>
              <a:spcPct val="100000"/>
            </a:lnSpc>
          </a:pPr>
          <a:r>
            <a:rPr lang="fr-FR"/>
            <a:t>Veille techno des micro-contrôleurs</a:t>
          </a:r>
          <a:endParaRPr lang="en-US"/>
        </a:p>
      </dgm:t>
    </dgm:pt>
    <dgm:pt modelId="{AA52D2D5-56A1-4E75-A215-5D54498D5300}" type="parTrans" cxnId="{70FB466D-F999-4245-8380-1E5075ED2AF4}">
      <dgm:prSet/>
      <dgm:spPr/>
      <dgm:t>
        <a:bodyPr/>
        <a:lstStyle/>
        <a:p>
          <a:endParaRPr lang="en-US"/>
        </a:p>
      </dgm:t>
    </dgm:pt>
    <dgm:pt modelId="{892FC60C-475E-43AC-9F56-0EB2197F3D44}" type="sibTrans" cxnId="{70FB466D-F999-4245-8380-1E5075ED2AF4}">
      <dgm:prSet/>
      <dgm:spPr/>
      <dgm:t>
        <a:bodyPr/>
        <a:lstStyle/>
        <a:p>
          <a:endParaRPr lang="en-US"/>
        </a:p>
      </dgm:t>
    </dgm:pt>
    <dgm:pt modelId="{D61BA4F7-0E91-4AD3-92F3-9B97D225C136}">
      <dgm:prSet/>
      <dgm:spPr/>
      <dgm:t>
        <a:bodyPr/>
        <a:lstStyle/>
        <a:p>
          <a:pPr>
            <a:lnSpc>
              <a:spcPct val="100000"/>
            </a:lnSpc>
          </a:pPr>
          <a:r>
            <a:rPr lang="fr-FR"/>
            <a:t>Veille techno des actionneurs</a:t>
          </a:r>
          <a:endParaRPr lang="en-US"/>
        </a:p>
      </dgm:t>
    </dgm:pt>
    <dgm:pt modelId="{3065C4FF-C49D-4A8A-A19B-B064FE07424F}" type="parTrans" cxnId="{08AC8FB1-03ED-4BB5-AB1B-4CE5CF4E2215}">
      <dgm:prSet/>
      <dgm:spPr/>
      <dgm:t>
        <a:bodyPr/>
        <a:lstStyle/>
        <a:p>
          <a:endParaRPr lang="en-US"/>
        </a:p>
      </dgm:t>
    </dgm:pt>
    <dgm:pt modelId="{85F4A65A-101C-463D-9103-B71DC9F0BA80}" type="sibTrans" cxnId="{08AC8FB1-03ED-4BB5-AB1B-4CE5CF4E2215}">
      <dgm:prSet/>
      <dgm:spPr/>
      <dgm:t>
        <a:bodyPr/>
        <a:lstStyle/>
        <a:p>
          <a:endParaRPr lang="en-US"/>
        </a:p>
      </dgm:t>
    </dgm:pt>
    <dgm:pt modelId="{810FD000-44EC-4813-A93C-C311315DB981}">
      <dgm:prSet/>
      <dgm:spPr/>
      <dgm:t>
        <a:bodyPr/>
        <a:lstStyle/>
        <a:p>
          <a:pPr>
            <a:lnSpc>
              <a:spcPct val="100000"/>
            </a:lnSpc>
          </a:pPr>
          <a:r>
            <a:rPr lang="fr-FR"/>
            <a:t>Veille techno des capteurs</a:t>
          </a:r>
          <a:endParaRPr lang="en-US"/>
        </a:p>
      </dgm:t>
    </dgm:pt>
    <dgm:pt modelId="{8F080035-E79C-4F03-BE61-EFF9DE7337D7}" type="parTrans" cxnId="{AD285845-334D-44B3-B28E-F7D1ED7D0CAF}">
      <dgm:prSet/>
      <dgm:spPr/>
      <dgm:t>
        <a:bodyPr/>
        <a:lstStyle/>
        <a:p>
          <a:endParaRPr lang="en-US"/>
        </a:p>
      </dgm:t>
    </dgm:pt>
    <dgm:pt modelId="{E00FB606-7CC2-43AD-BD7D-7887A9ABBFAA}" type="sibTrans" cxnId="{AD285845-334D-44B3-B28E-F7D1ED7D0CAF}">
      <dgm:prSet/>
      <dgm:spPr/>
      <dgm:t>
        <a:bodyPr/>
        <a:lstStyle/>
        <a:p>
          <a:endParaRPr lang="en-US"/>
        </a:p>
      </dgm:t>
    </dgm:pt>
    <dgm:pt modelId="{B448A7B0-6B83-4816-A985-3723A42282B2}">
      <dgm:prSet/>
      <dgm:spPr/>
      <dgm:t>
        <a:bodyPr/>
        <a:lstStyle/>
        <a:p>
          <a:pPr>
            <a:lnSpc>
              <a:spcPct val="100000"/>
            </a:lnSpc>
            <a:defRPr b="1"/>
          </a:pPr>
          <a:r>
            <a:rPr lang="fr-FR"/>
            <a:t>Pratique</a:t>
          </a:r>
          <a:endParaRPr lang="en-US"/>
        </a:p>
      </dgm:t>
    </dgm:pt>
    <dgm:pt modelId="{10115C3D-18BD-4F39-A65B-A268944760A1}" type="parTrans" cxnId="{0FFBBDB6-73D9-46E3-9FA8-44A97AE34096}">
      <dgm:prSet/>
      <dgm:spPr/>
      <dgm:t>
        <a:bodyPr/>
        <a:lstStyle/>
        <a:p>
          <a:endParaRPr lang="en-US"/>
        </a:p>
      </dgm:t>
    </dgm:pt>
    <dgm:pt modelId="{C9A6AC9B-29AB-433D-95F0-FD1DD65F709F}" type="sibTrans" cxnId="{0FFBBDB6-73D9-46E3-9FA8-44A97AE34096}">
      <dgm:prSet/>
      <dgm:spPr/>
      <dgm:t>
        <a:bodyPr/>
        <a:lstStyle/>
        <a:p>
          <a:endParaRPr lang="en-US"/>
        </a:p>
      </dgm:t>
    </dgm:pt>
    <dgm:pt modelId="{A16898CB-87A7-4858-8000-EB454D06476C}">
      <dgm:prSet/>
      <dgm:spPr/>
      <dgm:t>
        <a:bodyPr/>
        <a:lstStyle/>
        <a:p>
          <a:pPr>
            <a:lnSpc>
              <a:spcPct val="100000"/>
            </a:lnSpc>
          </a:pPr>
          <a:r>
            <a:rPr lang="fr-FR"/>
            <a:t>Programmation collégiale</a:t>
          </a:r>
          <a:endParaRPr lang="en-US"/>
        </a:p>
      </dgm:t>
    </dgm:pt>
    <dgm:pt modelId="{DD5F387F-F115-4C79-8EB7-F9E20BE1CC19}" type="parTrans" cxnId="{683F359B-0497-4D13-A155-42DEB8CFFA15}">
      <dgm:prSet/>
      <dgm:spPr/>
      <dgm:t>
        <a:bodyPr/>
        <a:lstStyle/>
        <a:p>
          <a:endParaRPr lang="en-US"/>
        </a:p>
      </dgm:t>
    </dgm:pt>
    <dgm:pt modelId="{728BC26A-D3B6-4E78-92D7-41D9A255D924}" type="sibTrans" cxnId="{683F359B-0497-4D13-A155-42DEB8CFFA15}">
      <dgm:prSet/>
      <dgm:spPr/>
      <dgm:t>
        <a:bodyPr/>
        <a:lstStyle/>
        <a:p>
          <a:endParaRPr lang="en-US"/>
        </a:p>
      </dgm:t>
    </dgm:pt>
    <dgm:pt modelId="{31F62639-6756-4FF7-ACFD-6C35BEBFEEF2}" type="pres">
      <dgm:prSet presAssocID="{E890A4BD-BB80-4449-BB5B-B2975FAEE439}" presName="root" presStyleCnt="0">
        <dgm:presLayoutVars>
          <dgm:dir/>
          <dgm:resizeHandles val="exact"/>
        </dgm:presLayoutVars>
      </dgm:prSet>
      <dgm:spPr/>
    </dgm:pt>
    <dgm:pt modelId="{3B14EBE5-486C-4479-983C-27709D19C6B5}" type="pres">
      <dgm:prSet presAssocID="{BC154CD1-2C8B-4ACB-8415-3BE4D4BEAE32}" presName="compNode" presStyleCnt="0"/>
      <dgm:spPr/>
    </dgm:pt>
    <dgm:pt modelId="{0A54EE9D-4346-449B-9DD1-D9DB12572D41}" type="pres">
      <dgm:prSet presAssocID="{BC154CD1-2C8B-4ACB-8415-3BE4D4BEAE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dio microphone"/>
        </a:ext>
      </dgm:extLst>
    </dgm:pt>
    <dgm:pt modelId="{B7AEC27C-E6E7-4184-B82A-9C9813D68AB6}" type="pres">
      <dgm:prSet presAssocID="{BC154CD1-2C8B-4ACB-8415-3BE4D4BEAE32}" presName="iconSpace" presStyleCnt="0"/>
      <dgm:spPr/>
    </dgm:pt>
    <dgm:pt modelId="{66FA48D0-BE44-4194-93F0-DA8BEA185BAD}" type="pres">
      <dgm:prSet presAssocID="{BC154CD1-2C8B-4ACB-8415-3BE4D4BEAE32}" presName="parTx" presStyleLbl="revTx" presStyleIdx="0" presStyleCnt="4">
        <dgm:presLayoutVars>
          <dgm:chMax val="0"/>
          <dgm:chPref val="0"/>
        </dgm:presLayoutVars>
      </dgm:prSet>
      <dgm:spPr/>
    </dgm:pt>
    <dgm:pt modelId="{F9C45440-70DC-4278-90D7-E7CCC002325C}" type="pres">
      <dgm:prSet presAssocID="{BC154CD1-2C8B-4ACB-8415-3BE4D4BEAE32}" presName="txSpace" presStyleCnt="0"/>
      <dgm:spPr/>
    </dgm:pt>
    <dgm:pt modelId="{2BE06D03-0B7E-41DE-9CDD-AA6D920CB4D5}" type="pres">
      <dgm:prSet presAssocID="{BC154CD1-2C8B-4ACB-8415-3BE4D4BEAE32}" presName="desTx" presStyleLbl="revTx" presStyleIdx="1" presStyleCnt="4">
        <dgm:presLayoutVars/>
      </dgm:prSet>
      <dgm:spPr/>
    </dgm:pt>
    <dgm:pt modelId="{9A9F02F7-97CB-4323-AA77-E270B0E1D169}" type="pres">
      <dgm:prSet presAssocID="{5FDA134E-EBB1-4475-AD73-BE442CB5C21C}" presName="sibTrans" presStyleCnt="0"/>
      <dgm:spPr/>
    </dgm:pt>
    <dgm:pt modelId="{D7EE32A3-C9AD-4624-B710-B1DFDF3CF81D}" type="pres">
      <dgm:prSet presAssocID="{B448A7B0-6B83-4816-A985-3723A42282B2}" presName="compNode" presStyleCnt="0"/>
      <dgm:spPr/>
    </dgm:pt>
    <dgm:pt modelId="{0AF5DB1C-28F7-4754-92E7-A4860DC1B064}" type="pres">
      <dgm:prSet presAssocID="{B448A7B0-6B83-4816-A985-3723A42282B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vres"/>
        </a:ext>
      </dgm:extLst>
    </dgm:pt>
    <dgm:pt modelId="{CC7A2C5D-F86C-4C07-89B2-0FF54E5885B8}" type="pres">
      <dgm:prSet presAssocID="{B448A7B0-6B83-4816-A985-3723A42282B2}" presName="iconSpace" presStyleCnt="0"/>
      <dgm:spPr/>
    </dgm:pt>
    <dgm:pt modelId="{E92E96F1-9849-4FD9-ACA8-5DCF98355194}" type="pres">
      <dgm:prSet presAssocID="{B448A7B0-6B83-4816-A985-3723A42282B2}" presName="parTx" presStyleLbl="revTx" presStyleIdx="2" presStyleCnt="4">
        <dgm:presLayoutVars>
          <dgm:chMax val="0"/>
          <dgm:chPref val="0"/>
        </dgm:presLayoutVars>
      </dgm:prSet>
      <dgm:spPr/>
    </dgm:pt>
    <dgm:pt modelId="{B2169186-1BD3-412A-B253-3FC39831B7E0}" type="pres">
      <dgm:prSet presAssocID="{B448A7B0-6B83-4816-A985-3723A42282B2}" presName="txSpace" presStyleCnt="0"/>
      <dgm:spPr/>
    </dgm:pt>
    <dgm:pt modelId="{D80A681F-C175-4DB1-92CE-A57A55FA2FD0}" type="pres">
      <dgm:prSet presAssocID="{B448A7B0-6B83-4816-A985-3723A42282B2}" presName="desTx" presStyleLbl="revTx" presStyleIdx="3" presStyleCnt="4">
        <dgm:presLayoutVars/>
      </dgm:prSet>
      <dgm:spPr/>
    </dgm:pt>
  </dgm:ptLst>
  <dgm:cxnLst>
    <dgm:cxn modelId="{D8257101-23FE-49F0-9319-C0BDAB3A1D44}" type="presOf" srcId="{B448A7B0-6B83-4816-A985-3723A42282B2}" destId="{E92E96F1-9849-4FD9-ACA8-5DCF98355194}" srcOrd="0" destOrd="0" presId="urn:microsoft.com/office/officeart/2018/5/layout/CenteredIconLabelDescriptionList"/>
    <dgm:cxn modelId="{A9E66111-7F81-4E3F-8E7F-B2A0E7864D44}" type="presOf" srcId="{14318011-1EC1-4CEE-B3DF-BCAB52D60AFF}" destId="{2BE06D03-0B7E-41DE-9CDD-AA6D920CB4D5}" srcOrd="0" destOrd="1" presId="urn:microsoft.com/office/officeart/2018/5/layout/CenteredIconLabelDescriptionList"/>
    <dgm:cxn modelId="{CB85CD1D-2491-41FE-B9E7-D0A463712B63}" type="presOf" srcId="{335C0ED7-6B62-402C-AE46-07579E99C642}" destId="{2BE06D03-0B7E-41DE-9CDD-AA6D920CB4D5}" srcOrd="0" destOrd="0" presId="urn:microsoft.com/office/officeart/2018/5/layout/CenteredIconLabelDescriptionList"/>
    <dgm:cxn modelId="{A970E023-2BC0-4F7C-A20B-232F05C4A981}" type="presOf" srcId="{810FD000-44EC-4813-A93C-C311315DB981}" destId="{2BE06D03-0B7E-41DE-9CDD-AA6D920CB4D5}" srcOrd="0" destOrd="4" presId="urn:microsoft.com/office/officeart/2018/5/layout/CenteredIconLabelDescriptionList"/>
    <dgm:cxn modelId="{66764D27-20E6-48CB-AF40-630E1C2F6F14}" srcId="{E890A4BD-BB80-4449-BB5B-B2975FAEE439}" destId="{BC154CD1-2C8B-4ACB-8415-3BE4D4BEAE32}" srcOrd="0" destOrd="0" parTransId="{36014FED-DA6A-4DD9-8E9A-45229E221A31}" sibTransId="{5FDA134E-EBB1-4475-AD73-BE442CB5C21C}"/>
    <dgm:cxn modelId="{7520C93F-F93E-4A1D-9AFA-AA36C5449882}" type="presOf" srcId="{E890A4BD-BB80-4449-BB5B-B2975FAEE439}" destId="{31F62639-6756-4FF7-ACFD-6C35BEBFEEF2}" srcOrd="0" destOrd="0" presId="urn:microsoft.com/office/officeart/2018/5/layout/CenteredIconLabelDescriptionList"/>
    <dgm:cxn modelId="{F5E6E05C-256C-4D58-BB91-F5CCB0A72230}" srcId="{BC154CD1-2C8B-4ACB-8415-3BE4D4BEAE32}" destId="{14318011-1EC1-4CEE-B3DF-BCAB52D60AFF}" srcOrd="1" destOrd="0" parTransId="{1BC7CC0D-E3E4-46DA-9F6B-6EAC6653EE4D}" sibTransId="{D882E33A-89CC-4064-B2C8-76075924EAB0}"/>
    <dgm:cxn modelId="{AD285845-334D-44B3-B28E-F7D1ED7D0CAF}" srcId="{BC154CD1-2C8B-4ACB-8415-3BE4D4BEAE32}" destId="{810FD000-44EC-4813-A93C-C311315DB981}" srcOrd="4" destOrd="0" parTransId="{8F080035-E79C-4F03-BE61-EFF9DE7337D7}" sibTransId="{E00FB606-7CC2-43AD-BD7D-7887A9ABBFAA}"/>
    <dgm:cxn modelId="{70FB466D-F999-4245-8380-1E5075ED2AF4}" srcId="{BC154CD1-2C8B-4ACB-8415-3BE4D4BEAE32}" destId="{44AE6936-A184-4B20-80A5-A8B88F3002BE}" srcOrd="2" destOrd="0" parTransId="{AA52D2D5-56A1-4E75-A215-5D54498D5300}" sibTransId="{892FC60C-475E-43AC-9F56-0EB2197F3D44}"/>
    <dgm:cxn modelId="{366B8574-BCFB-48CE-9531-974EF62FC7B0}" type="presOf" srcId="{44AE6936-A184-4B20-80A5-A8B88F3002BE}" destId="{2BE06D03-0B7E-41DE-9CDD-AA6D920CB4D5}" srcOrd="0" destOrd="2" presId="urn:microsoft.com/office/officeart/2018/5/layout/CenteredIconLabelDescriptionList"/>
    <dgm:cxn modelId="{3CD0A454-6444-4235-B79A-21B042FA1291}" type="presOf" srcId="{D61BA4F7-0E91-4AD3-92F3-9B97D225C136}" destId="{2BE06D03-0B7E-41DE-9CDD-AA6D920CB4D5}" srcOrd="0" destOrd="3" presId="urn:microsoft.com/office/officeart/2018/5/layout/CenteredIconLabelDescriptionList"/>
    <dgm:cxn modelId="{683F359B-0497-4D13-A155-42DEB8CFFA15}" srcId="{B448A7B0-6B83-4816-A985-3723A42282B2}" destId="{A16898CB-87A7-4858-8000-EB454D06476C}" srcOrd="0" destOrd="0" parTransId="{DD5F387F-F115-4C79-8EB7-F9E20BE1CC19}" sibTransId="{728BC26A-D3B6-4E78-92D7-41D9A255D924}"/>
    <dgm:cxn modelId="{08AC8FB1-03ED-4BB5-AB1B-4CE5CF4E2215}" srcId="{BC154CD1-2C8B-4ACB-8415-3BE4D4BEAE32}" destId="{D61BA4F7-0E91-4AD3-92F3-9B97D225C136}" srcOrd="3" destOrd="0" parTransId="{3065C4FF-C49D-4A8A-A19B-B064FE07424F}" sibTransId="{85F4A65A-101C-463D-9103-B71DC9F0BA80}"/>
    <dgm:cxn modelId="{0FFBBDB6-73D9-46E3-9FA8-44A97AE34096}" srcId="{E890A4BD-BB80-4449-BB5B-B2975FAEE439}" destId="{B448A7B0-6B83-4816-A985-3723A42282B2}" srcOrd="1" destOrd="0" parTransId="{10115C3D-18BD-4F39-A65B-A268944760A1}" sibTransId="{C9A6AC9B-29AB-433D-95F0-FD1DD65F709F}"/>
    <dgm:cxn modelId="{9B1210C3-E393-4C86-A671-827F2F2FE508}" type="presOf" srcId="{A16898CB-87A7-4858-8000-EB454D06476C}" destId="{D80A681F-C175-4DB1-92CE-A57A55FA2FD0}" srcOrd="0" destOrd="0" presId="urn:microsoft.com/office/officeart/2018/5/layout/CenteredIconLabelDescriptionList"/>
    <dgm:cxn modelId="{4A78BBD5-3FC2-4B20-9D12-F08DCA35C2BC}" srcId="{BC154CD1-2C8B-4ACB-8415-3BE4D4BEAE32}" destId="{335C0ED7-6B62-402C-AE46-07579E99C642}" srcOrd="0" destOrd="0" parTransId="{B4C73B34-479D-498C-99DB-FE84C45CDC0D}" sibTransId="{579783FD-D37F-4D98-A10E-14E31803A253}"/>
    <dgm:cxn modelId="{42C991FA-E1FC-4B9B-9C1A-5F9C1177E2A3}" type="presOf" srcId="{BC154CD1-2C8B-4ACB-8415-3BE4D4BEAE32}" destId="{66FA48D0-BE44-4194-93F0-DA8BEA185BAD}" srcOrd="0" destOrd="0" presId="urn:microsoft.com/office/officeart/2018/5/layout/CenteredIconLabelDescriptionList"/>
    <dgm:cxn modelId="{9A0529C5-8B30-4F32-84C0-B09DA2C9B770}" type="presParOf" srcId="{31F62639-6756-4FF7-ACFD-6C35BEBFEEF2}" destId="{3B14EBE5-486C-4479-983C-27709D19C6B5}" srcOrd="0" destOrd="0" presId="urn:microsoft.com/office/officeart/2018/5/layout/CenteredIconLabelDescriptionList"/>
    <dgm:cxn modelId="{92C3FBEA-51D2-4C5B-975F-C027709FC114}" type="presParOf" srcId="{3B14EBE5-486C-4479-983C-27709D19C6B5}" destId="{0A54EE9D-4346-449B-9DD1-D9DB12572D41}" srcOrd="0" destOrd="0" presId="urn:microsoft.com/office/officeart/2018/5/layout/CenteredIconLabelDescriptionList"/>
    <dgm:cxn modelId="{3CE71DFE-8CDE-4683-B67D-597E7BC32627}" type="presParOf" srcId="{3B14EBE5-486C-4479-983C-27709D19C6B5}" destId="{B7AEC27C-E6E7-4184-B82A-9C9813D68AB6}" srcOrd="1" destOrd="0" presId="urn:microsoft.com/office/officeart/2018/5/layout/CenteredIconLabelDescriptionList"/>
    <dgm:cxn modelId="{EA4C5A88-021D-4A55-BB4F-7FB090CB2AC1}" type="presParOf" srcId="{3B14EBE5-486C-4479-983C-27709D19C6B5}" destId="{66FA48D0-BE44-4194-93F0-DA8BEA185BAD}" srcOrd="2" destOrd="0" presId="urn:microsoft.com/office/officeart/2018/5/layout/CenteredIconLabelDescriptionList"/>
    <dgm:cxn modelId="{DD75282D-9182-4A51-AA78-0A976B53303C}" type="presParOf" srcId="{3B14EBE5-486C-4479-983C-27709D19C6B5}" destId="{F9C45440-70DC-4278-90D7-E7CCC002325C}" srcOrd="3" destOrd="0" presId="urn:microsoft.com/office/officeart/2018/5/layout/CenteredIconLabelDescriptionList"/>
    <dgm:cxn modelId="{A9718D34-3AB0-473D-9500-5C04CF611E9E}" type="presParOf" srcId="{3B14EBE5-486C-4479-983C-27709D19C6B5}" destId="{2BE06D03-0B7E-41DE-9CDD-AA6D920CB4D5}" srcOrd="4" destOrd="0" presId="urn:microsoft.com/office/officeart/2018/5/layout/CenteredIconLabelDescriptionList"/>
    <dgm:cxn modelId="{537FFD27-49C0-447D-B05E-B6E18D93A916}" type="presParOf" srcId="{31F62639-6756-4FF7-ACFD-6C35BEBFEEF2}" destId="{9A9F02F7-97CB-4323-AA77-E270B0E1D169}" srcOrd="1" destOrd="0" presId="urn:microsoft.com/office/officeart/2018/5/layout/CenteredIconLabelDescriptionList"/>
    <dgm:cxn modelId="{91737E06-93EA-4272-B4C3-42882CCD2FD5}" type="presParOf" srcId="{31F62639-6756-4FF7-ACFD-6C35BEBFEEF2}" destId="{D7EE32A3-C9AD-4624-B710-B1DFDF3CF81D}" srcOrd="2" destOrd="0" presId="urn:microsoft.com/office/officeart/2018/5/layout/CenteredIconLabelDescriptionList"/>
    <dgm:cxn modelId="{BA715702-A513-4B77-B2EE-B463676C87C3}" type="presParOf" srcId="{D7EE32A3-C9AD-4624-B710-B1DFDF3CF81D}" destId="{0AF5DB1C-28F7-4754-92E7-A4860DC1B064}" srcOrd="0" destOrd="0" presId="urn:microsoft.com/office/officeart/2018/5/layout/CenteredIconLabelDescriptionList"/>
    <dgm:cxn modelId="{DE79CB69-AEB9-4BD6-8B57-36E9449D1772}" type="presParOf" srcId="{D7EE32A3-C9AD-4624-B710-B1DFDF3CF81D}" destId="{CC7A2C5D-F86C-4C07-89B2-0FF54E5885B8}" srcOrd="1" destOrd="0" presId="urn:microsoft.com/office/officeart/2018/5/layout/CenteredIconLabelDescriptionList"/>
    <dgm:cxn modelId="{A3769088-B450-4642-9916-E4A2DBD65B25}" type="presParOf" srcId="{D7EE32A3-C9AD-4624-B710-B1DFDF3CF81D}" destId="{E92E96F1-9849-4FD9-ACA8-5DCF98355194}" srcOrd="2" destOrd="0" presId="urn:microsoft.com/office/officeart/2018/5/layout/CenteredIconLabelDescriptionList"/>
    <dgm:cxn modelId="{CCA6BD54-88FB-43BF-A130-FF7CC0F1553A}" type="presParOf" srcId="{D7EE32A3-C9AD-4624-B710-B1DFDF3CF81D}" destId="{B2169186-1BD3-412A-B253-3FC39831B7E0}" srcOrd="3" destOrd="0" presId="urn:microsoft.com/office/officeart/2018/5/layout/CenteredIconLabelDescriptionList"/>
    <dgm:cxn modelId="{78C6858D-640B-4A1D-AC41-1F9A9C2CE541}" type="presParOf" srcId="{D7EE32A3-C9AD-4624-B710-B1DFDF3CF81D}" destId="{D80A681F-C175-4DB1-92CE-A57A55FA2FD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4EE9D-4346-449B-9DD1-D9DB12572D41}">
      <dsp:nvSpPr>
        <dsp:cNvPr id="0" name=""/>
        <dsp:cNvSpPr/>
      </dsp:nvSpPr>
      <dsp:spPr>
        <a:xfrm>
          <a:off x="1179542" y="0"/>
          <a:ext cx="1262703" cy="1262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FA48D0-BE44-4194-93F0-DA8BEA185BAD}">
      <dsp:nvSpPr>
        <dsp:cNvPr id="0" name=""/>
        <dsp:cNvSpPr/>
      </dsp:nvSpPr>
      <dsp:spPr>
        <a:xfrm>
          <a:off x="7032" y="1435773"/>
          <a:ext cx="3607723" cy="541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defRPr b="1"/>
          </a:pPr>
          <a:r>
            <a:rPr lang="fr-FR" sz="3400" kern="1200"/>
            <a:t>Théorie</a:t>
          </a:r>
          <a:endParaRPr lang="en-US" sz="3400" kern="1200"/>
        </a:p>
      </dsp:txBody>
      <dsp:txXfrm>
        <a:off x="7032" y="1435773"/>
        <a:ext cx="3607723" cy="541158"/>
      </dsp:txXfrm>
    </dsp:sp>
    <dsp:sp modelId="{2BE06D03-0B7E-41DE-9CDD-AA6D920CB4D5}">
      <dsp:nvSpPr>
        <dsp:cNvPr id="0" name=""/>
        <dsp:cNvSpPr/>
      </dsp:nvSpPr>
      <dsp:spPr>
        <a:xfrm>
          <a:off x="7032" y="2057429"/>
          <a:ext cx="3607723" cy="196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fr-FR" sz="1700" kern="1200"/>
            <a:t>Canevas de programmation méthodique d’un robot</a:t>
          </a:r>
          <a:endParaRPr lang="en-US" sz="1700" kern="1200"/>
        </a:p>
        <a:p>
          <a:pPr marL="0" lvl="0" indent="0" algn="ctr" defTabSz="755650">
            <a:lnSpc>
              <a:spcPct val="100000"/>
            </a:lnSpc>
            <a:spcBef>
              <a:spcPct val="0"/>
            </a:spcBef>
            <a:spcAft>
              <a:spcPct val="35000"/>
            </a:spcAft>
            <a:buNone/>
          </a:pPr>
          <a:r>
            <a:rPr lang="fr-FR" sz="1700" kern="1200"/>
            <a:t>Le langage C</a:t>
          </a:r>
          <a:endParaRPr lang="en-US" sz="1700" kern="1200"/>
        </a:p>
        <a:p>
          <a:pPr marL="0" lvl="0" indent="0" algn="ctr" defTabSz="755650">
            <a:lnSpc>
              <a:spcPct val="100000"/>
            </a:lnSpc>
            <a:spcBef>
              <a:spcPct val="0"/>
            </a:spcBef>
            <a:spcAft>
              <a:spcPct val="35000"/>
            </a:spcAft>
            <a:buNone/>
          </a:pPr>
          <a:r>
            <a:rPr lang="fr-FR" sz="1700" kern="1200"/>
            <a:t>Veille techno des micro-contrôleurs</a:t>
          </a:r>
          <a:endParaRPr lang="en-US" sz="1700" kern="1200"/>
        </a:p>
        <a:p>
          <a:pPr marL="0" lvl="0" indent="0" algn="ctr" defTabSz="755650">
            <a:lnSpc>
              <a:spcPct val="100000"/>
            </a:lnSpc>
            <a:spcBef>
              <a:spcPct val="0"/>
            </a:spcBef>
            <a:spcAft>
              <a:spcPct val="35000"/>
            </a:spcAft>
            <a:buNone/>
          </a:pPr>
          <a:r>
            <a:rPr lang="fr-FR" sz="1700" kern="1200"/>
            <a:t>Veille techno des actionneurs</a:t>
          </a:r>
          <a:endParaRPr lang="en-US" sz="1700" kern="1200"/>
        </a:p>
        <a:p>
          <a:pPr marL="0" lvl="0" indent="0" algn="ctr" defTabSz="755650">
            <a:lnSpc>
              <a:spcPct val="100000"/>
            </a:lnSpc>
            <a:spcBef>
              <a:spcPct val="0"/>
            </a:spcBef>
            <a:spcAft>
              <a:spcPct val="35000"/>
            </a:spcAft>
            <a:buNone/>
          </a:pPr>
          <a:r>
            <a:rPr lang="fr-FR" sz="1700" kern="1200"/>
            <a:t>Veille techno des capteurs</a:t>
          </a:r>
          <a:endParaRPr lang="en-US" sz="1700" kern="1200"/>
        </a:p>
      </dsp:txBody>
      <dsp:txXfrm>
        <a:off x="7032" y="2057429"/>
        <a:ext cx="3607723" cy="1967454"/>
      </dsp:txXfrm>
    </dsp:sp>
    <dsp:sp modelId="{0AF5DB1C-28F7-4754-92E7-A4860DC1B064}">
      <dsp:nvSpPr>
        <dsp:cNvPr id="0" name=""/>
        <dsp:cNvSpPr/>
      </dsp:nvSpPr>
      <dsp:spPr>
        <a:xfrm>
          <a:off x="5418617" y="0"/>
          <a:ext cx="1262703" cy="1262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2E96F1-9849-4FD9-ACA8-5DCF98355194}">
      <dsp:nvSpPr>
        <dsp:cNvPr id="0" name=""/>
        <dsp:cNvSpPr/>
      </dsp:nvSpPr>
      <dsp:spPr>
        <a:xfrm>
          <a:off x="4246107" y="1435773"/>
          <a:ext cx="3607723" cy="541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defRPr b="1"/>
          </a:pPr>
          <a:r>
            <a:rPr lang="fr-FR" sz="3400" kern="1200"/>
            <a:t>Pratique</a:t>
          </a:r>
          <a:endParaRPr lang="en-US" sz="3400" kern="1200"/>
        </a:p>
      </dsp:txBody>
      <dsp:txXfrm>
        <a:off x="4246107" y="1435773"/>
        <a:ext cx="3607723" cy="541158"/>
      </dsp:txXfrm>
    </dsp:sp>
    <dsp:sp modelId="{D80A681F-C175-4DB1-92CE-A57A55FA2FD0}">
      <dsp:nvSpPr>
        <dsp:cNvPr id="0" name=""/>
        <dsp:cNvSpPr/>
      </dsp:nvSpPr>
      <dsp:spPr>
        <a:xfrm>
          <a:off x="4246107" y="2057429"/>
          <a:ext cx="3607723" cy="196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fr-FR" sz="1700" kern="1200"/>
            <a:t>Programmation collégiale</a:t>
          </a:r>
          <a:endParaRPr lang="en-US" sz="1700" kern="1200"/>
        </a:p>
      </dsp:txBody>
      <dsp:txXfrm>
        <a:off x="4246107" y="2057429"/>
        <a:ext cx="3607723" cy="196745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117C32-8CFC-D5D6-2991-C75DEC3FD86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BAD3D49-37CF-63B1-8DC1-E1FC13E245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B90A7DB-8281-225F-D07D-9E6A611949B8}"/>
              </a:ext>
            </a:extLst>
          </p:cNvPr>
          <p:cNvSpPr>
            <a:spLocks noGrp="1"/>
          </p:cNvSpPr>
          <p:nvPr>
            <p:ph type="dt" sz="half" idx="10"/>
          </p:nvPr>
        </p:nvSpPr>
        <p:spPr/>
        <p:txBody>
          <a:bodyPr/>
          <a:lstStyle/>
          <a:p>
            <a:fld id="{7EB23B83-1E04-4500-A5C0-633E1EF7E10D}" type="datetimeFigureOut">
              <a:rPr lang="fr-FR" smtClean="0"/>
              <a:t>04/09/2022</a:t>
            </a:fld>
            <a:endParaRPr lang="fr-FR"/>
          </a:p>
        </p:txBody>
      </p:sp>
      <p:sp>
        <p:nvSpPr>
          <p:cNvPr id="5" name="Espace réservé du pied de page 4">
            <a:extLst>
              <a:ext uri="{FF2B5EF4-FFF2-40B4-BE49-F238E27FC236}">
                <a16:creationId xmlns:a16="http://schemas.microsoft.com/office/drawing/2014/main" id="{9DF6C4A0-52C3-B3B7-6526-285A2009BC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0FCE8D-A32E-EB7D-56FC-5EBCF62E1D8E}"/>
              </a:ext>
            </a:extLst>
          </p:cNvPr>
          <p:cNvSpPr>
            <a:spLocks noGrp="1"/>
          </p:cNvSpPr>
          <p:nvPr>
            <p:ph type="sldNum" sz="quarter" idx="12"/>
          </p:nvPr>
        </p:nvSpPr>
        <p:spPr/>
        <p:txBody>
          <a:bodyPr/>
          <a:lstStyle/>
          <a:p>
            <a:fld id="{B1B301E6-35EF-43EE-A3EA-77E5C78E8675}" type="slidenum">
              <a:rPr lang="fr-FR" smtClean="0"/>
              <a:t>‹N°›</a:t>
            </a:fld>
            <a:endParaRPr lang="fr-FR"/>
          </a:p>
        </p:txBody>
      </p:sp>
    </p:spTree>
    <p:extLst>
      <p:ext uri="{BB962C8B-B14F-4D97-AF65-F5344CB8AC3E}">
        <p14:creationId xmlns:p14="http://schemas.microsoft.com/office/powerpoint/2010/main" val="327497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E679A0-D085-C85A-4EC4-D83109DA831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FE9BE28-4FC5-54E1-E901-BD9B1255958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CB74FF-8581-0A3C-7789-55B214F2A53C}"/>
              </a:ext>
            </a:extLst>
          </p:cNvPr>
          <p:cNvSpPr>
            <a:spLocks noGrp="1"/>
          </p:cNvSpPr>
          <p:nvPr>
            <p:ph type="dt" sz="half" idx="10"/>
          </p:nvPr>
        </p:nvSpPr>
        <p:spPr/>
        <p:txBody>
          <a:bodyPr/>
          <a:lstStyle/>
          <a:p>
            <a:fld id="{7EB23B83-1E04-4500-A5C0-633E1EF7E10D}" type="datetimeFigureOut">
              <a:rPr lang="fr-FR" smtClean="0"/>
              <a:t>04/09/2022</a:t>
            </a:fld>
            <a:endParaRPr lang="fr-FR"/>
          </a:p>
        </p:txBody>
      </p:sp>
      <p:sp>
        <p:nvSpPr>
          <p:cNvPr id="5" name="Espace réservé du pied de page 4">
            <a:extLst>
              <a:ext uri="{FF2B5EF4-FFF2-40B4-BE49-F238E27FC236}">
                <a16:creationId xmlns:a16="http://schemas.microsoft.com/office/drawing/2014/main" id="{7F16A0A2-AC64-6420-A291-BB81F04DDDB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51C1ED-5888-6808-0E3F-6D04BD588A99}"/>
              </a:ext>
            </a:extLst>
          </p:cNvPr>
          <p:cNvSpPr>
            <a:spLocks noGrp="1"/>
          </p:cNvSpPr>
          <p:nvPr>
            <p:ph type="sldNum" sz="quarter" idx="12"/>
          </p:nvPr>
        </p:nvSpPr>
        <p:spPr/>
        <p:txBody>
          <a:bodyPr/>
          <a:lstStyle/>
          <a:p>
            <a:fld id="{B1B301E6-35EF-43EE-A3EA-77E5C78E8675}" type="slidenum">
              <a:rPr lang="fr-FR" smtClean="0"/>
              <a:t>‹N°›</a:t>
            </a:fld>
            <a:endParaRPr lang="fr-FR"/>
          </a:p>
        </p:txBody>
      </p:sp>
    </p:spTree>
    <p:extLst>
      <p:ext uri="{BB962C8B-B14F-4D97-AF65-F5344CB8AC3E}">
        <p14:creationId xmlns:p14="http://schemas.microsoft.com/office/powerpoint/2010/main" val="185538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CB12A86-AC25-C94F-F43A-18442298EBA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FEF2EC8-5233-21F5-ADBD-917FD3B56C3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289DF3-4206-0C9E-0E0E-3BB03597B7C8}"/>
              </a:ext>
            </a:extLst>
          </p:cNvPr>
          <p:cNvSpPr>
            <a:spLocks noGrp="1"/>
          </p:cNvSpPr>
          <p:nvPr>
            <p:ph type="dt" sz="half" idx="10"/>
          </p:nvPr>
        </p:nvSpPr>
        <p:spPr/>
        <p:txBody>
          <a:bodyPr/>
          <a:lstStyle/>
          <a:p>
            <a:fld id="{7EB23B83-1E04-4500-A5C0-633E1EF7E10D}" type="datetimeFigureOut">
              <a:rPr lang="fr-FR" smtClean="0"/>
              <a:t>04/09/2022</a:t>
            </a:fld>
            <a:endParaRPr lang="fr-FR"/>
          </a:p>
        </p:txBody>
      </p:sp>
      <p:sp>
        <p:nvSpPr>
          <p:cNvPr id="5" name="Espace réservé du pied de page 4">
            <a:extLst>
              <a:ext uri="{FF2B5EF4-FFF2-40B4-BE49-F238E27FC236}">
                <a16:creationId xmlns:a16="http://schemas.microsoft.com/office/drawing/2014/main" id="{C4F64517-7D61-2F94-3EC5-ECF2B777C9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10E6F0-6F50-4556-341F-65465E21C600}"/>
              </a:ext>
            </a:extLst>
          </p:cNvPr>
          <p:cNvSpPr>
            <a:spLocks noGrp="1"/>
          </p:cNvSpPr>
          <p:nvPr>
            <p:ph type="sldNum" sz="quarter" idx="12"/>
          </p:nvPr>
        </p:nvSpPr>
        <p:spPr/>
        <p:txBody>
          <a:bodyPr/>
          <a:lstStyle/>
          <a:p>
            <a:fld id="{B1B301E6-35EF-43EE-A3EA-77E5C78E8675}" type="slidenum">
              <a:rPr lang="fr-FR" smtClean="0"/>
              <a:t>‹N°›</a:t>
            </a:fld>
            <a:endParaRPr lang="fr-FR"/>
          </a:p>
        </p:txBody>
      </p:sp>
    </p:spTree>
    <p:extLst>
      <p:ext uri="{BB962C8B-B14F-4D97-AF65-F5344CB8AC3E}">
        <p14:creationId xmlns:p14="http://schemas.microsoft.com/office/powerpoint/2010/main" val="228412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DF1533-87C6-0710-82E8-B8A729A7418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6D0B54E-A285-9ABA-2991-DC63EE25DAE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86F15E-F082-F0DD-3960-A835C77A66D7}"/>
              </a:ext>
            </a:extLst>
          </p:cNvPr>
          <p:cNvSpPr>
            <a:spLocks noGrp="1"/>
          </p:cNvSpPr>
          <p:nvPr>
            <p:ph type="dt" sz="half" idx="10"/>
          </p:nvPr>
        </p:nvSpPr>
        <p:spPr/>
        <p:txBody>
          <a:bodyPr/>
          <a:lstStyle/>
          <a:p>
            <a:fld id="{7EB23B83-1E04-4500-A5C0-633E1EF7E10D}" type="datetimeFigureOut">
              <a:rPr lang="fr-FR" smtClean="0"/>
              <a:t>04/09/2022</a:t>
            </a:fld>
            <a:endParaRPr lang="fr-FR"/>
          </a:p>
        </p:txBody>
      </p:sp>
      <p:sp>
        <p:nvSpPr>
          <p:cNvPr id="5" name="Espace réservé du pied de page 4">
            <a:extLst>
              <a:ext uri="{FF2B5EF4-FFF2-40B4-BE49-F238E27FC236}">
                <a16:creationId xmlns:a16="http://schemas.microsoft.com/office/drawing/2014/main" id="{725C93D1-DDAC-5CE3-A0D4-5CECCAF8FB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09CFF2-3E39-880E-B90A-713D3BFCB1E8}"/>
              </a:ext>
            </a:extLst>
          </p:cNvPr>
          <p:cNvSpPr>
            <a:spLocks noGrp="1"/>
          </p:cNvSpPr>
          <p:nvPr>
            <p:ph type="sldNum" sz="quarter" idx="12"/>
          </p:nvPr>
        </p:nvSpPr>
        <p:spPr/>
        <p:txBody>
          <a:bodyPr/>
          <a:lstStyle/>
          <a:p>
            <a:fld id="{B1B301E6-35EF-43EE-A3EA-77E5C78E8675}" type="slidenum">
              <a:rPr lang="fr-FR" smtClean="0"/>
              <a:t>‹N°›</a:t>
            </a:fld>
            <a:endParaRPr lang="fr-FR"/>
          </a:p>
        </p:txBody>
      </p:sp>
    </p:spTree>
    <p:extLst>
      <p:ext uri="{BB962C8B-B14F-4D97-AF65-F5344CB8AC3E}">
        <p14:creationId xmlns:p14="http://schemas.microsoft.com/office/powerpoint/2010/main" val="372698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D6EF3-A5DA-73DC-494E-086144902D0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E6291FC-9386-2C3E-7077-66700702E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7623D55-3BEA-1797-A278-DC0ADDE92B16}"/>
              </a:ext>
            </a:extLst>
          </p:cNvPr>
          <p:cNvSpPr>
            <a:spLocks noGrp="1"/>
          </p:cNvSpPr>
          <p:nvPr>
            <p:ph type="dt" sz="half" idx="10"/>
          </p:nvPr>
        </p:nvSpPr>
        <p:spPr/>
        <p:txBody>
          <a:bodyPr/>
          <a:lstStyle/>
          <a:p>
            <a:fld id="{7EB23B83-1E04-4500-A5C0-633E1EF7E10D}" type="datetimeFigureOut">
              <a:rPr lang="fr-FR" smtClean="0"/>
              <a:t>04/09/2022</a:t>
            </a:fld>
            <a:endParaRPr lang="fr-FR"/>
          </a:p>
        </p:txBody>
      </p:sp>
      <p:sp>
        <p:nvSpPr>
          <p:cNvPr id="5" name="Espace réservé du pied de page 4">
            <a:extLst>
              <a:ext uri="{FF2B5EF4-FFF2-40B4-BE49-F238E27FC236}">
                <a16:creationId xmlns:a16="http://schemas.microsoft.com/office/drawing/2014/main" id="{68D9327C-1EEF-8D70-724C-70021B3283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0E72D3-43F4-BCE7-07B5-133B21B43E1B}"/>
              </a:ext>
            </a:extLst>
          </p:cNvPr>
          <p:cNvSpPr>
            <a:spLocks noGrp="1"/>
          </p:cNvSpPr>
          <p:nvPr>
            <p:ph type="sldNum" sz="quarter" idx="12"/>
          </p:nvPr>
        </p:nvSpPr>
        <p:spPr/>
        <p:txBody>
          <a:bodyPr/>
          <a:lstStyle/>
          <a:p>
            <a:fld id="{B1B301E6-35EF-43EE-A3EA-77E5C78E8675}" type="slidenum">
              <a:rPr lang="fr-FR" smtClean="0"/>
              <a:t>‹N°›</a:t>
            </a:fld>
            <a:endParaRPr lang="fr-FR"/>
          </a:p>
        </p:txBody>
      </p:sp>
    </p:spTree>
    <p:extLst>
      <p:ext uri="{BB962C8B-B14F-4D97-AF65-F5344CB8AC3E}">
        <p14:creationId xmlns:p14="http://schemas.microsoft.com/office/powerpoint/2010/main" val="359524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C3FC2-606A-95CF-2E2F-966CF8B2F1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52A791F-28EB-9024-F4C5-93CB2FA0D42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A2B4D0F-87EF-8F27-06F8-D85E2C9947B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FB4433E-C5EC-9BEC-3656-78A847B1CB74}"/>
              </a:ext>
            </a:extLst>
          </p:cNvPr>
          <p:cNvSpPr>
            <a:spLocks noGrp="1"/>
          </p:cNvSpPr>
          <p:nvPr>
            <p:ph type="dt" sz="half" idx="10"/>
          </p:nvPr>
        </p:nvSpPr>
        <p:spPr/>
        <p:txBody>
          <a:bodyPr/>
          <a:lstStyle/>
          <a:p>
            <a:fld id="{7EB23B83-1E04-4500-A5C0-633E1EF7E10D}" type="datetimeFigureOut">
              <a:rPr lang="fr-FR" smtClean="0"/>
              <a:t>04/09/2022</a:t>
            </a:fld>
            <a:endParaRPr lang="fr-FR"/>
          </a:p>
        </p:txBody>
      </p:sp>
      <p:sp>
        <p:nvSpPr>
          <p:cNvPr id="6" name="Espace réservé du pied de page 5">
            <a:extLst>
              <a:ext uri="{FF2B5EF4-FFF2-40B4-BE49-F238E27FC236}">
                <a16:creationId xmlns:a16="http://schemas.microsoft.com/office/drawing/2014/main" id="{39A9624F-5F04-9ED7-0D42-5C3B7E359C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33C237E-C50D-1E90-B17D-D077E65AC94E}"/>
              </a:ext>
            </a:extLst>
          </p:cNvPr>
          <p:cNvSpPr>
            <a:spLocks noGrp="1"/>
          </p:cNvSpPr>
          <p:nvPr>
            <p:ph type="sldNum" sz="quarter" idx="12"/>
          </p:nvPr>
        </p:nvSpPr>
        <p:spPr/>
        <p:txBody>
          <a:bodyPr/>
          <a:lstStyle/>
          <a:p>
            <a:fld id="{B1B301E6-35EF-43EE-A3EA-77E5C78E8675}" type="slidenum">
              <a:rPr lang="fr-FR" smtClean="0"/>
              <a:t>‹N°›</a:t>
            </a:fld>
            <a:endParaRPr lang="fr-FR"/>
          </a:p>
        </p:txBody>
      </p:sp>
    </p:spTree>
    <p:extLst>
      <p:ext uri="{BB962C8B-B14F-4D97-AF65-F5344CB8AC3E}">
        <p14:creationId xmlns:p14="http://schemas.microsoft.com/office/powerpoint/2010/main" val="120876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43162-EFE5-0676-0ECD-15D3F86CB47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849C13B-4E13-EAFC-00CC-60A25D22DE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1D0CD4A-BEFA-2213-6222-0343DEF7B44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C69186-8527-CC61-E891-9E1656B192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B8F89FF-A844-DA48-0892-E6A53924714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D284E45-F725-2511-04FE-43BEA461E3F0}"/>
              </a:ext>
            </a:extLst>
          </p:cNvPr>
          <p:cNvSpPr>
            <a:spLocks noGrp="1"/>
          </p:cNvSpPr>
          <p:nvPr>
            <p:ph type="dt" sz="half" idx="10"/>
          </p:nvPr>
        </p:nvSpPr>
        <p:spPr/>
        <p:txBody>
          <a:bodyPr/>
          <a:lstStyle/>
          <a:p>
            <a:fld id="{7EB23B83-1E04-4500-A5C0-633E1EF7E10D}" type="datetimeFigureOut">
              <a:rPr lang="fr-FR" smtClean="0"/>
              <a:t>04/09/2022</a:t>
            </a:fld>
            <a:endParaRPr lang="fr-FR"/>
          </a:p>
        </p:txBody>
      </p:sp>
      <p:sp>
        <p:nvSpPr>
          <p:cNvPr id="8" name="Espace réservé du pied de page 7">
            <a:extLst>
              <a:ext uri="{FF2B5EF4-FFF2-40B4-BE49-F238E27FC236}">
                <a16:creationId xmlns:a16="http://schemas.microsoft.com/office/drawing/2014/main" id="{9DDB374C-3823-6847-3A5B-97461B38741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2314374-8F39-6A24-38A2-86C470FE3325}"/>
              </a:ext>
            </a:extLst>
          </p:cNvPr>
          <p:cNvSpPr>
            <a:spLocks noGrp="1"/>
          </p:cNvSpPr>
          <p:nvPr>
            <p:ph type="sldNum" sz="quarter" idx="12"/>
          </p:nvPr>
        </p:nvSpPr>
        <p:spPr/>
        <p:txBody>
          <a:bodyPr/>
          <a:lstStyle/>
          <a:p>
            <a:fld id="{B1B301E6-35EF-43EE-A3EA-77E5C78E8675}" type="slidenum">
              <a:rPr lang="fr-FR" smtClean="0"/>
              <a:t>‹N°›</a:t>
            </a:fld>
            <a:endParaRPr lang="fr-FR"/>
          </a:p>
        </p:txBody>
      </p:sp>
    </p:spTree>
    <p:extLst>
      <p:ext uri="{BB962C8B-B14F-4D97-AF65-F5344CB8AC3E}">
        <p14:creationId xmlns:p14="http://schemas.microsoft.com/office/powerpoint/2010/main" val="54222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D8DC-1A74-7D8B-66CB-0B7B33C5D2E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8151403-717B-572C-953A-301CA6D3A8C1}"/>
              </a:ext>
            </a:extLst>
          </p:cNvPr>
          <p:cNvSpPr>
            <a:spLocks noGrp="1"/>
          </p:cNvSpPr>
          <p:nvPr>
            <p:ph type="dt" sz="half" idx="10"/>
          </p:nvPr>
        </p:nvSpPr>
        <p:spPr/>
        <p:txBody>
          <a:bodyPr/>
          <a:lstStyle/>
          <a:p>
            <a:fld id="{7EB23B83-1E04-4500-A5C0-633E1EF7E10D}" type="datetimeFigureOut">
              <a:rPr lang="fr-FR" smtClean="0"/>
              <a:t>04/09/2022</a:t>
            </a:fld>
            <a:endParaRPr lang="fr-FR"/>
          </a:p>
        </p:txBody>
      </p:sp>
      <p:sp>
        <p:nvSpPr>
          <p:cNvPr id="4" name="Espace réservé du pied de page 3">
            <a:extLst>
              <a:ext uri="{FF2B5EF4-FFF2-40B4-BE49-F238E27FC236}">
                <a16:creationId xmlns:a16="http://schemas.microsoft.com/office/drawing/2014/main" id="{16A9B83D-F222-6768-368D-CA6A4C905BA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E3A4AEE-00EC-2F15-FF41-4D40EA3A41CA}"/>
              </a:ext>
            </a:extLst>
          </p:cNvPr>
          <p:cNvSpPr>
            <a:spLocks noGrp="1"/>
          </p:cNvSpPr>
          <p:nvPr>
            <p:ph type="sldNum" sz="quarter" idx="12"/>
          </p:nvPr>
        </p:nvSpPr>
        <p:spPr/>
        <p:txBody>
          <a:bodyPr/>
          <a:lstStyle/>
          <a:p>
            <a:fld id="{B1B301E6-35EF-43EE-A3EA-77E5C78E8675}" type="slidenum">
              <a:rPr lang="fr-FR" smtClean="0"/>
              <a:t>‹N°›</a:t>
            </a:fld>
            <a:endParaRPr lang="fr-FR"/>
          </a:p>
        </p:txBody>
      </p:sp>
    </p:spTree>
    <p:extLst>
      <p:ext uri="{BB962C8B-B14F-4D97-AF65-F5344CB8AC3E}">
        <p14:creationId xmlns:p14="http://schemas.microsoft.com/office/powerpoint/2010/main" val="187559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C1B4C9F-ABC9-A3AE-A894-0C66AE75F71D}"/>
              </a:ext>
            </a:extLst>
          </p:cNvPr>
          <p:cNvSpPr>
            <a:spLocks noGrp="1"/>
          </p:cNvSpPr>
          <p:nvPr>
            <p:ph type="dt" sz="half" idx="10"/>
          </p:nvPr>
        </p:nvSpPr>
        <p:spPr/>
        <p:txBody>
          <a:bodyPr/>
          <a:lstStyle/>
          <a:p>
            <a:fld id="{7EB23B83-1E04-4500-A5C0-633E1EF7E10D}" type="datetimeFigureOut">
              <a:rPr lang="fr-FR" smtClean="0"/>
              <a:t>04/09/2022</a:t>
            </a:fld>
            <a:endParaRPr lang="fr-FR"/>
          </a:p>
        </p:txBody>
      </p:sp>
      <p:sp>
        <p:nvSpPr>
          <p:cNvPr id="3" name="Espace réservé du pied de page 2">
            <a:extLst>
              <a:ext uri="{FF2B5EF4-FFF2-40B4-BE49-F238E27FC236}">
                <a16:creationId xmlns:a16="http://schemas.microsoft.com/office/drawing/2014/main" id="{FF2CC683-7A19-14E2-43B2-2FEA32435DA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9F88F07-E8A0-72FD-94F7-BD971B794BBB}"/>
              </a:ext>
            </a:extLst>
          </p:cNvPr>
          <p:cNvSpPr>
            <a:spLocks noGrp="1"/>
          </p:cNvSpPr>
          <p:nvPr>
            <p:ph type="sldNum" sz="quarter" idx="12"/>
          </p:nvPr>
        </p:nvSpPr>
        <p:spPr/>
        <p:txBody>
          <a:bodyPr/>
          <a:lstStyle/>
          <a:p>
            <a:fld id="{B1B301E6-35EF-43EE-A3EA-77E5C78E8675}" type="slidenum">
              <a:rPr lang="fr-FR" smtClean="0"/>
              <a:t>‹N°›</a:t>
            </a:fld>
            <a:endParaRPr lang="fr-FR"/>
          </a:p>
        </p:txBody>
      </p:sp>
    </p:spTree>
    <p:extLst>
      <p:ext uri="{BB962C8B-B14F-4D97-AF65-F5344CB8AC3E}">
        <p14:creationId xmlns:p14="http://schemas.microsoft.com/office/powerpoint/2010/main" val="35235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9B4860-7524-E23A-2566-AAB6432CEED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73150A-88F3-E77C-DC82-D784F21D7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653B12A-394D-D3EF-41B7-D71D3ED02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6D956F2-B0B1-7DD9-FBE8-3CDB02355C26}"/>
              </a:ext>
            </a:extLst>
          </p:cNvPr>
          <p:cNvSpPr>
            <a:spLocks noGrp="1"/>
          </p:cNvSpPr>
          <p:nvPr>
            <p:ph type="dt" sz="half" idx="10"/>
          </p:nvPr>
        </p:nvSpPr>
        <p:spPr/>
        <p:txBody>
          <a:bodyPr/>
          <a:lstStyle/>
          <a:p>
            <a:fld id="{7EB23B83-1E04-4500-A5C0-633E1EF7E10D}" type="datetimeFigureOut">
              <a:rPr lang="fr-FR" smtClean="0"/>
              <a:t>04/09/2022</a:t>
            </a:fld>
            <a:endParaRPr lang="fr-FR"/>
          </a:p>
        </p:txBody>
      </p:sp>
      <p:sp>
        <p:nvSpPr>
          <p:cNvPr id="6" name="Espace réservé du pied de page 5">
            <a:extLst>
              <a:ext uri="{FF2B5EF4-FFF2-40B4-BE49-F238E27FC236}">
                <a16:creationId xmlns:a16="http://schemas.microsoft.com/office/drawing/2014/main" id="{4E06EC43-1CFF-32AB-8F16-F35FC49CD1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C255322-AA7A-8604-712B-345199B422AE}"/>
              </a:ext>
            </a:extLst>
          </p:cNvPr>
          <p:cNvSpPr>
            <a:spLocks noGrp="1"/>
          </p:cNvSpPr>
          <p:nvPr>
            <p:ph type="sldNum" sz="quarter" idx="12"/>
          </p:nvPr>
        </p:nvSpPr>
        <p:spPr/>
        <p:txBody>
          <a:bodyPr/>
          <a:lstStyle/>
          <a:p>
            <a:fld id="{B1B301E6-35EF-43EE-A3EA-77E5C78E8675}" type="slidenum">
              <a:rPr lang="fr-FR" smtClean="0"/>
              <a:t>‹N°›</a:t>
            </a:fld>
            <a:endParaRPr lang="fr-FR"/>
          </a:p>
        </p:txBody>
      </p:sp>
    </p:spTree>
    <p:extLst>
      <p:ext uri="{BB962C8B-B14F-4D97-AF65-F5344CB8AC3E}">
        <p14:creationId xmlns:p14="http://schemas.microsoft.com/office/powerpoint/2010/main" val="393024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687288-EA2B-622D-3DCD-5907F182E79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6E43F9F-8DAA-19E4-6DAA-BD676D080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95854D6-4BEE-7C33-D7FA-11442E245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EB265E-9A5E-94C9-E598-72B36A809D67}"/>
              </a:ext>
            </a:extLst>
          </p:cNvPr>
          <p:cNvSpPr>
            <a:spLocks noGrp="1"/>
          </p:cNvSpPr>
          <p:nvPr>
            <p:ph type="dt" sz="half" idx="10"/>
          </p:nvPr>
        </p:nvSpPr>
        <p:spPr/>
        <p:txBody>
          <a:bodyPr/>
          <a:lstStyle/>
          <a:p>
            <a:fld id="{7EB23B83-1E04-4500-A5C0-633E1EF7E10D}" type="datetimeFigureOut">
              <a:rPr lang="fr-FR" smtClean="0"/>
              <a:t>04/09/2022</a:t>
            </a:fld>
            <a:endParaRPr lang="fr-FR"/>
          </a:p>
        </p:txBody>
      </p:sp>
      <p:sp>
        <p:nvSpPr>
          <p:cNvPr id="6" name="Espace réservé du pied de page 5">
            <a:extLst>
              <a:ext uri="{FF2B5EF4-FFF2-40B4-BE49-F238E27FC236}">
                <a16:creationId xmlns:a16="http://schemas.microsoft.com/office/drawing/2014/main" id="{2EA47A96-0C0A-691C-2FC0-87CF6F0D5D8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87118-1003-03A2-F2A1-3EE6164D3D66}"/>
              </a:ext>
            </a:extLst>
          </p:cNvPr>
          <p:cNvSpPr>
            <a:spLocks noGrp="1"/>
          </p:cNvSpPr>
          <p:nvPr>
            <p:ph type="sldNum" sz="quarter" idx="12"/>
          </p:nvPr>
        </p:nvSpPr>
        <p:spPr/>
        <p:txBody>
          <a:bodyPr/>
          <a:lstStyle/>
          <a:p>
            <a:fld id="{B1B301E6-35EF-43EE-A3EA-77E5C78E8675}" type="slidenum">
              <a:rPr lang="fr-FR" smtClean="0"/>
              <a:t>‹N°›</a:t>
            </a:fld>
            <a:endParaRPr lang="fr-FR"/>
          </a:p>
        </p:txBody>
      </p:sp>
    </p:spTree>
    <p:extLst>
      <p:ext uri="{BB962C8B-B14F-4D97-AF65-F5344CB8AC3E}">
        <p14:creationId xmlns:p14="http://schemas.microsoft.com/office/powerpoint/2010/main" val="386839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4465FE2-18F9-550C-7D45-1595E6F96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81D52E5-31A3-E46D-6999-1B23E539E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E916344-7752-602A-04CE-236C8D3237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23B83-1E04-4500-A5C0-633E1EF7E10D}" type="datetimeFigureOut">
              <a:rPr lang="fr-FR" smtClean="0"/>
              <a:t>04/09/2022</a:t>
            </a:fld>
            <a:endParaRPr lang="fr-FR"/>
          </a:p>
        </p:txBody>
      </p:sp>
      <p:sp>
        <p:nvSpPr>
          <p:cNvPr id="5" name="Espace réservé du pied de page 4">
            <a:extLst>
              <a:ext uri="{FF2B5EF4-FFF2-40B4-BE49-F238E27FC236}">
                <a16:creationId xmlns:a16="http://schemas.microsoft.com/office/drawing/2014/main" id="{AFCBD5D4-6181-92E4-BB00-C2EC17CFA4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ED16CFA-4C64-F311-80A6-E02191C82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301E6-35EF-43EE-A3EA-77E5C78E8675}" type="slidenum">
              <a:rPr lang="fr-FR" smtClean="0"/>
              <a:t>‹N°›</a:t>
            </a:fld>
            <a:endParaRPr lang="fr-FR"/>
          </a:p>
        </p:txBody>
      </p:sp>
    </p:spTree>
    <p:extLst>
      <p:ext uri="{BB962C8B-B14F-4D97-AF65-F5344CB8AC3E}">
        <p14:creationId xmlns:p14="http://schemas.microsoft.com/office/powerpoint/2010/main" val="115296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1861A679-578C-6110-57B5-5297A0BCDE08}"/>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8060" r="8804"/>
          <a:stretch/>
        </p:blipFill>
        <p:spPr>
          <a:xfrm>
            <a:off x="-1" y="-30"/>
            <a:ext cx="12192000" cy="6855958"/>
          </a:xfrm>
          <a:prstGeom prst="rect">
            <a:avLst/>
          </a:prstGeom>
        </p:spPr>
      </p:pic>
      <p:sp>
        <p:nvSpPr>
          <p:cNvPr id="2" name="Titre 1">
            <a:extLst>
              <a:ext uri="{FF2B5EF4-FFF2-40B4-BE49-F238E27FC236}">
                <a16:creationId xmlns:a16="http://schemas.microsoft.com/office/drawing/2014/main" id="{DB945A0B-B08B-F74D-FC8B-5C9E3B82D43B}"/>
              </a:ext>
            </a:extLst>
          </p:cNvPr>
          <p:cNvSpPr>
            <a:spLocks noGrp="1"/>
          </p:cNvSpPr>
          <p:nvPr>
            <p:ph type="ctrTitle"/>
          </p:nvPr>
        </p:nvSpPr>
        <p:spPr>
          <a:xfrm>
            <a:off x="643468" y="3320859"/>
            <a:ext cx="4666470" cy="2076333"/>
          </a:xfrm>
        </p:spPr>
        <p:txBody>
          <a:bodyPr anchor="t">
            <a:normAutofit/>
          </a:bodyPr>
          <a:lstStyle/>
          <a:p>
            <a:pPr algn="l"/>
            <a:r>
              <a:rPr lang="fr-FR" sz="4800" dirty="0"/>
              <a:t>Faire fabriquer un robot de compet par un enfant</a:t>
            </a:r>
          </a:p>
        </p:txBody>
      </p:sp>
      <p:sp>
        <p:nvSpPr>
          <p:cNvPr id="3" name="Sous-titre 2">
            <a:extLst>
              <a:ext uri="{FF2B5EF4-FFF2-40B4-BE49-F238E27FC236}">
                <a16:creationId xmlns:a16="http://schemas.microsoft.com/office/drawing/2014/main" id="{CC691854-7D15-6263-E9EB-56DD9A2A3886}"/>
              </a:ext>
            </a:extLst>
          </p:cNvPr>
          <p:cNvSpPr>
            <a:spLocks noGrp="1"/>
          </p:cNvSpPr>
          <p:nvPr>
            <p:ph type="subTitle" idx="1"/>
          </p:nvPr>
        </p:nvSpPr>
        <p:spPr>
          <a:xfrm>
            <a:off x="643467" y="2348680"/>
            <a:ext cx="4823883" cy="972180"/>
          </a:xfrm>
        </p:spPr>
        <p:txBody>
          <a:bodyPr anchor="b">
            <a:normAutofit/>
          </a:bodyPr>
          <a:lstStyle/>
          <a:p>
            <a:pPr algn="l"/>
            <a:r>
              <a:rPr lang="fr-FR" sz="2000" dirty="0"/>
              <a:t>A destination des formateurs</a:t>
            </a:r>
          </a:p>
        </p:txBody>
      </p:sp>
      <p:sp>
        <p:nvSpPr>
          <p:cNvPr id="14" name="Freeform: Shape 13">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a:extLst>
              <a:ext uri="{FF2B5EF4-FFF2-40B4-BE49-F238E27FC236}">
                <a16:creationId xmlns:a16="http://schemas.microsoft.com/office/drawing/2014/main" id="{8E94BE83-5288-176A-249D-13909A08E1E5}"/>
              </a:ext>
            </a:extLst>
          </p:cNvPr>
          <p:cNvPicPr>
            <a:picLocks noChangeAspect="1"/>
          </p:cNvPicPr>
          <p:nvPr/>
        </p:nvPicPr>
        <p:blipFill>
          <a:blip r:embed="rId3">
            <a:extLst>
              <a:ext uri="{28A0092B-C50C-407E-A947-70E740481C1C}">
                <a14:useLocalDpi xmlns:a14="http://schemas.microsoft.com/office/drawing/2010/main" val="0"/>
              </a:ext>
            </a:extLst>
          </a:blip>
          <a:srcRect l="1127" r="1127"/>
          <a:stretch/>
        </p:blipFill>
        <p:spPr>
          <a:xfrm>
            <a:off x="6021086" y="544804"/>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Tree>
    <p:extLst>
      <p:ext uri="{BB962C8B-B14F-4D97-AF65-F5344CB8AC3E}">
        <p14:creationId xmlns:p14="http://schemas.microsoft.com/office/powerpoint/2010/main" val="1974065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6C8459-A185-CEE1-D19B-E0A728B666E0}"/>
              </a:ext>
            </a:extLst>
          </p:cNvPr>
          <p:cNvSpPr>
            <a:spLocks noGrp="1"/>
          </p:cNvSpPr>
          <p:nvPr>
            <p:ph type="title"/>
          </p:nvPr>
        </p:nvSpPr>
        <p:spPr/>
        <p:txBody>
          <a:bodyPr/>
          <a:lstStyle/>
          <a:p>
            <a:r>
              <a:rPr lang="fr-FR" dirty="0"/>
              <a:t>Calculateurs compatibles avec l’Arduino IDE</a:t>
            </a:r>
          </a:p>
        </p:txBody>
      </p:sp>
      <p:sp>
        <p:nvSpPr>
          <p:cNvPr id="3" name="Espace réservé du contenu 2">
            <a:extLst>
              <a:ext uri="{FF2B5EF4-FFF2-40B4-BE49-F238E27FC236}">
                <a16:creationId xmlns:a16="http://schemas.microsoft.com/office/drawing/2014/main" id="{EE424653-4A0D-602A-E74E-C8FCB8AAC758}"/>
              </a:ext>
            </a:extLst>
          </p:cNvPr>
          <p:cNvSpPr>
            <a:spLocks noGrp="1"/>
          </p:cNvSpPr>
          <p:nvPr>
            <p:ph idx="1"/>
          </p:nvPr>
        </p:nvSpPr>
        <p:spPr/>
        <p:txBody>
          <a:bodyPr>
            <a:normAutofit lnSpcReduction="10000"/>
          </a:bodyPr>
          <a:lstStyle/>
          <a:p>
            <a:r>
              <a:rPr lang="fr-FR" dirty="0"/>
              <a:t>ATMEGA328 (contrôleur 8bits) très standard, 23 I/O beaucoup d’exemples (Arduino UNO, NANO), 21€</a:t>
            </a:r>
          </a:p>
          <a:p>
            <a:r>
              <a:rPr lang="fr-FR" dirty="0"/>
              <a:t>ATMEGA2560 (contrôleur 8bits) très standard, 86 I/O (Arduino MEGA), 42€</a:t>
            </a:r>
          </a:p>
          <a:p>
            <a:r>
              <a:rPr lang="fr-FR" dirty="0"/>
              <a:t>SAMD21 (contrôleur 32bits) beaucoup d’exemples 9 I/O (</a:t>
            </a:r>
            <a:r>
              <a:rPr lang="fr-FR" dirty="0" err="1"/>
              <a:t>Seeeduino</a:t>
            </a:r>
            <a:r>
              <a:rPr lang="fr-FR" dirty="0"/>
              <a:t> XIAO), 7€</a:t>
            </a:r>
          </a:p>
          <a:p>
            <a:r>
              <a:rPr lang="fr-FR" dirty="0"/>
              <a:t>ESP32 (contrôleur 32bits) beaucoup d’exemples 38 I/O (ESP-32, M5Stack) entre 10 et 40€</a:t>
            </a:r>
          </a:p>
          <a:p>
            <a:r>
              <a:rPr lang="fr-FR" dirty="0"/>
              <a:t>RP2040 (contrôleur 32bits) nouveau (Raspberry PICO, Arduino Nano </a:t>
            </a:r>
            <a:r>
              <a:rPr lang="fr-FR" dirty="0" err="1"/>
              <a:t>Connect</a:t>
            </a:r>
            <a:r>
              <a:rPr lang="fr-FR" dirty="0"/>
              <a:t>), 5-6€</a:t>
            </a:r>
          </a:p>
        </p:txBody>
      </p:sp>
    </p:spTree>
    <p:extLst>
      <p:ext uri="{BB962C8B-B14F-4D97-AF65-F5344CB8AC3E}">
        <p14:creationId xmlns:p14="http://schemas.microsoft.com/office/powerpoint/2010/main" val="233792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08DB92-AEA7-F8F2-1C0D-6B3E7BF4947B}"/>
              </a:ext>
            </a:extLst>
          </p:cNvPr>
          <p:cNvSpPr>
            <a:spLocks noGrp="1"/>
          </p:cNvSpPr>
          <p:nvPr>
            <p:ph type="title"/>
          </p:nvPr>
        </p:nvSpPr>
        <p:spPr/>
        <p:txBody>
          <a:bodyPr/>
          <a:lstStyle/>
          <a:p>
            <a:r>
              <a:rPr lang="fr-FR" dirty="0"/>
              <a:t>Canevas de programmation d’un robot (fichier .</a:t>
            </a:r>
            <a:r>
              <a:rPr lang="fr-FR" dirty="0" err="1"/>
              <a:t>ino</a:t>
            </a:r>
            <a:r>
              <a:rPr lang="fr-FR" dirty="0"/>
              <a:t>)</a:t>
            </a:r>
          </a:p>
        </p:txBody>
      </p:sp>
      <p:sp>
        <p:nvSpPr>
          <p:cNvPr id="4" name="ZoneTexte 3">
            <a:extLst>
              <a:ext uri="{FF2B5EF4-FFF2-40B4-BE49-F238E27FC236}">
                <a16:creationId xmlns:a16="http://schemas.microsoft.com/office/drawing/2014/main" id="{F42F508B-8562-822E-1953-56D9914D1F1B}"/>
              </a:ext>
            </a:extLst>
          </p:cNvPr>
          <p:cNvSpPr txBox="1"/>
          <p:nvPr/>
        </p:nvSpPr>
        <p:spPr>
          <a:xfrm>
            <a:off x="4365521" y="1867669"/>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Documentation</a:t>
            </a:r>
          </a:p>
        </p:txBody>
      </p:sp>
      <p:sp>
        <p:nvSpPr>
          <p:cNvPr id="5" name="ZoneTexte 4">
            <a:extLst>
              <a:ext uri="{FF2B5EF4-FFF2-40B4-BE49-F238E27FC236}">
                <a16:creationId xmlns:a16="http://schemas.microsoft.com/office/drawing/2014/main" id="{6F0CEC9F-9606-1F19-5616-68F9C8875B98}"/>
              </a:ext>
            </a:extLst>
          </p:cNvPr>
          <p:cNvSpPr txBox="1"/>
          <p:nvPr/>
        </p:nvSpPr>
        <p:spPr>
          <a:xfrm>
            <a:off x="4365521" y="2367493"/>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Initialisation</a:t>
            </a:r>
          </a:p>
        </p:txBody>
      </p:sp>
      <p:sp>
        <p:nvSpPr>
          <p:cNvPr id="6" name="ZoneTexte 5">
            <a:extLst>
              <a:ext uri="{FF2B5EF4-FFF2-40B4-BE49-F238E27FC236}">
                <a16:creationId xmlns:a16="http://schemas.microsoft.com/office/drawing/2014/main" id="{A98FACDB-9DDD-272A-1CE4-F3F875896E77}"/>
              </a:ext>
            </a:extLst>
          </p:cNvPr>
          <p:cNvSpPr txBox="1"/>
          <p:nvPr/>
        </p:nvSpPr>
        <p:spPr>
          <a:xfrm>
            <a:off x="4326194" y="3605981"/>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Récupérer les capteurs</a:t>
            </a:r>
          </a:p>
        </p:txBody>
      </p:sp>
      <p:sp>
        <p:nvSpPr>
          <p:cNvPr id="7" name="ZoneTexte 6">
            <a:extLst>
              <a:ext uri="{FF2B5EF4-FFF2-40B4-BE49-F238E27FC236}">
                <a16:creationId xmlns:a16="http://schemas.microsoft.com/office/drawing/2014/main" id="{3AA8E83C-BCA8-893E-67A1-2F692A1C2447}"/>
              </a:ext>
            </a:extLst>
          </p:cNvPr>
          <p:cNvSpPr txBox="1"/>
          <p:nvPr/>
        </p:nvSpPr>
        <p:spPr>
          <a:xfrm>
            <a:off x="4326194" y="4229708"/>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Mode</a:t>
            </a:r>
          </a:p>
        </p:txBody>
      </p:sp>
      <p:sp>
        <p:nvSpPr>
          <p:cNvPr id="8" name="ZoneTexte 7">
            <a:extLst>
              <a:ext uri="{FF2B5EF4-FFF2-40B4-BE49-F238E27FC236}">
                <a16:creationId xmlns:a16="http://schemas.microsoft.com/office/drawing/2014/main" id="{AECC56B7-AB87-AF60-1075-3B159F5F7B21}"/>
              </a:ext>
            </a:extLst>
          </p:cNvPr>
          <p:cNvSpPr txBox="1"/>
          <p:nvPr/>
        </p:nvSpPr>
        <p:spPr>
          <a:xfrm>
            <a:off x="4326194" y="4919440"/>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Calculs</a:t>
            </a:r>
          </a:p>
        </p:txBody>
      </p:sp>
      <p:sp>
        <p:nvSpPr>
          <p:cNvPr id="9" name="ZoneTexte 8">
            <a:extLst>
              <a:ext uri="{FF2B5EF4-FFF2-40B4-BE49-F238E27FC236}">
                <a16:creationId xmlns:a16="http://schemas.microsoft.com/office/drawing/2014/main" id="{83D20369-791D-1151-3E00-616FBBB0D56A}"/>
              </a:ext>
            </a:extLst>
          </p:cNvPr>
          <p:cNvSpPr txBox="1"/>
          <p:nvPr/>
        </p:nvSpPr>
        <p:spPr>
          <a:xfrm>
            <a:off x="4326194" y="5609172"/>
            <a:ext cx="2992599"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Envoyer des ordres aux actionneurs</a:t>
            </a:r>
          </a:p>
        </p:txBody>
      </p:sp>
      <p:cxnSp>
        <p:nvCxnSpPr>
          <p:cNvPr id="11" name="Connecteur droit avec flèche 10">
            <a:extLst>
              <a:ext uri="{FF2B5EF4-FFF2-40B4-BE49-F238E27FC236}">
                <a16:creationId xmlns:a16="http://schemas.microsoft.com/office/drawing/2014/main" id="{FC610F76-DF44-442E-0B85-0DC5FD5D455C}"/>
              </a:ext>
            </a:extLst>
          </p:cNvPr>
          <p:cNvCxnSpPr/>
          <p:nvPr/>
        </p:nvCxnSpPr>
        <p:spPr>
          <a:xfrm>
            <a:off x="6263149" y="2851354"/>
            <a:ext cx="0" cy="6292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EB645DE2-5E24-17F5-FCFB-005C3CB475F7}"/>
              </a:ext>
            </a:extLst>
          </p:cNvPr>
          <p:cNvCxnSpPr>
            <a:stCxn id="9" idx="2"/>
            <a:endCxn id="6" idx="0"/>
          </p:cNvCxnSpPr>
          <p:nvPr/>
        </p:nvCxnSpPr>
        <p:spPr>
          <a:xfrm rot="5400000" flipH="1">
            <a:off x="4487901" y="4920910"/>
            <a:ext cx="2649522" cy="19664"/>
          </a:xfrm>
          <a:prstGeom prst="bentConnector5">
            <a:avLst>
              <a:gd name="adj1" fmla="val -8628"/>
              <a:gd name="adj2" fmla="val 8771867"/>
              <a:gd name="adj3" fmla="val 10862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C0B2A-16ED-59B5-D431-E05246BCE202}"/>
              </a:ext>
            </a:extLst>
          </p:cNvPr>
          <p:cNvSpPr>
            <a:spLocks noGrp="1"/>
          </p:cNvSpPr>
          <p:nvPr>
            <p:ph type="title"/>
          </p:nvPr>
        </p:nvSpPr>
        <p:spPr/>
        <p:txBody>
          <a:bodyPr/>
          <a:lstStyle/>
          <a:p>
            <a:r>
              <a:rPr lang="fr-FR" dirty="0"/>
              <a:t>Documentation</a:t>
            </a:r>
          </a:p>
        </p:txBody>
      </p:sp>
      <p:sp>
        <p:nvSpPr>
          <p:cNvPr id="3" name="Espace réservé du contenu 2">
            <a:extLst>
              <a:ext uri="{FF2B5EF4-FFF2-40B4-BE49-F238E27FC236}">
                <a16:creationId xmlns:a16="http://schemas.microsoft.com/office/drawing/2014/main" id="{087E5FA1-ED0E-973E-2E5F-14D2CB29CA80}"/>
              </a:ext>
            </a:extLst>
          </p:cNvPr>
          <p:cNvSpPr>
            <a:spLocks noGrp="1"/>
          </p:cNvSpPr>
          <p:nvPr>
            <p:ph idx="1"/>
          </p:nvPr>
        </p:nvSpPr>
        <p:spPr/>
        <p:txBody>
          <a:bodyPr>
            <a:normAutofit fontScale="77500" lnSpcReduction="20000"/>
          </a:bodyPr>
          <a:lstStyle/>
          <a:p>
            <a:r>
              <a:rPr lang="fr-FR" dirty="0"/>
              <a:t>Schémas en ASCII-Art (via moteur de recherche préféré)</a:t>
            </a:r>
          </a:p>
          <a:p>
            <a:pPr marL="0" indent="0">
              <a:buNone/>
            </a:pPr>
            <a:r>
              <a:rPr lang="fr-FR" dirty="0">
                <a:latin typeface="Courier New" panose="02070309020205020404" pitchFamily="49" charset="0"/>
                <a:cs typeface="Courier New" panose="02070309020205020404" pitchFamily="49" charset="0"/>
              </a:rPr>
              <a:t>                         _______</a:t>
            </a:r>
          </a:p>
          <a:p>
            <a:pPr marL="0" indent="0">
              <a:buNone/>
            </a:pPr>
            <a:r>
              <a:rPr lang="fr-FR" dirty="0">
                <a:latin typeface="Courier New" panose="02070309020205020404" pitchFamily="49" charset="0"/>
                <a:cs typeface="Courier New" panose="02070309020205020404" pitchFamily="49" charset="0"/>
              </a:rPr>
              <a:t>                    ____|       |____</a:t>
            </a:r>
          </a:p>
          <a:p>
            <a:pPr marL="0" indent="0">
              <a:buNone/>
            </a:pPr>
            <a:r>
              <a:rPr lang="fr-FR" dirty="0">
                <a:latin typeface="Courier New" panose="02070309020205020404" pitchFamily="49" charset="0"/>
                <a:cs typeface="Courier New" panose="02070309020205020404" pitchFamily="49" charset="0"/>
              </a:rPr>
              <a:t>                   |    |       |    |</a:t>
            </a:r>
          </a:p>
          <a:p>
            <a:pPr marL="0" indent="0">
              <a:buNone/>
            </a:pPr>
            <a:r>
              <a:rPr lang="fr-FR" dirty="0">
                <a:latin typeface="Courier New" panose="02070309020205020404" pitchFamily="49" charset="0"/>
                <a:cs typeface="Courier New" panose="02070309020205020404" pitchFamily="49" charset="0"/>
              </a:rPr>
              <a:t>          libre|D0 |o   | -- -- |   o|  5V </a:t>
            </a:r>
          </a:p>
          <a:p>
            <a:pPr marL="0" indent="0">
              <a:buNone/>
            </a:pPr>
            <a:r>
              <a:rPr lang="fr-FR" dirty="0">
                <a:latin typeface="Courier New" panose="02070309020205020404" pitchFamily="49" charset="0"/>
                <a:cs typeface="Courier New" panose="02070309020205020404" pitchFamily="49" charset="0"/>
              </a:rPr>
              <a:t>      xshutHAUT|D1 |o   |_[]_[]_|   o| GND </a:t>
            </a:r>
          </a:p>
          <a:p>
            <a:pPr marL="0" indent="0">
              <a:buNone/>
            </a:pPr>
            <a:r>
              <a:rPr lang="fr-FR" dirty="0">
                <a:latin typeface="Courier New" panose="02070309020205020404" pitchFamily="49" charset="0"/>
                <a:cs typeface="Courier New" panose="02070309020205020404" pitchFamily="49" charset="0"/>
              </a:rPr>
              <a:t>    xshutDEVANT|D2 |o  ___________  o| 3V3 </a:t>
            </a:r>
          </a:p>
          <a:p>
            <a:pPr marL="0" indent="0">
              <a:buNone/>
            </a:pPr>
            <a:r>
              <a:rPr lang="fr-FR" dirty="0">
                <a:latin typeface="Courier New" panose="02070309020205020404" pitchFamily="49" charset="0"/>
                <a:cs typeface="Courier New" panose="02070309020205020404" pitchFamily="49" charset="0"/>
              </a:rPr>
              <a:t>      xshutCOTE|D3 |o |\()/ </a:t>
            </a:r>
            <a:r>
              <a:rPr lang="fr-FR" dirty="0" err="1">
                <a:latin typeface="Courier New" panose="02070309020205020404" pitchFamily="49" charset="0"/>
                <a:cs typeface="Courier New" panose="02070309020205020404" pitchFamily="49" charset="0"/>
              </a:rPr>
              <a:t>seeed</a:t>
            </a:r>
            <a:r>
              <a:rPr lang="fr-FR" dirty="0">
                <a:latin typeface="Courier New" panose="02070309020205020404" pitchFamily="49" charset="0"/>
                <a:cs typeface="Courier New" panose="02070309020205020404" pitchFamily="49" charset="0"/>
              </a:rPr>
              <a:t> | o| D10|libre</a:t>
            </a:r>
          </a:p>
          <a:p>
            <a:pPr marL="0" indent="0">
              <a:buNone/>
            </a:pPr>
            <a:r>
              <a:rPr lang="fr-FR" dirty="0">
                <a:latin typeface="Courier New" panose="02070309020205020404" pitchFamily="49" charset="0"/>
                <a:cs typeface="Courier New" panose="02070309020205020404" pitchFamily="49" charset="0"/>
              </a:rPr>
              <a:t>            SDA|D4 |o |   Model:  | o|  D9|servo direction</a:t>
            </a:r>
          </a:p>
          <a:p>
            <a:pPr marL="0" indent="0">
              <a:buNone/>
            </a:pPr>
            <a:r>
              <a:rPr lang="fr-FR" dirty="0">
                <a:latin typeface="Courier New" panose="02070309020205020404" pitchFamily="49" charset="0"/>
                <a:cs typeface="Courier New" panose="02070309020205020404" pitchFamily="49" charset="0"/>
              </a:rPr>
              <a:t>            SCL|D5 |o |XIAO-SAMD21| o|  D8|servo </a:t>
            </a:r>
            <a:r>
              <a:rPr lang="fr-FR" dirty="0" err="1">
                <a:latin typeface="Courier New" panose="02070309020205020404" pitchFamily="49" charset="0"/>
                <a:cs typeface="Courier New" panose="02070309020205020404" pitchFamily="49" charset="0"/>
              </a:rPr>
              <a:t>poussee</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             TX|D6 |o |___________| o|  D7|RX</a:t>
            </a:r>
          </a:p>
          <a:p>
            <a:pPr marL="0" indent="0">
              <a:buNone/>
            </a:pPr>
            <a:r>
              <a:rPr lang="fr-FR" dirty="0">
                <a:latin typeface="Courier New" panose="02070309020205020404" pitchFamily="49" charset="0"/>
                <a:cs typeface="Courier New" panose="02070309020205020404" pitchFamily="49" charset="0"/>
              </a:rPr>
              <a:t>                   |_________________|</a:t>
            </a:r>
          </a:p>
        </p:txBody>
      </p:sp>
    </p:spTree>
    <p:extLst>
      <p:ext uri="{BB962C8B-B14F-4D97-AF65-F5344CB8AC3E}">
        <p14:creationId xmlns:p14="http://schemas.microsoft.com/office/powerpoint/2010/main" val="96822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6F5CD3-1E84-FB7D-7F09-4B8348E4F394}"/>
              </a:ext>
            </a:extLst>
          </p:cNvPr>
          <p:cNvSpPr>
            <a:spLocks noGrp="1"/>
          </p:cNvSpPr>
          <p:nvPr>
            <p:ph type="title"/>
          </p:nvPr>
        </p:nvSpPr>
        <p:spPr/>
        <p:txBody>
          <a:bodyPr/>
          <a:lstStyle/>
          <a:p>
            <a:r>
              <a:rPr lang="fr-FR" dirty="0"/>
              <a:t>Exemple : clignoter façon « robot »</a:t>
            </a:r>
          </a:p>
        </p:txBody>
      </p:sp>
      <p:sp>
        <p:nvSpPr>
          <p:cNvPr id="3" name="Espace réservé du contenu 2">
            <a:extLst>
              <a:ext uri="{FF2B5EF4-FFF2-40B4-BE49-F238E27FC236}">
                <a16:creationId xmlns:a16="http://schemas.microsoft.com/office/drawing/2014/main" id="{D564FF84-9F81-0681-241F-6B039D118C44}"/>
              </a:ext>
            </a:extLst>
          </p:cNvPr>
          <p:cNvSpPr>
            <a:spLocks noGrp="1"/>
          </p:cNvSpPr>
          <p:nvPr>
            <p:ph idx="1"/>
          </p:nvPr>
        </p:nvSpPr>
        <p:spPr/>
        <p:txBody>
          <a:bodyPr/>
          <a:lstStyle/>
          <a:p>
            <a:r>
              <a:rPr lang="fr-FR" dirty="0"/>
              <a:t>Voir IDE</a:t>
            </a:r>
          </a:p>
        </p:txBody>
      </p:sp>
    </p:spTree>
    <p:extLst>
      <p:ext uri="{BB962C8B-B14F-4D97-AF65-F5344CB8AC3E}">
        <p14:creationId xmlns:p14="http://schemas.microsoft.com/office/powerpoint/2010/main" val="409152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C473B9A-28D7-937A-090F-1EDA30DBF0C7}"/>
              </a:ext>
            </a:extLst>
          </p:cNvPr>
          <p:cNvSpPr>
            <a:spLocks noGrp="1"/>
          </p:cNvSpPr>
          <p:nvPr>
            <p:ph type="title"/>
          </p:nvPr>
        </p:nvSpPr>
        <p:spPr>
          <a:xfrm>
            <a:off x="2311147" y="365760"/>
            <a:ext cx="7569706" cy="1288238"/>
          </a:xfrm>
        </p:spPr>
        <p:txBody>
          <a:bodyPr anchor="ctr">
            <a:normAutofit/>
          </a:bodyPr>
          <a:lstStyle/>
          <a:p>
            <a:pPr algn="ctr"/>
            <a:r>
              <a:rPr lang="fr-FR" dirty="0"/>
              <a:t>Menu</a:t>
            </a:r>
          </a:p>
        </p:txBody>
      </p:sp>
      <p:graphicFrame>
        <p:nvGraphicFramePr>
          <p:cNvPr id="12" name="Espace réservé du contenu 2">
            <a:extLst>
              <a:ext uri="{FF2B5EF4-FFF2-40B4-BE49-F238E27FC236}">
                <a16:creationId xmlns:a16="http://schemas.microsoft.com/office/drawing/2014/main" id="{A3B99262-8D97-8975-EBD0-1A1459B1EC55}"/>
              </a:ext>
            </a:extLst>
          </p:cNvPr>
          <p:cNvGraphicFramePr>
            <a:graphicFrameLocks noGrp="1"/>
          </p:cNvGraphicFramePr>
          <p:nvPr>
            <p:ph idx="1"/>
            <p:extLst>
              <p:ext uri="{D42A27DB-BD31-4B8C-83A1-F6EECF244321}">
                <p14:modId xmlns:p14="http://schemas.microsoft.com/office/powerpoint/2010/main" val="584577837"/>
              </p:ext>
            </p:extLst>
          </p:nvPr>
        </p:nvGraphicFramePr>
        <p:xfrm>
          <a:off x="2165569" y="1956816"/>
          <a:ext cx="7860863" cy="4024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8366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FDD771-B6B4-B63D-7C48-B05980675125}"/>
              </a:ext>
            </a:extLst>
          </p:cNvPr>
          <p:cNvSpPr>
            <a:spLocks noGrp="1"/>
          </p:cNvSpPr>
          <p:nvPr>
            <p:ph type="title"/>
          </p:nvPr>
        </p:nvSpPr>
        <p:spPr>
          <a:xfrm>
            <a:off x="5297762" y="329184"/>
            <a:ext cx="6251110" cy="1783080"/>
          </a:xfrm>
        </p:spPr>
        <p:txBody>
          <a:bodyPr anchor="b">
            <a:normAutofit/>
          </a:bodyPr>
          <a:lstStyle/>
          <a:p>
            <a:r>
              <a:rPr lang="fr-FR" sz="4200"/>
              <a:t>Obstacles en programmation d’un robot</a:t>
            </a:r>
          </a:p>
        </p:txBody>
      </p:sp>
      <p:pic>
        <p:nvPicPr>
          <p:cNvPr id="5" name="Picture 4" descr="Robots jouet qui agitent mains">
            <a:extLst>
              <a:ext uri="{FF2B5EF4-FFF2-40B4-BE49-F238E27FC236}">
                <a16:creationId xmlns:a16="http://schemas.microsoft.com/office/drawing/2014/main" id="{FF056581-5E44-2715-2F17-7830C78F6F71}"/>
              </a:ext>
            </a:extLst>
          </p:cNvPr>
          <p:cNvPicPr>
            <a:picLocks noChangeAspect="1"/>
          </p:cNvPicPr>
          <p:nvPr/>
        </p:nvPicPr>
        <p:blipFill rotWithShape="1">
          <a:blip r:embed="rId2"/>
          <a:srcRect l="35101" r="1973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DFBE254-3E04-C406-AE3C-DD1C1BBCA2DB}"/>
              </a:ext>
            </a:extLst>
          </p:cNvPr>
          <p:cNvSpPr>
            <a:spLocks noGrp="1"/>
          </p:cNvSpPr>
          <p:nvPr>
            <p:ph idx="1"/>
          </p:nvPr>
        </p:nvSpPr>
        <p:spPr>
          <a:xfrm>
            <a:off x="5297762" y="2706624"/>
            <a:ext cx="6251110" cy="3483864"/>
          </a:xfrm>
        </p:spPr>
        <p:txBody>
          <a:bodyPr>
            <a:normAutofit/>
          </a:bodyPr>
          <a:lstStyle/>
          <a:p>
            <a:r>
              <a:rPr lang="fr-FR" sz="2200"/>
              <a:t>Un robot mettant en lien capteurs et actionneurs, la possibilité d’être paumé est non-négligeable</a:t>
            </a:r>
          </a:p>
          <a:p>
            <a:r>
              <a:rPr lang="fr-FR" sz="2200"/>
              <a:t>La programmation par blocs est plus facile pour un enfant mais dans le cadre de robots de compétition, représente une masse de travail très importante pour le formateur ou l’équipe de support (conception des blocs)</a:t>
            </a:r>
          </a:p>
          <a:p>
            <a:r>
              <a:rPr lang="fr-FR" sz="2200"/>
              <a:t>Il existe des méthodes permettant de simplifier chaque étape et de travailler à plusieurs</a:t>
            </a:r>
          </a:p>
        </p:txBody>
      </p:sp>
    </p:spTree>
    <p:extLst>
      <p:ext uri="{BB962C8B-B14F-4D97-AF65-F5344CB8AC3E}">
        <p14:creationId xmlns:p14="http://schemas.microsoft.com/office/powerpoint/2010/main" val="4317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u contenu 11">
            <a:extLst>
              <a:ext uri="{FF2B5EF4-FFF2-40B4-BE49-F238E27FC236}">
                <a16:creationId xmlns:a16="http://schemas.microsoft.com/office/drawing/2014/main" id="{1B3F53B3-155B-B8A2-A5A2-1D0357A0A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565" y="848240"/>
            <a:ext cx="9710435" cy="5835049"/>
          </a:xfrm>
        </p:spPr>
      </p:pic>
      <p:sp>
        <p:nvSpPr>
          <p:cNvPr id="2" name="Titre 1">
            <a:extLst>
              <a:ext uri="{FF2B5EF4-FFF2-40B4-BE49-F238E27FC236}">
                <a16:creationId xmlns:a16="http://schemas.microsoft.com/office/drawing/2014/main" id="{9808DB92-AEA7-F8F2-1C0D-6B3E7BF4947B}"/>
              </a:ext>
            </a:extLst>
          </p:cNvPr>
          <p:cNvSpPr>
            <a:spLocks noGrp="1"/>
          </p:cNvSpPr>
          <p:nvPr>
            <p:ph type="title"/>
          </p:nvPr>
        </p:nvSpPr>
        <p:spPr/>
        <p:txBody>
          <a:bodyPr/>
          <a:lstStyle/>
          <a:p>
            <a:r>
              <a:rPr lang="fr-FR" dirty="0"/>
              <a:t>Cahier des charges d’un robot roulant de compétition</a:t>
            </a:r>
          </a:p>
        </p:txBody>
      </p:sp>
      <p:pic>
        <p:nvPicPr>
          <p:cNvPr id="15" name="Image 14">
            <a:extLst>
              <a:ext uri="{FF2B5EF4-FFF2-40B4-BE49-F238E27FC236}">
                <a16:creationId xmlns:a16="http://schemas.microsoft.com/office/drawing/2014/main" id="{9DCC1EE7-DF63-A1D6-53F3-D6B43E24E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41" y="4632931"/>
            <a:ext cx="2010530" cy="1852461"/>
          </a:xfrm>
          <a:prstGeom prst="rect">
            <a:avLst/>
          </a:prstGeom>
        </p:spPr>
      </p:pic>
    </p:spTree>
    <p:extLst>
      <p:ext uri="{BB962C8B-B14F-4D97-AF65-F5344CB8AC3E}">
        <p14:creationId xmlns:p14="http://schemas.microsoft.com/office/powerpoint/2010/main" val="106204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08DB92-AEA7-F8F2-1C0D-6B3E7BF4947B}"/>
              </a:ext>
            </a:extLst>
          </p:cNvPr>
          <p:cNvSpPr>
            <a:spLocks noGrp="1"/>
          </p:cNvSpPr>
          <p:nvPr>
            <p:ph type="title"/>
          </p:nvPr>
        </p:nvSpPr>
        <p:spPr/>
        <p:txBody>
          <a:bodyPr/>
          <a:lstStyle/>
          <a:p>
            <a:r>
              <a:rPr lang="fr-FR" dirty="0"/>
              <a:t>Structure électronique d’un robot de compétition – les périphériques</a:t>
            </a:r>
          </a:p>
        </p:txBody>
      </p:sp>
      <p:sp>
        <p:nvSpPr>
          <p:cNvPr id="4" name="ZoneTexte 3">
            <a:extLst>
              <a:ext uri="{FF2B5EF4-FFF2-40B4-BE49-F238E27FC236}">
                <a16:creationId xmlns:a16="http://schemas.microsoft.com/office/drawing/2014/main" id="{F42F508B-8562-822E-1953-56D9914D1F1B}"/>
              </a:ext>
            </a:extLst>
          </p:cNvPr>
          <p:cNvSpPr txBox="1"/>
          <p:nvPr/>
        </p:nvSpPr>
        <p:spPr>
          <a:xfrm>
            <a:off x="4497667" y="3390538"/>
            <a:ext cx="2953272"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fr-FR" sz="3200" dirty="0"/>
              <a:t>Arduino</a:t>
            </a:r>
          </a:p>
        </p:txBody>
      </p:sp>
      <p:sp>
        <p:nvSpPr>
          <p:cNvPr id="5" name="ZoneTexte 4">
            <a:extLst>
              <a:ext uri="{FF2B5EF4-FFF2-40B4-BE49-F238E27FC236}">
                <a16:creationId xmlns:a16="http://schemas.microsoft.com/office/drawing/2014/main" id="{6F0CEC9F-9606-1F19-5616-68F9C8875B98}"/>
              </a:ext>
            </a:extLst>
          </p:cNvPr>
          <p:cNvSpPr txBox="1"/>
          <p:nvPr/>
        </p:nvSpPr>
        <p:spPr>
          <a:xfrm>
            <a:off x="838200" y="2482022"/>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Capteur 1 – Temps</a:t>
            </a:r>
          </a:p>
        </p:txBody>
      </p:sp>
      <p:sp>
        <p:nvSpPr>
          <p:cNvPr id="10" name="ZoneTexte 9">
            <a:extLst>
              <a:ext uri="{FF2B5EF4-FFF2-40B4-BE49-F238E27FC236}">
                <a16:creationId xmlns:a16="http://schemas.microsoft.com/office/drawing/2014/main" id="{33F1935E-FC79-D7D1-BD59-F54687DDD550}"/>
              </a:ext>
            </a:extLst>
          </p:cNvPr>
          <p:cNvSpPr txBox="1"/>
          <p:nvPr/>
        </p:nvSpPr>
        <p:spPr>
          <a:xfrm>
            <a:off x="838200" y="3146256"/>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Capteur 2 - Serial</a:t>
            </a:r>
          </a:p>
        </p:txBody>
      </p:sp>
      <p:sp>
        <p:nvSpPr>
          <p:cNvPr id="14" name="ZoneTexte 13">
            <a:extLst>
              <a:ext uri="{FF2B5EF4-FFF2-40B4-BE49-F238E27FC236}">
                <a16:creationId xmlns:a16="http://schemas.microsoft.com/office/drawing/2014/main" id="{3368FB77-EF10-882B-5EA1-11EF563ABE69}"/>
              </a:ext>
            </a:extLst>
          </p:cNvPr>
          <p:cNvSpPr txBox="1"/>
          <p:nvPr/>
        </p:nvSpPr>
        <p:spPr>
          <a:xfrm>
            <a:off x="838200" y="3975313"/>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Capteur 3</a:t>
            </a:r>
          </a:p>
        </p:txBody>
      </p:sp>
      <p:sp>
        <p:nvSpPr>
          <p:cNvPr id="16" name="ZoneTexte 15">
            <a:extLst>
              <a:ext uri="{FF2B5EF4-FFF2-40B4-BE49-F238E27FC236}">
                <a16:creationId xmlns:a16="http://schemas.microsoft.com/office/drawing/2014/main" id="{03928CF0-E712-FC95-AA9C-81CDB8FD21B0}"/>
              </a:ext>
            </a:extLst>
          </p:cNvPr>
          <p:cNvSpPr txBox="1"/>
          <p:nvPr/>
        </p:nvSpPr>
        <p:spPr>
          <a:xfrm>
            <a:off x="8400530" y="2283902"/>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Actionneur 1 - LED</a:t>
            </a:r>
          </a:p>
        </p:txBody>
      </p:sp>
      <p:sp>
        <p:nvSpPr>
          <p:cNvPr id="18" name="ZoneTexte 17">
            <a:extLst>
              <a:ext uri="{FF2B5EF4-FFF2-40B4-BE49-F238E27FC236}">
                <a16:creationId xmlns:a16="http://schemas.microsoft.com/office/drawing/2014/main" id="{80209D9C-2B3E-3C24-663F-3E6D31B5C8BD}"/>
              </a:ext>
            </a:extLst>
          </p:cNvPr>
          <p:cNvSpPr txBox="1"/>
          <p:nvPr/>
        </p:nvSpPr>
        <p:spPr>
          <a:xfrm>
            <a:off x="8400528" y="3095932"/>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Actionneur 2 - Serial</a:t>
            </a:r>
          </a:p>
        </p:txBody>
      </p:sp>
      <p:sp>
        <p:nvSpPr>
          <p:cNvPr id="20" name="ZoneTexte 19">
            <a:extLst>
              <a:ext uri="{FF2B5EF4-FFF2-40B4-BE49-F238E27FC236}">
                <a16:creationId xmlns:a16="http://schemas.microsoft.com/office/drawing/2014/main" id="{07C4D7D5-E0AA-9D12-4544-BC40014C25BE}"/>
              </a:ext>
            </a:extLst>
          </p:cNvPr>
          <p:cNvSpPr txBox="1"/>
          <p:nvPr/>
        </p:nvSpPr>
        <p:spPr>
          <a:xfrm>
            <a:off x="8400528" y="4045042"/>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Actionneur 3</a:t>
            </a:r>
          </a:p>
        </p:txBody>
      </p:sp>
      <p:sp>
        <p:nvSpPr>
          <p:cNvPr id="22" name="ZoneTexte 21">
            <a:extLst>
              <a:ext uri="{FF2B5EF4-FFF2-40B4-BE49-F238E27FC236}">
                <a16:creationId xmlns:a16="http://schemas.microsoft.com/office/drawing/2014/main" id="{527230ED-BB9E-BF6B-EE1D-0320280F6E70}"/>
              </a:ext>
            </a:extLst>
          </p:cNvPr>
          <p:cNvSpPr txBox="1"/>
          <p:nvPr/>
        </p:nvSpPr>
        <p:spPr>
          <a:xfrm>
            <a:off x="4497667" y="5487877"/>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Alimentation 1 - USB</a:t>
            </a:r>
          </a:p>
        </p:txBody>
      </p:sp>
      <p:sp>
        <p:nvSpPr>
          <p:cNvPr id="24" name="ZoneTexte 23">
            <a:extLst>
              <a:ext uri="{FF2B5EF4-FFF2-40B4-BE49-F238E27FC236}">
                <a16:creationId xmlns:a16="http://schemas.microsoft.com/office/drawing/2014/main" id="{82E76A99-C60A-BC39-0668-3EDED2072281}"/>
              </a:ext>
            </a:extLst>
          </p:cNvPr>
          <p:cNvSpPr txBox="1"/>
          <p:nvPr/>
        </p:nvSpPr>
        <p:spPr>
          <a:xfrm>
            <a:off x="4499782" y="6142381"/>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Alimentation 2</a:t>
            </a:r>
          </a:p>
        </p:txBody>
      </p:sp>
      <p:sp>
        <p:nvSpPr>
          <p:cNvPr id="26" name="ZoneTexte 25">
            <a:extLst>
              <a:ext uri="{FF2B5EF4-FFF2-40B4-BE49-F238E27FC236}">
                <a16:creationId xmlns:a16="http://schemas.microsoft.com/office/drawing/2014/main" id="{34550000-CB5F-4E79-4C29-763AD5FF8679}"/>
              </a:ext>
            </a:extLst>
          </p:cNvPr>
          <p:cNvSpPr txBox="1"/>
          <p:nvPr/>
        </p:nvSpPr>
        <p:spPr>
          <a:xfrm>
            <a:off x="8400528" y="4880897"/>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Actionneur 4</a:t>
            </a:r>
          </a:p>
        </p:txBody>
      </p:sp>
      <p:sp>
        <p:nvSpPr>
          <p:cNvPr id="28" name="ZoneTexte 27">
            <a:extLst>
              <a:ext uri="{FF2B5EF4-FFF2-40B4-BE49-F238E27FC236}">
                <a16:creationId xmlns:a16="http://schemas.microsoft.com/office/drawing/2014/main" id="{A1DA36F3-1B52-D9FA-1DA0-A6441089C685}"/>
              </a:ext>
            </a:extLst>
          </p:cNvPr>
          <p:cNvSpPr txBox="1"/>
          <p:nvPr/>
        </p:nvSpPr>
        <p:spPr>
          <a:xfrm>
            <a:off x="838200" y="4763830"/>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Capteur 4</a:t>
            </a:r>
          </a:p>
        </p:txBody>
      </p:sp>
      <p:sp>
        <p:nvSpPr>
          <p:cNvPr id="30" name="ZoneTexte 29">
            <a:extLst>
              <a:ext uri="{FF2B5EF4-FFF2-40B4-BE49-F238E27FC236}">
                <a16:creationId xmlns:a16="http://schemas.microsoft.com/office/drawing/2014/main" id="{45FEAE82-2128-FDEF-92E9-CABA18AEFD2E}"/>
              </a:ext>
            </a:extLst>
          </p:cNvPr>
          <p:cNvSpPr txBox="1"/>
          <p:nvPr/>
        </p:nvSpPr>
        <p:spPr>
          <a:xfrm>
            <a:off x="838200" y="5487877"/>
            <a:ext cx="295327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Capteur 5</a:t>
            </a:r>
          </a:p>
        </p:txBody>
      </p:sp>
      <p:cxnSp>
        <p:nvCxnSpPr>
          <p:cNvPr id="32" name="Connecteur droit avec flèche 31">
            <a:extLst>
              <a:ext uri="{FF2B5EF4-FFF2-40B4-BE49-F238E27FC236}">
                <a16:creationId xmlns:a16="http://schemas.microsoft.com/office/drawing/2014/main" id="{4D268CA0-4846-A542-273D-F21A31E9C2CE}"/>
              </a:ext>
            </a:extLst>
          </p:cNvPr>
          <p:cNvCxnSpPr>
            <a:stCxn id="5" idx="3"/>
          </p:cNvCxnSpPr>
          <p:nvPr/>
        </p:nvCxnSpPr>
        <p:spPr>
          <a:xfrm>
            <a:off x="3791472" y="2666688"/>
            <a:ext cx="625080" cy="7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56B04D42-3A61-4FB8-F397-DF768A3D99A0}"/>
              </a:ext>
            </a:extLst>
          </p:cNvPr>
          <p:cNvCxnSpPr>
            <a:stCxn id="10" idx="3"/>
          </p:cNvCxnSpPr>
          <p:nvPr/>
        </p:nvCxnSpPr>
        <p:spPr>
          <a:xfrm>
            <a:off x="3791472" y="3330922"/>
            <a:ext cx="551928" cy="31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59DF8D89-F2D2-C27A-9B73-7C7F8D963590}"/>
              </a:ext>
            </a:extLst>
          </p:cNvPr>
          <p:cNvCxnSpPr>
            <a:stCxn id="14" idx="3"/>
          </p:cNvCxnSpPr>
          <p:nvPr/>
        </p:nvCxnSpPr>
        <p:spPr>
          <a:xfrm flipV="1">
            <a:off x="3791472" y="3850263"/>
            <a:ext cx="533640" cy="30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C63D3C4A-61D4-FB0A-A51A-E933A4310355}"/>
              </a:ext>
            </a:extLst>
          </p:cNvPr>
          <p:cNvCxnSpPr>
            <a:stCxn id="28" idx="3"/>
          </p:cNvCxnSpPr>
          <p:nvPr/>
        </p:nvCxnSpPr>
        <p:spPr>
          <a:xfrm flipV="1">
            <a:off x="3791472" y="4158274"/>
            <a:ext cx="551928" cy="79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9C2DE43E-525A-34BD-A34D-E5D305A3782E}"/>
              </a:ext>
            </a:extLst>
          </p:cNvPr>
          <p:cNvCxnSpPr>
            <a:stCxn id="30" idx="3"/>
          </p:cNvCxnSpPr>
          <p:nvPr/>
        </p:nvCxnSpPr>
        <p:spPr>
          <a:xfrm flipV="1">
            <a:off x="3791472" y="4229708"/>
            <a:ext cx="706195" cy="144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54DFC88D-66E3-D708-0AE1-BA45E851C492}"/>
              </a:ext>
            </a:extLst>
          </p:cNvPr>
          <p:cNvCxnSpPr>
            <a:endCxn id="16" idx="1"/>
          </p:cNvCxnSpPr>
          <p:nvPr/>
        </p:nvCxnSpPr>
        <p:spPr>
          <a:xfrm flipV="1">
            <a:off x="7525512" y="2468568"/>
            <a:ext cx="875018" cy="86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A4BA5C72-86C4-C2F3-7B14-94F3F52F161A}"/>
              </a:ext>
            </a:extLst>
          </p:cNvPr>
          <p:cNvCxnSpPr>
            <a:endCxn id="18" idx="1"/>
          </p:cNvCxnSpPr>
          <p:nvPr/>
        </p:nvCxnSpPr>
        <p:spPr>
          <a:xfrm flipV="1">
            <a:off x="7589520" y="3280598"/>
            <a:ext cx="811008" cy="234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B5B957B1-C510-8942-D372-5032CAD12C64}"/>
              </a:ext>
            </a:extLst>
          </p:cNvPr>
          <p:cNvCxnSpPr>
            <a:endCxn id="20" idx="1"/>
          </p:cNvCxnSpPr>
          <p:nvPr/>
        </p:nvCxnSpPr>
        <p:spPr>
          <a:xfrm>
            <a:off x="7605206" y="3773620"/>
            <a:ext cx="795322" cy="45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A6E184DB-B8ED-57D8-763A-AF03CA82CAE6}"/>
              </a:ext>
            </a:extLst>
          </p:cNvPr>
          <p:cNvCxnSpPr>
            <a:endCxn id="26" idx="1"/>
          </p:cNvCxnSpPr>
          <p:nvPr/>
        </p:nvCxnSpPr>
        <p:spPr>
          <a:xfrm>
            <a:off x="7532054" y="4045042"/>
            <a:ext cx="868474" cy="1020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6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4ECE31-DD9B-ACB9-0EFB-920D9836C1CF}"/>
              </a:ext>
            </a:extLst>
          </p:cNvPr>
          <p:cNvSpPr>
            <a:spLocks noGrp="1"/>
          </p:cNvSpPr>
          <p:nvPr>
            <p:ph type="title"/>
          </p:nvPr>
        </p:nvSpPr>
        <p:spPr/>
        <p:txBody>
          <a:bodyPr/>
          <a:lstStyle/>
          <a:p>
            <a:r>
              <a:rPr lang="fr-FR" dirty="0"/>
              <a:t>Périphériques capteurs utilisés en course</a:t>
            </a:r>
          </a:p>
        </p:txBody>
      </p:sp>
      <p:sp>
        <p:nvSpPr>
          <p:cNvPr id="3" name="Espace réservé du contenu 2">
            <a:extLst>
              <a:ext uri="{FF2B5EF4-FFF2-40B4-BE49-F238E27FC236}">
                <a16:creationId xmlns:a16="http://schemas.microsoft.com/office/drawing/2014/main" id="{CB25262F-42C8-EC5E-4EEC-BCB16804097E}"/>
              </a:ext>
            </a:extLst>
          </p:cNvPr>
          <p:cNvSpPr>
            <a:spLocks noGrp="1"/>
          </p:cNvSpPr>
          <p:nvPr>
            <p:ph idx="1"/>
          </p:nvPr>
        </p:nvSpPr>
        <p:spPr/>
        <p:txBody>
          <a:bodyPr>
            <a:normAutofit fontScale="77500" lnSpcReduction="20000"/>
          </a:bodyPr>
          <a:lstStyle/>
          <a:p>
            <a:r>
              <a:rPr lang="fr-FR" dirty="0"/>
              <a:t>Le temps</a:t>
            </a:r>
          </a:p>
          <a:p>
            <a:r>
              <a:rPr lang="fr-FR" dirty="0"/>
              <a:t>Le port série</a:t>
            </a:r>
          </a:p>
          <a:p>
            <a:r>
              <a:rPr lang="fr-FR" dirty="0"/>
              <a:t>Bouton poussoir – switch</a:t>
            </a:r>
          </a:p>
          <a:p>
            <a:r>
              <a:rPr lang="fr-FR" dirty="0"/>
              <a:t>Potentiomètres</a:t>
            </a:r>
          </a:p>
          <a:p>
            <a:r>
              <a:rPr lang="fr-FR" dirty="0"/>
              <a:t>Télémètres ultrasons</a:t>
            </a:r>
          </a:p>
          <a:p>
            <a:r>
              <a:rPr lang="fr-FR" dirty="0"/>
              <a:t>Télémètres LASER</a:t>
            </a:r>
          </a:p>
          <a:p>
            <a:r>
              <a:rPr lang="fr-FR" dirty="0"/>
              <a:t>Capteur noir/blanc</a:t>
            </a:r>
          </a:p>
          <a:p>
            <a:r>
              <a:rPr lang="fr-FR" dirty="0"/>
              <a:t>Odomètres</a:t>
            </a:r>
          </a:p>
          <a:p>
            <a:endParaRPr lang="fr-FR" dirty="0"/>
          </a:p>
          <a:p>
            <a:r>
              <a:rPr lang="fr-FR" dirty="0"/>
              <a:t>Caméra</a:t>
            </a:r>
          </a:p>
          <a:p>
            <a:r>
              <a:rPr lang="fr-FR" dirty="0"/>
              <a:t>LIDAR</a:t>
            </a:r>
          </a:p>
          <a:p>
            <a:r>
              <a:rPr lang="fr-FR" dirty="0"/>
              <a:t>Centrale inertielle</a:t>
            </a:r>
          </a:p>
          <a:p>
            <a:endParaRPr lang="fr-FR" dirty="0"/>
          </a:p>
          <a:p>
            <a:endParaRPr lang="fr-FR" dirty="0"/>
          </a:p>
          <a:p>
            <a:endParaRPr lang="fr-FR" dirty="0"/>
          </a:p>
        </p:txBody>
      </p:sp>
    </p:spTree>
    <p:extLst>
      <p:ext uri="{BB962C8B-B14F-4D97-AF65-F5344CB8AC3E}">
        <p14:creationId xmlns:p14="http://schemas.microsoft.com/office/powerpoint/2010/main" val="159815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4ECE31-DD9B-ACB9-0EFB-920D9836C1CF}"/>
              </a:ext>
            </a:extLst>
          </p:cNvPr>
          <p:cNvSpPr>
            <a:spLocks noGrp="1"/>
          </p:cNvSpPr>
          <p:nvPr>
            <p:ph type="title"/>
          </p:nvPr>
        </p:nvSpPr>
        <p:spPr/>
        <p:txBody>
          <a:bodyPr/>
          <a:lstStyle/>
          <a:p>
            <a:r>
              <a:rPr lang="fr-FR" dirty="0"/>
              <a:t>Périphériques actionneurs utilisés en course</a:t>
            </a:r>
          </a:p>
        </p:txBody>
      </p:sp>
      <p:sp>
        <p:nvSpPr>
          <p:cNvPr id="3" name="Espace réservé du contenu 2">
            <a:extLst>
              <a:ext uri="{FF2B5EF4-FFF2-40B4-BE49-F238E27FC236}">
                <a16:creationId xmlns:a16="http://schemas.microsoft.com/office/drawing/2014/main" id="{CB25262F-42C8-EC5E-4EEC-BCB16804097E}"/>
              </a:ext>
            </a:extLst>
          </p:cNvPr>
          <p:cNvSpPr>
            <a:spLocks noGrp="1"/>
          </p:cNvSpPr>
          <p:nvPr>
            <p:ph idx="1"/>
          </p:nvPr>
        </p:nvSpPr>
        <p:spPr/>
        <p:txBody>
          <a:bodyPr>
            <a:normAutofit fontScale="85000" lnSpcReduction="20000"/>
          </a:bodyPr>
          <a:lstStyle/>
          <a:p>
            <a:r>
              <a:rPr lang="fr-FR" dirty="0"/>
              <a:t>La LED embarquée</a:t>
            </a:r>
          </a:p>
          <a:p>
            <a:r>
              <a:rPr lang="fr-FR" dirty="0"/>
              <a:t>Le port série</a:t>
            </a:r>
          </a:p>
          <a:p>
            <a:r>
              <a:rPr lang="fr-FR" dirty="0"/>
              <a:t>Servomoteurs RC</a:t>
            </a:r>
          </a:p>
          <a:p>
            <a:r>
              <a:rPr lang="fr-FR" dirty="0"/>
              <a:t>Moteurs</a:t>
            </a:r>
          </a:p>
          <a:p>
            <a:r>
              <a:rPr lang="fr-FR" dirty="0"/>
              <a:t>Turbines électriques</a:t>
            </a:r>
          </a:p>
          <a:p>
            <a:r>
              <a:rPr lang="fr-FR" dirty="0"/>
              <a:t>LED RGB (</a:t>
            </a:r>
            <a:r>
              <a:rPr lang="fr-FR" dirty="0" err="1"/>
              <a:t>Neo</a:t>
            </a:r>
            <a:r>
              <a:rPr lang="fr-FR" dirty="0"/>
              <a:t> pixel)</a:t>
            </a:r>
          </a:p>
          <a:p>
            <a:r>
              <a:rPr lang="fr-FR" dirty="0"/>
              <a:t>Vibreur</a:t>
            </a:r>
          </a:p>
          <a:p>
            <a:r>
              <a:rPr lang="fr-FR" dirty="0"/>
              <a:t>Haut-parleur</a:t>
            </a:r>
          </a:p>
          <a:p>
            <a:r>
              <a:rPr lang="fr-FR" dirty="0"/>
              <a:t>Ecran LCD</a:t>
            </a:r>
          </a:p>
          <a:p>
            <a:endParaRPr lang="fr-FR" dirty="0"/>
          </a:p>
          <a:p>
            <a:r>
              <a:rPr lang="fr-FR" dirty="0"/>
              <a:t>Servomoteurs numériques</a:t>
            </a:r>
          </a:p>
          <a:p>
            <a:endParaRPr lang="fr-FR" dirty="0"/>
          </a:p>
          <a:p>
            <a:endParaRPr lang="fr-FR" dirty="0"/>
          </a:p>
          <a:p>
            <a:endParaRPr lang="fr-FR" dirty="0"/>
          </a:p>
        </p:txBody>
      </p:sp>
    </p:spTree>
    <p:extLst>
      <p:ext uri="{BB962C8B-B14F-4D97-AF65-F5344CB8AC3E}">
        <p14:creationId xmlns:p14="http://schemas.microsoft.com/office/powerpoint/2010/main" val="322862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D1223A-E46A-2DBA-9432-063EA8A3992A}"/>
              </a:ext>
            </a:extLst>
          </p:cNvPr>
          <p:cNvSpPr>
            <a:spLocks noGrp="1"/>
          </p:cNvSpPr>
          <p:nvPr>
            <p:ph type="title"/>
          </p:nvPr>
        </p:nvSpPr>
        <p:spPr/>
        <p:txBody>
          <a:bodyPr/>
          <a:lstStyle/>
          <a:p>
            <a:r>
              <a:rPr lang="fr-FR" dirty="0"/>
              <a:t>Trésorerie pratique</a:t>
            </a:r>
          </a:p>
        </p:txBody>
      </p:sp>
      <p:sp>
        <p:nvSpPr>
          <p:cNvPr id="3" name="Espace réservé du contenu 2">
            <a:extLst>
              <a:ext uri="{FF2B5EF4-FFF2-40B4-BE49-F238E27FC236}">
                <a16:creationId xmlns:a16="http://schemas.microsoft.com/office/drawing/2014/main" id="{AAC81D8F-CB52-C1F1-DAA6-3C36C4B45C9D}"/>
              </a:ext>
            </a:extLst>
          </p:cNvPr>
          <p:cNvSpPr>
            <a:spLocks noGrp="1"/>
          </p:cNvSpPr>
          <p:nvPr>
            <p:ph idx="1"/>
          </p:nvPr>
        </p:nvSpPr>
        <p:spPr/>
        <p:txBody>
          <a:bodyPr/>
          <a:lstStyle/>
          <a:p>
            <a:r>
              <a:rPr lang="fr-FR" dirty="0" err="1"/>
              <a:t>Breadboard</a:t>
            </a:r>
            <a:endParaRPr lang="fr-FR" dirty="0"/>
          </a:p>
          <a:p>
            <a:r>
              <a:rPr lang="fr-FR" dirty="0" err="1"/>
              <a:t>Breadboard</a:t>
            </a:r>
            <a:r>
              <a:rPr lang="fr-FR" dirty="0"/>
              <a:t> à soudable (</a:t>
            </a:r>
            <a:r>
              <a:rPr lang="fr-FR" dirty="0" err="1"/>
              <a:t>solderable</a:t>
            </a:r>
            <a:r>
              <a:rPr lang="fr-FR" dirty="0"/>
              <a:t>)</a:t>
            </a:r>
          </a:p>
          <a:p>
            <a:r>
              <a:rPr lang="fr-FR" dirty="0"/>
              <a:t>« </a:t>
            </a:r>
            <a:r>
              <a:rPr lang="fr-FR" dirty="0" err="1"/>
              <a:t>Duponds</a:t>
            </a:r>
            <a:r>
              <a:rPr lang="fr-FR" dirty="0"/>
              <a:t> » jumper </a:t>
            </a:r>
            <a:r>
              <a:rPr lang="fr-FR" dirty="0" err="1"/>
              <a:t>wire</a:t>
            </a:r>
            <a:endParaRPr lang="fr-FR" dirty="0"/>
          </a:p>
          <a:p>
            <a:r>
              <a:rPr lang="fr-FR" dirty="0"/>
              <a:t>Borniers à levier WAGO</a:t>
            </a:r>
          </a:p>
          <a:p>
            <a:r>
              <a:rPr lang="fr-FR" dirty="0"/>
              <a:t>LEGO</a:t>
            </a:r>
          </a:p>
          <a:p>
            <a:r>
              <a:rPr lang="fr-FR" dirty="0"/>
              <a:t>Colliers de serrage</a:t>
            </a:r>
          </a:p>
        </p:txBody>
      </p:sp>
      <p:pic>
        <p:nvPicPr>
          <p:cNvPr id="5" name="Image 4">
            <a:extLst>
              <a:ext uri="{FF2B5EF4-FFF2-40B4-BE49-F238E27FC236}">
                <a16:creationId xmlns:a16="http://schemas.microsoft.com/office/drawing/2014/main" id="{12FEBABA-088C-A7E0-52A9-D201856A7CD3}"/>
              </a:ext>
            </a:extLst>
          </p:cNvPr>
          <p:cNvPicPr>
            <a:picLocks noChangeAspect="1"/>
          </p:cNvPicPr>
          <p:nvPr/>
        </p:nvPicPr>
        <p:blipFill>
          <a:blip r:embed="rId2"/>
          <a:stretch>
            <a:fillRect/>
          </a:stretch>
        </p:blipFill>
        <p:spPr>
          <a:xfrm>
            <a:off x="6487081" y="191656"/>
            <a:ext cx="1934119" cy="1325564"/>
          </a:xfrm>
          <a:prstGeom prst="rect">
            <a:avLst/>
          </a:prstGeom>
        </p:spPr>
      </p:pic>
      <p:pic>
        <p:nvPicPr>
          <p:cNvPr id="7" name="Image 6">
            <a:extLst>
              <a:ext uri="{FF2B5EF4-FFF2-40B4-BE49-F238E27FC236}">
                <a16:creationId xmlns:a16="http://schemas.microsoft.com/office/drawing/2014/main" id="{4A030E15-BDE1-23AA-F71E-CF94A73DF171}"/>
              </a:ext>
            </a:extLst>
          </p:cNvPr>
          <p:cNvPicPr>
            <a:picLocks noChangeAspect="1"/>
          </p:cNvPicPr>
          <p:nvPr/>
        </p:nvPicPr>
        <p:blipFill rotWithShape="1">
          <a:blip r:embed="rId3"/>
          <a:srcRect r="42179"/>
          <a:stretch/>
        </p:blipFill>
        <p:spPr>
          <a:xfrm>
            <a:off x="10800900" y="0"/>
            <a:ext cx="1299211" cy="1854714"/>
          </a:xfrm>
          <a:prstGeom prst="rect">
            <a:avLst/>
          </a:prstGeom>
        </p:spPr>
      </p:pic>
      <p:pic>
        <p:nvPicPr>
          <p:cNvPr id="9" name="Image 8">
            <a:extLst>
              <a:ext uri="{FF2B5EF4-FFF2-40B4-BE49-F238E27FC236}">
                <a16:creationId xmlns:a16="http://schemas.microsoft.com/office/drawing/2014/main" id="{08E72891-0442-56B9-8C13-B3DCFB1F59E6}"/>
              </a:ext>
            </a:extLst>
          </p:cNvPr>
          <p:cNvPicPr>
            <a:picLocks noChangeAspect="1"/>
          </p:cNvPicPr>
          <p:nvPr/>
        </p:nvPicPr>
        <p:blipFill>
          <a:blip r:embed="rId4"/>
          <a:stretch>
            <a:fillRect/>
          </a:stretch>
        </p:blipFill>
        <p:spPr>
          <a:xfrm>
            <a:off x="6662791" y="1575268"/>
            <a:ext cx="2546523" cy="2649830"/>
          </a:xfrm>
          <a:prstGeom prst="rect">
            <a:avLst/>
          </a:prstGeom>
        </p:spPr>
      </p:pic>
      <p:pic>
        <p:nvPicPr>
          <p:cNvPr id="11" name="Image 10">
            <a:extLst>
              <a:ext uri="{FF2B5EF4-FFF2-40B4-BE49-F238E27FC236}">
                <a16:creationId xmlns:a16="http://schemas.microsoft.com/office/drawing/2014/main" id="{BC0142AD-1271-7002-8487-8C742D9DAF5A}"/>
              </a:ext>
            </a:extLst>
          </p:cNvPr>
          <p:cNvPicPr>
            <a:picLocks noChangeAspect="1"/>
          </p:cNvPicPr>
          <p:nvPr/>
        </p:nvPicPr>
        <p:blipFill>
          <a:blip r:embed="rId5"/>
          <a:stretch>
            <a:fillRect/>
          </a:stretch>
        </p:blipFill>
        <p:spPr>
          <a:xfrm>
            <a:off x="8662785" y="191656"/>
            <a:ext cx="1896529" cy="1328622"/>
          </a:xfrm>
          <a:prstGeom prst="rect">
            <a:avLst/>
          </a:prstGeom>
        </p:spPr>
      </p:pic>
      <p:pic>
        <p:nvPicPr>
          <p:cNvPr id="13" name="Image 12">
            <a:extLst>
              <a:ext uri="{FF2B5EF4-FFF2-40B4-BE49-F238E27FC236}">
                <a16:creationId xmlns:a16="http://schemas.microsoft.com/office/drawing/2014/main" id="{84028971-CBF7-C471-11DF-C734F0ACCE8E}"/>
              </a:ext>
            </a:extLst>
          </p:cNvPr>
          <p:cNvPicPr>
            <a:picLocks noChangeAspect="1"/>
          </p:cNvPicPr>
          <p:nvPr/>
        </p:nvPicPr>
        <p:blipFill>
          <a:blip r:embed="rId6"/>
          <a:stretch>
            <a:fillRect/>
          </a:stretch>
        </p:blipFill>
        <p:spPr>
          <a:xfrm>
            <a:off x="9611049" y="4347290"/>
            <a:ext cx="2069134" cy="1311993"/>
          </a:xfrm>
          <a:prstGeom prst="rect">
            <a:avLst/>
          </a:prstGeom>
        </p:spPr>
      </p:pic>
      <p:pic>
        <p:nvPicPr>
          <p:cNvPr id="15" name="Image 14">
            <a:extLst>
              <a:ext uri="{FF2B5EF4-FFF2-40B4-BE49-F238E27FC236}">
                <a16:creationId xmlns:a16="http://schemas.microsoft.com/office/drawing/2014/main" id="{B157AAD6-B717-35ED-DA6C-C497B26CB174}"/>
              </a:ext>
            </a:extLst>
          </p:cNvPr>
          <p:cNvPicPr>
            <a:picLocks noChangeAspect="1"/>
          </p:cNvPicPr>
          <p:nvPr/>
        </p:nvPicPr>
        <p:blipFill>
          <a:blip r:embed="rId7"/>
          <a:stretch>
            <a:fillRect/>
          </a:stretch>
        </p:blipFill>
        <p:spPr>
          <a:xfrm>
            <a:off x="9711290" y="1725600"/>
            <a:ext cx="1877724" cy="1703400"/>
          </a:xfrm>
          <a:prstGeom prst="rect">
            <a:avLst/>
          </a:prstGeom>
        </p:spPr>
      </p:pic>
    </p:spTree>
    <p:extLst>
      <p:ext uri="{BB962C8B-B14F-4D97-AF65-F5344CB8AC3E}">
        <p14:creationId xmlns:p14="http://schemas.microsoft.com/office/powerpoint/2010/main" val="271432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6C8459-A185-CEE1-D19B-E0A728B666E0}"/>
              </a:ext>
            </a:extLst>
          </p:cNvPr>
          <p:cNvSpPr>
            <a:spLocks noGrp="1"/>
          </p:cNvSpPr>
          <p:nvPr>
            <p:ph type="title"/>
          </p:nvPr>
        </p:nvSpPr>
        <p:spPr/>
        <p:txBody>
          <a:bodyPr/>
          <a:lstStyle/>
          <a:p>
            <a:r>
              <a:rPr lang="fr-FR" dirty="0"/>
              <a:t>Alimentation</a:t>
            </a:r>
          </a:p>
        </p:txBody>
      </p:sp>
      <p:sp>
        <p:nvSpPr>
          <p:cNvPr id="3" name="Espace réservé du contenu 2">
            <a:extLst>
              <a:ext uri="{FF2B5EF4-FFF2-40B4-BE49-F238E27FC236}">
                <a16:creationId xmlns:a16="http://schemas.microsoft.com/office/drawing/2014/main" id="{EE424653-4A0D-602A-E74E-C8FCB8AAC758}"/>
              </a:ext>
            </a:extLst>
          </p:cNvPr>
          <p:cNvSpPr>
            <a:spLocks noGrp="1"/>
          </p:cNvSpPr>
          <p:nvPr>
            <p:ph idx="1"/>
          </p:nvPr>
        </p:nvSpPr>
        <p:spPr/>
        <p:txBody>
          <a:bodyPr>
            <a:normAutofit/>
          </a:bodyPr>
          <a:lstStyle/>
          <a:p>
            <a:r>
              <a:rPr lang="fr-FR" dirty="0"/>
              <a:t>USB : 5V</a:t>
            </a:r>
          </a:p>
          <a:p>
            <a:r>
              <a:rPr lang="fr-FR" dirty="0"/>
              <a:t>3,3V (souvent embarqué sur les cartes Arduino)</a:t>
            </a:r>
          </a:p>
          <a:p>
            <a:r>
              <a:rPr lang="fr-FR" dirty="0"/>
              <a:t>5V</a:t>
            </a:r>
          </a:p>
          <a:p>
            <a:r>
              <a:rPr lang="fr-FR" dirty="0"/>
              <a:t>12V</a:t>
            </a:r>
          </a:p>
          <a:p>
            <a:endParaRPr lang="fr-FR" dirty="0"/>
          </a:p>
          <a:p>
            <a:r>
              <a:rPr lang="fr-FR" dirty="0"/>
              <a:t>D’une batterie RC (Li-ion, Li-Po (attention), power </a:t>
            </a:r>
            <a:r>
              <a:rPr lang="fr-FR" dirty="0" err="1"/>
              <a:t>bank</a:t>
            </a:r>
            <a:r>
              <a:rPr lang="fr-FR" dirty="0"/>
              <a:t>)</a:t>
            </a:r>
          </a:p>
        </p:txBody>
      </p:sp>
    </p:spTree>
    <p:extLst>
      <p:ext uri="{BB962C8B-B14F-4D97-AF65-F5344CB8AC3E}">
        <p14:creationId xmlns:p14="http://schemas.microsoft.com/office/powerpoint/2010/main" val="18895578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510</Words>
  <Application>Microsoft Office PowerPoint</Application>
  <PresentationFormat>Grand écran</PresentationFormat>
  <Paragraphs>98</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Courier New</vt:lpstr>
      <vt:lpstr>Thème Office</vt:lpstr>
      <vt:lpstr>Faire fabriquer un robot de compet par un enfant</vt:lpstr>
      <vt:lpstr>Menu</vt:lpstr>
      <vt:lpstr>Obstacles en programmation d’un robot</vt:lpstr>
      <vt:lpstr>Cahier des charges d’un robot roulant de compétition</vt:lpstr>
      <vt:lpstr>Structure électronique d’un robot de compétition – les périphériques</vt:lpstr>
      <vt:lpstr>Périphériques capteurs utilisés en course</vt:lpstr>
      <vt:lpstr>Périphériques actionneurs utilisés en course</vt:lpstr>
      <vt:lpstr>Trésorerie pratique</vt:lpstr>
      <vt:lpstr>Alimentation</vt:lpstr>
      <vt:lpstr>Calculateurs compatibles avec l’Arduino IDE</vt:lpstr>
      <vt:lpstr>Canevas de programmation d’un robot (fichier .ino)</vt:lpstr>
      <vt:lpstr>Documentation</vt:lpstr>
      <vt:lpstr>Exemple : clignoter façon « robot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Fabriquer un robot de compet</dc:title>
  <dc:creator>Thomas Peyruse</dc:creator>
  <cp:lastModifiedBy>Thomas Peyruse</cp:lastModifiedBy>
  <cp:revision>6</cp:revision>
  <dcterms:created xsi:type="dcterms:W3CDTF">2022-08-28T14:31:53Z</dcterms:created>
  <dcterms:modified xsi:type="dcterms:W3CDTF">2022-09-04T16:04:07Z</dcterms:modified>
</cp:coreProperties>
</file>