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Innovative Digital Shopping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app is set to redefine the way people shop online with simplicity and security.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E-Commerce app provides a seamless platform for users to shop a wide range of products.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Growing demand for digital shopping, convenience, and contactless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User-friendly interface</a:t>
            </a:r>
          </a:p>
          <a:p>
            <a:r>
              <a:t>• Secure payment options</a:t>
            </a:r>
          </a:p>
          <a:p>
            <a:r>
              <a:t>• Product reviews</a:t>
            </a:r>
          </a:p>
          <a:p>
            <a:r>
              <a:t>• Wishlist &amp; cart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design with intuitive navigation for all age groups.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 Native</a:t>
            </a:r>
          </a:p>
          <a:p>
            <a:r>
              <a:t>• Backend: Node.js &amp; Express</a:t>
            </a:r>
          </a:p>
          <a:p>
            <a:r>
              <a:t>• Database: 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encryption</a:t>
            </a:r>
          </a:p>
          <a:p>
            <a:r>
              <a:t>• Two-factor authentication</a:t>
            </a:r>
          </a:p>
          <a:p>
            <a:r>
              <a:t>• GDPR compliant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Commission-based revenue</a:t>
            </a:r>
          </a:p>
          <a:p>
            <a:r>
              <a:t>• Ads &amp; featured product listings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are some preview screenshots of the app 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