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2200-1215-4FBF-8ACE-627ED8DFED17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FB4D-9A35-43CC-ADC8-92C068076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65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2200-1215-4FBF-8ACE-627ED8DFED17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FB4D-9A35-43CC-ADC8-92C068076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28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2200-1215-4FBF-8ACE-627ED8DFED17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FB4D-9A35-43CC-ADC8-92C068076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29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2200-1215-4FBF-8ACE-627ED8DFED17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FB4D-9A35-43CC-ADC8-92C068076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4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2200-1215-4FBF-8ACE-627ED8DFED17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FB4D-9A35-43CC-ADC8-92C068076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1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2200-1215-4FBF-8ACE-627ED8DFED17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FB4D-9A35-43CC-ADC8-92C068076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65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2200-1215-4FBF-8ACE-627ED8DFED17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FB4D-9A35-43CC-ADC8-92C068076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2200-1215-4FBF-8ACE-627ED8DFED17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FB4D-9A35-43CC-ADC8-92C068076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5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2200-1215-4FBF-8ACE-627ED8DFED17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FB4D-9A35-43CC-ADC8-92C068076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46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2200-1215-4FBF-8ACE-627ED8DFED17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FB4D-9A35-43CC-ADC8-92C068076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3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A2200-1215-4FBF-8ACE-627ED8DFED17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FB4D-9A35-43CC-ADC8-92C068076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17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A2200-1215-4FBF-8ACE-627ED8DFED17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FB4D-9A35-43CC-ADC8-92C068076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3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423" y="562709"/>
            <a:ext cx="10251831" cy="1389183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Dashboard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907" y="2031022"/>
            <a:ext cx="8918331" cy="29718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vs. Target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Sravanthi T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2436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862"/>
            <a:ext cx="10515600" cy="46471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sales performance against targets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variance trends by region/salesperson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data-driven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(Data modeling, DAX, Interactive visuals)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(Data cleaning)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96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Sources &amp; Transformations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Actual: Transaction-level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product/region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Calender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hierarchy for time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impeople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team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Steps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relationships between tables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calculated measures (e.g., variance %)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74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7350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KPIs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Sales: SUM(Actual[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SalesAmount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Target: SUM(Target(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TargetAmount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Variance%: DIVIDE([Sales Variance] , [Total Target] , 0)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2023 showed highest positive variance (+13.6%)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 targets missed by 12.9% (highlighting seasonality)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5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Features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Line chart (Actual vs. Target over time)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Table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Salesperson-level breakdown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Filters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Quarter,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Choices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Color-coded variances (red/green for under/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overperformance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Mobile-responsive layout</a:t>
            </a:r>
          </a:p>
        </p:txBody>
      </p:sp>
    </p:spTree>
    <p:extLst>
      <p:ext uri="{BB962C8B-B14F-4D97-AF65-F5344CB8AC3E}">
        <p14:creationId xmlns:p14="http://schemas.microsoft.com/office/powerpoint/2010/main" val="229589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977"/>
            <a:ext cx="10515600" cy="477898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Enabled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Reallocate resources to underperforming regions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quarterly targets based on historical trends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top-performing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salespeople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CRM data for deeper pipeline analysis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monthly refreshes</a:t>
            </a:r>
          </a:p>
        </p:txBody>
      </p:sp>
    </p:spTree>
    <p:extLst>
      <p:ext uri="{BB962C8B-B14F-4D97-AF65-F5344CB8AC3E}">
        <p14:creationId xmlns:p14="http://schemas.microsoft.com/office/powerpoint/2010/main" val="298482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213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Sales Performance Dashboard</vt:lpstr>
      <vt:lpstr>Objective</vt:lpstr>
      <vt:lpstr>Data Sources &amp; Transformations </vt:lpstr>
      <vt:lpstr>Key Metrics</vt:lpstr>
      <vt:lpstr>Dashboard Features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Dashboard</dc:title>
  <dc:creator>Sravanthi Thota</dc:creator>
  <cp:lastModifiedBy>Sravanthi Thota</cp:lastModifiedBy>
  <cp:revision>12</cp:revision>
  <dcterms:created xsi:type="dcterms:W3CDTF">2025-08-10T12:34:38Z</dcterms:created>
  <dcterms:modified xsi:type="dcterms:W3CDTF">2025-08-10T12:56:55Z</dcterms:modified>
</cp:coreProperties>
</file>