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66" r:id="rId3"/>
    <p:sldId id="260" r:id="rId4"/>
    <p:sldId id="261" r:id="rId5"/>
    <p:sldId id="263" r:id="rId6"/>
    <p:sldId id="264" r:id="rId7"/>
    <p:sldId id="262" r:id="rId8"/>
    <p:sldId id="265" r:id="rId9"/>
    <p:sldId id="259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90FF"/>
    <a:srgbClr val="E5A9A3"/>
    <a:srgbClr val="B295F3"/>
    <a:srgbClr val="161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84" autoAdjust="0"/>
  </p:normalViewPr>
  <p:slideViewPr>
    <p:cSldViewPr snapToGrid="0">
      <p:cViewPr varScale="1">
        <p:scale>
          <a:sx n="77" d="100"/>
          <a:sy n="77" d="100"/>
        </p:scale>
        <p:origin x="7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49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90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01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302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883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59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54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3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829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1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74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2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02742"/>
            <a:ext cx="12190815" cy="6174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15D3B-1286-4232-A83F-18CC8A999DDC}"/>
              </a:ext>
            </a:extLst>
          </p:cNvPr>
          <p:cNvSpPr txBox="1"/>
          <p:nvPr/>
        </p:nvSpPr>
        <p:spPr>
          <a:xfrm flipH="1">
            <a:off x="2784296" y="3707225"/>
            <a:ext cx="7304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solidFill>
                  <a:srgbClr val="002060"/>
                </a:solidFill>
              </a:rPr>
              <a:t>Code Refactoring and Bug Fixing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5DB-8AA1-62CA-A6B1-74F58E22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About Me :</a:t>
            </a:r>
            <a:br>
              <a:rPr lang="en-US" dirty="0">
                <a:highlight>
                  <a:srgbClr val="FF0000"/>
                </a:highlight>
              </a:rPr>
            </a:br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A882E-B823-6D17-55B3-92829758F99D}"/>
              </a:ext>
            </a:extLst>
          </p:cNvPr>
          <p:cNvSpPr txBox="1"/>
          <p:nvPr/>
        </p:nvSpPr>
        <p:spPr>
          <a:xfrm>
            <a:off x="775252" y="2266122"/>
            <a:ext cx="950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Name </a:t>
            </a:r>
            <a:r>
              <a:rPr lang="en-US" dirty="0"/>
              <a:t>: </a:t>
            </a:r>
            <a:r>
              <a:rPr lang="en-US" sz="3200" dirty="0">
                <a:solidFill>
                  <a:srgbClr val="FF0000"/>
                </a:solidFill>
              </a:rPr>
              <a:t>Thota Chandra Sekhar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2D357A-3AB6-490E-BE01-ED68D72884B7}"/>
              </a:ext>
            </a:extLst>
          </p:cNvPr>
          <p:cNvSpPr txBox="1"/>
          <p:nvPr/>
        </p:nvSpPr>
        <p:spPr>
          <a:xfrm flipH="1">
            <a:off x="579973" y="1031629"/>
            <a:ext cx="1057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Title: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Refactoring and Debugging a Python Flask Note Taking Application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0DD13B-A30F-4926-8A60-14540658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7" y="3677703"/>
            <a:ext cx="380144" cy="2470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B51010-FE39-446C-A930-CA2DA7EE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222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F3F80-BF5E-47CB-A899-521186989BCD}"/>
              </a:ext>
            </a:extLst>
          </p:cNvPr>
          <p:cNvSpPr txBox="1"/>
          <p:nvPr/>
        </p:nvSpPr>
        <p:spPr>
          <a:xfrm flipH="1">
            <a:off x="579973" y="2856216"/>
            <a:ext cx="112455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Objective: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this task is to refactor the existing codebase of a Python Flask Note Taking Application to fix bugs and ensure smooth functionality.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2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0DA94-04C1-4A3D-AED8-BA387FEB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" y="1726059"/>
            <a:ext cx="5741730" cy="4669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1FEEE-D12E-47B0-8701-77FBAE28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07" y="1726059"/>
            <a:ext cx="6005433" cy="4669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5805C-EA9A-49C3-ADA5-9C707BD6760A}"/>
              </a:ext>
            </a:extLst>
          </p:cNvPr>
          <p:cNvSpPr txBox="1"/>
          <p:nvPr/>
        </p:nvSpPr>
        <p:spPr>
          <a:xfrm flipH="1">
            <a:off x="4566348" y="185094"/>
            <a:ext cx="460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highlight>
                  <a:srgbClr val="FF0000"/>
                </a:highlight>
              </a:rPr>
              <a:t>Before Bug Fixing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5DDE6-3F0C-4A9E-8664-16C081201724}"/>
              </a:ext>
            </a:extLst>
          </p:cNvPr>
          <p:cNvSpPr txBox="1"/>
          <p:nvPr/>
        </p:nvSpPr>
        <p:spPr>
          <a:xfrm flipH="1">
            <a:off x="353943" y="986354"/>
            <a:ext cx="390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Flask Code Snippet: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1850D-413B-4260-B72D-60D74D11E876}"/>
              </a:ext>
            </a:extLst>
          </p:cNvPr>
          <p:cNvSpPr txBox="1"/>
          <p:nvPr/>
        </p:nvSpPr>
        <p:spPr>
          <a:xfrm flipH="1">
            <a:off x="6095999" y="986354"/>
            <a:ext cx="417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HTML Code Snippet:</a:t>
            </a:r>
          </a:p>
        </p:txBody>
      </p:sp>
    </p:spTree>
    <p:extLst>
      <p:ext uri="{BB962C8B-B14F-4D97-AF65-F5344CB8AC3E}">
        <p14:creationId xmlns:p14="http://schemas.microsoft.com/office/powerpoint/2010/main" val="202427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2A7B9BC-5B54-44AD-95D5-2689E126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9" y="701954"/>
            <a:ext cx="11989941" cy="6156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Flask Snippet: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Identify the Issue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Code is only POST requests and not GET requests, resulting in notes not being displayed initially.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Update Route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Add "GET" to the list of methods in the route to handle GET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Fetch Notes for GET 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Modify the index function to fetch notes and pass them to the template for GET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Correct Retrieval of 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 the index function, ensure that the note is retrieved from form data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request.form.get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("note")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POST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Handle Empty 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Check if the note is not empty before appending it to the notes list to prevent adding empty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Render 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Return the rendered template with the updated list of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ED47F-7AC4-4778-9B0A-12EBF70DF636}"/>
              </a:ext>
            </a:extLst>
          </p:cNvPr>
          <p:cNvSpPr txBox="1"/>
          <p:nvPr/>
        </p:nvSpPr>
        <p:spPr>
          <a:xfrm flipH="1">
            <a:off x="3359648" y="123290"/>
            <a:ext cx="597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Steps Involved in Bug Fixing</a:t>
            </a:r>
            <a:endParaRPr lang="en-IN" sz="32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52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56E4B86-D6C0-48E6-A04E-E059C26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45719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BBB94AE-9492-4C22-9261-8B784F4A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6" y="820068"/>
            <a:ext cx="12099533" cy="57559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HTML Snippet: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Add Heading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Insert a heading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heading for the note-taking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Update Form 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Set the form action attribute to "/" it submits data to the URL using the POST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Specify Button 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Define the type attribute for the button "submit” it functions as a submit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Conditional Display of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Use conditional statements in the template to check if there are notes available before displaying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Handle Empty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 Handle the case when there are no notes available for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2B458988-C051-41D4-BF6D-D9F3CAB4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84DFECE-9045-4BBF-B878-2F983AAB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4AB02-4C4E-432B-AC4B-FEEB35A2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1" y="1649745"/>
            <a:ext cx="5143607" cy="4792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34A68-3615-4D7C-AC65-8214AF8A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53" y="1649745"/>
            <a:ext cx="6095689" cy="4792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A7D8F-5BCF-4B77-ACE1-89FA07F10B43}"/>
              </a:ext>
            </a:extLst>
          </p:cNvPr>
          <p:cNvSpPr txBox="1"/>
          <p:nvPr/>
        </p:nvSpPr>
        <p:spPr>
          <a:xfrm flipH="1">
            <a:off x="4033337" y="123716"/>
            <a:ext cx="412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After Bug Fixing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54435-A510-4106-90B6-1183EA85B781}"/>
              </a:ext>
            </a:extLst>
          </p:cNvPr>
          <p:cNvSpPr txBox="1"/>
          <p:nvPr/>
        </p:nvSpPr>
        <p:spPr>
          <a:xfrm flipH="1">
            <a:off x="240051" y="886730"/>
            <a:ext cx="282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Flask Snippet</a:t>
            </a:r>
            <a:r>
              <a:rPr lang="en-IN" sz="2800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AFDDA-120F-4AD9-84CA-2A1D08DE7956}"/>
              </a:ext>
            </a:extLst>
          </p:cNvPr>
          <p:cNvSpPr txBox="1"/>
          <p:nvPr/>
        </p:nvSpPr>
        <p:spPr>
          <a:xfrm flipH="1">
            <a:off x="5501296" y="948285"/>
            <a:ext cx="28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Snippet:</a:t>
            </a:r>
          </a:p>
        </p:txBody>
      </p:sp>
    </p:spTree>
    <p:extLst>
      <p:ext uri="{BB962C8B-B14F-4D97-AF65-F5344CB8AC3E}">
        <p14:creationId xmlns:p14="http://schemas.microsoft.com/office/powerpoint/2010/main" val="13176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BBE13-925F-43A9-95FA-05DB96C836DD}"/>
              </a:ext>
            </a:extLst>
          </p:cNvPr>
          <p:cNvSpPr txBox="1"/>
          <p:nvPr/>
        </p:nvSpPr>
        <p:spPr>
          <a:xfrm flipH="1">
            <a:off x="4905395" y="195210"/>
            <a:ext cx="2381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68039-2C61-422B-B159-099A3D7A9193}"/>
              </a:ext>
            </a:extLst>
          </p:cNvPr>
          <p:cNvSpPr txBox="1"/>
          <p:nvPr/>
        </p:nvSpPr>
        <p:spPr>
          <a:xfrm flipH="1">
            <a:off x="179284" y="1545435"/>
            <a:ext cx="34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 Bug Fixing: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11AD5-2A62-485A-AAE1-252805907BD5}"/>
              </a:ext>
            </a:extLst>
          </p:cNvPr>
          <p:cNvSpPr txBox="1"/>
          <p:nvPr/>
        </p:nvSpPr>
        <p:spPr>
          <a:xfrm flipH="1">
            <a:off x="6141719" y="1546196"/>
            <a:ext cx="327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Bug Fixing: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E0DA-161F-492C-8C32-5B072349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4" y="2723725"/>
            <a:ext cx="3930380" cy="2111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08B7D-EE1E-47D9-AB69-352FC345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34218"/>
            <a:ext cx="5595991" cy="35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328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Söhne Mono</vt:lpstr>
      <vt:lpstr>Century Gothic</vt:lpstr>
      <vt:lpstr>Wingdings 3</vt:lpstr>
      <vt:lpstr>Libre Baskerville</vt:lpstr>
      <vt:lpstr>Calibri</vt:lpstr>
      <vt:lpstr>Arial</vt:lpstr>
      <vt:lpstr>Söhne</vt:lpstr>
      <vt:lpstr>Ion</vt:lpstr>
      <vt:lpstr>PowerPoint Presentation</vt:lpstr>
      <vt:lpstr>About Me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chandu naidu</cp:lastModifiedBy>
  <cp:revision>24</cp:revision>
  <dcterms:created xsi:type="dcterms:W3CDTF">2021-02-16T05:19:01Z</dcterms:created>
  <dcterms:modified xsi:type="dcterms:W3CDTF">2024-03-04T10:24:03Z</dcterms:modified>
</cp:coreProperties>
</file>