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4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310" r:id="rId4"/>
    <p:sldId id="313" r:id="rId5"/>
    <p:sldId id="315" r:id="rId6"/>
    <p:sldId id="314" r:id="rId7"/>
    <p:sldId id="312" r:id="rId8"/>
    <p:sldId id="311" r:id="rId9"/>
    <p:sldId id="309" r:id="rId10"/>
    <p:sldId id="259" r:id="rId11"/>
  </p:sldIdLst>
  <p:sldSz cx="12192000" cy="6858000"/>
  <p:notesSz cx="7104063" cy="10234613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FFCC"/>
    <a:srgbClr val="0000FF"/>
    <a:srgbClr val="7E23A3"/>
    <a:srgbClr val="CC0000"/>
    <a:srgbClr val="008000"/>
    <a:srgbClr val="33CC33"/>
    <a:srgbClr val="FF33CC"/>
    <a:srgbClr val="00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6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738318-014F-42B8-AB3C-553F2760C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58B67-0264-4E6E-7189-E7C5CBF98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4413-4F7F-430F-9830-ED98FD89C660}" type="datetimeFigureOut">
              <a:rPr lang="en-IN" smtClean="0"/>
              <a:pPr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25FA-A219-A157-B53D-EF5954D37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FFF5C-A00D-1713-1FBC-B0F926B326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B954-7E43-4F6A-91C9-0CEB5E5BC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4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058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7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73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14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932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824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198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67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9882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565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6890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89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3893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0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133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894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40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8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76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131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51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0628"/>
            <a:ext cx="12192000" cy="698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9C834-DC1A-8F8B-F749-17259BAE2110}"/>
              </a:ext>
            </a:extLst>
          </p:cNvPr>
          <p:cNvSpPr txBox="1"/>
          <p:nvPr/>
        </p:nvSpPr>
        <p:spPr>
          <a:xfrm>
            <a:off x="729343" y="4496190"/>
            <a:ext cx="11114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Search Engine Relevance for Video Subtitles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584BE-AC55-1035-32BC-A2EFE6DD39F2}"/>
              </a:ext>
            </a:extLst>
          </p:cNvPr>
          <p:cNvSpPr txBox="1"/>
          <p:nvPr/>
        </p:nvSpPr>
        <p:spPr>
          <a:xfrm>
            <a:off x="0" y="5361249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Thota Chandra Sekhar</a:t>
            </a:r>
          </a:p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 Ganga Vignesh</a:t>
            </a:r>
            <a:endParaRPr lang="en-IN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ndroid Apps by Thank You on Google Play">
            <a:extLst>
              <a:ext uri="{FF2B5EF4-FFF2-40B4-BE49-F238E27FC236}">
                <a16:creationId xmlns:a16="http://schemas.microsoft.com/office/drawing/2014/main" id="{68C6EE5B-4F78-FAD6-903E-C7CCA4A4D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8933" y="3276599"/>
            <a:ext cx="5469467" cy="546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Android Apps by Thank You on Google Play">
            <a:extLst>
              <a:ext uri="{FF2B5EF4-FFF2-40B4-BE49-F238E27FC236}">
                <a16:creationId xmlns:a16="http://schemas.microsoft.com/office/drawing/2014/main" id="{E8F6B23F-51B2-687C-2A85-38DE70C625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5607" y="905933"/>
            <a:ext cx="3745067" cy="396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Thank You Stock Illustrations – 65,094 Thank You Stock Illustrations,  Vectors &amp; Clipart - Dreamstime">
            <a:extLst>
              <a:ext uri="{FF2B5EF4-FFF2-40B4-BE49-F238E27FC236}">
                <a16:creationId xmlns:a16="http://schemas.microsoft.com/office/drawing/2014/main" id="{B4327D2D-9D55-609F-155B-C1959DD7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0266"/>
            <a:ext cx="12191999" cy="938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975CEF-57EA-5F87-255B-EC223BA398FD}"/>
              </a:ext>
            </a:extLst>
          </p:cNvPr>
          <p:cNvSpPr txBox="1"/>
          <p:nvPr/>
        </p:nvSpPr>
        <p:spPr>
          <a:xfrm>
            <a:off x="122465" y="250762"/>
            <a:ext cx="204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25DDC-08C7-93F4-BE24-B0E692A6DC27}"/>
              </a:ext>
            </a:extLst>
          </p:cNvPr>
          <p:cNvSpPr txBox="1"/>
          <p:nvPr/>
        </p:nvSpPr>
        <p:spPr>
          <a:xfrm>
            <a:off x="1992086" y="1305342"/>
            <a:ext cx="75655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era, search engines are vital for accessing relevant content efficiently.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enhancing search engine relevance specifically for video subtitles, aiming to improve user experience and content accessibility.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natural language processing and machine learning techniques, our objective is to develop an advanced search algorithm that delivers accurate and meaningful results for video subtitle queries.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4D5FCC-4688-3F17-51BD-603A4F941EEE}"/>
              </a:ext>
            </a:extLst>
          </p:cNvPr>
          <p:cNvSpPr/>
          <p:nvPr/>
        </p:nvSpPr>
        <p:spPr>
          <a:xfrm>
            <a:off x="1208312" y="1413612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0189AC-F9EF-C9CF-E8C2-338C5C18C019}"/>
              </a:ext>
            </a:extLst>
          </p:cNvPr>
          <p:cNvSpPr/>
          <p:nvPr/>
        </p:nvSpPr>
        <p:spPr>
          <a:xfrm>
            <a:off x="1208313" y="2333455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B4B5719-4462-4889-54C9-29D208B5017E}"/>
              </a:ext>
            </a:extLst>
          </p:cNvPr>
          <p:cNvSpPr/>
          <p:nvPr/>
        </p:nvSpPr>
        <p:spPr>
          <a:xfrm>
            <a:off x="1208313" y="3548744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 descr="How Search Works | Digital Marketing Mastery">
            <a:extLst>
              <a:ext uri="{FF2B5EF4-FFF2-40B4-BE49-F238E27FC236}">
                <a16:creationId xmlns:a16="http://schemas.microsoft.com/office/drawing/2014/main" id="{112D15FD-54E3-F05D-717E-0F3C94267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33" y="4475441"/>
            <a:ext cx="5080000" cy="238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521C77-8E6A-4B78-5B41-727F3CDFB739}"/>
              </a:ext>
            </a:extLst>
          </p:cNvPr>
          <p:cNvSpPr txBox="1"/>
          <p:nvPr/>
        </p:nvSpPr>
        <p:spPr>
          <a:xfrm>
            <a:off x="2168979" y="1192296"/>
            <a:ext cx="610144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 text data (e.g., remove timestamps) crucial for vectorization.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Vectorize subtitle documents and user queries.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cosine similarity between document and query vectors.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Retrieval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 most similar documents based on similarity scores.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82091-96D6-AD01-FD31-F39E19F724A4}"/>
              </a:ext>
            </a:extLst>
          </p:cNvPr>
          <p:cNvSpPr txBox="1"/>
          <p:nvPr/>
        </p:nvSpPr>
        <p:spPr>
          <a:xfrm>
            <a:off x="100693" y="228990"/>
            <a:ext cx="1869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Logic 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A3687-E0A6-C3CF-1C7A-22AD1E2901A3}"/>
              </a:ext>
            </a:extLst>
          </p:cNvPr>
          <p:cNvSpPr/>
          <p:nvPr/>
        </p:nvSpPr>
        <p:spPr>
          <a:xfrm>
            <a:off x="1273627" y="1566011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A3AF31-5794-D76C-3771-23DCFFE4359C}"/>
              </a:ext>
            </a:extLst>
          </p:cNvPr>
          <p:cNvSpPr/>
          <p:nvPr/>
        </p:nvSpPr>
        <p:spPr>
          <a:xfrm>
            <a:off x="1273627" y="249597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4C4A05-1DF1-A7E2-FD96-6026765691C8}"/>
              </a:ext>
            </a:extLst>
          </p:cNvPr>
          <p:cNvSpPr/>
          <p:nvPr/>
        </p:nvSpPr>
        <p:spPr>
          <a:xfrm>
            <a:off x="1273626" y="3425935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AA5762-4E32-B666-5DD7-7CD27237AEF8}"/>
              </a:ext>
            </a:extLst>
          </p:cNvPr>
          <p:cNvSpPr/>
          <p:nvPr/>
        </p:nvSpPr>
        <p:spPr>
          <a:xfrm>
            <a:off x="1273625" y="4335737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AutoShape 2" descr="Data Preprocessing in Machine Learning - Python Geeks">
            <a:extLst>
              <a:ext uri="{FF2B5EF4-FFF2-40B4-BE49-F238E27FC236}">
                <a16:creationId xmlns:a16="http://schemas.microsoft.com/office/drawing/2014/main" id="{979ECE09-FBE0-06A8-682F-F16243F053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73829" cy="28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Data Preprocessing in Machine Learning [Steps &amp; Techniques]">
            <a:extLst>
              <a:ext uri="{FF2B5EF4-FFF2-40B4-BE49-F238E27FC236}">
                <a16:creationId xmlns:a16="http://schemas.microsoft.com/office/drawing/2014/main" id="{562D1B00-3C8E-57FA-57AF-8F5D1360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311" y="369957"/>
            <a:ext cx="2555420" cy="18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Vectorisation de logo à 5€ - StickerGreen">
            <a:extLst>
              <a:ext uri="{FF2B5EF4-FFF2-40B4-BE49-F238E27FC236}">
                <a16:creationId xmlns:a16="http://schemas.microsoft.com/office/drawing/2014/main" id="{1F4E03DA-EDCC-AA70-394B-7377156D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202" y="2512517"/>
            <a:ext cx="2714624" cy="19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sine Similarity, Clearly Explained!!!">
            <a:extLst>
              <a:ext uri="{FF2B5EF4-FFF2-40B4-BE49-F238E27FC236}">
                <a16:creationId xmlns:a16="http://schemas.microsoft.com/office/drawing/2014/main" id="{F91AB727-7102-121F-2A63-A372BE167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429" y="4677536"/>
            <a:ext cx="2920059" cy="181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ow to Get Results Now on Your Long-Term Objective - Free Webinar -  Thinking Directions">
            <a:extLst>
              <a:ext uri="{FF2B5EF4-FFF2-40B4-BE49-F238E27FC236}">
                <a16:creationId xmlns:a16="http://schemas.microsoft.com/office/drawing/2014/main" id="{85414280-5310-540E-9566-97DE8F78E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53" y="4947170"/>
            <a:ext cx="2920060" cy="16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8924E0-FB0B-84AC-A460-9CA5E2034829}"/>
              </a:ext>
            </a:extLst>
          </p:cNvPr>
          <p:cNvSpPr txBox="1"/>
          <p:nvPr/>
        </p:nvSpPr>
        <p:spPr>
          <a:xfrm>
            <a:off x="335437" y="793235"/>
            <a:ext cx="2973819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from database tables using Python.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ZIP files with Latin-1 encoding.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Operations: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data: remove timestamps, leading characters, symbols, numbers, and tags.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30% of the data.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cleaned and processed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A015B-9376-8675-8646-ABFAC4B2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754" y="211668"/>
            <a:ext cx="7986713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96069-DB2C-5A57-3DE6-9EFB18AB7E1D}"/>
              </a:ext>
            </a:extLst>
          </p:cNvPr>
          <p:cNvSpPr txBox="1"/>
          <p:nvPr/>
        </p:nvSpPr>
        <p:spPr>
          <a:xfrm>
            <a:off x="1047750" y="2068009"/>
            <a:ext cx="94569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Vector Generation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6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Chunkier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 documents, Mitigating information loss with overlapping windows.</a:t>
            </a:r>
          </a:p>
          <a:p>
            <a:pPr lvl="6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Storage in Chroma DB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storage and retrieval.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D657B2-3906-062F-0D57-D9FA665A6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BOW/TFIDF for searching keywords.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 transformers based on BERT for semantic search</a:t>
            </a:r>
          </a:p>
        </p:txBody>
      </p:sp>
    </p:spTree>
    <p:extLst>
      <p:ext uri="{BB962C8B-B14F-4D97-AF65-F5344CB8AC3E}">
        <p14:creationId xmlns:p14="http://schemas.microsoft.com/office/powerpoint/2010/main" val="21775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92074-67A8-6859-6EE9-2CE9B131944A}"/>
              </a:ext>
            </a:extLst>
          </p:cNvPr>
          <p:cNvSpPr txBox="1"/>
          <p:nvPr/>
        </p:nvSpPr>
        <p:spPr>
          <a:xfrm>
            <a:off x="122465" y="310553"/>
            <a:ext cx="3480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Retrieving Documents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C0CBF-FC95-67E9-5853-3D59D71D493D}"/>
              </a:ext>
            </a:extLst>
          </p:cNvPr>
          <p:cNvSpPr txBox="1"/>
          <p:nvPr/>
        </p:nvSpPr>
        <p:spPr>
          <a:xfrm>
            <a:off x="2332265" y="1382286"/>
            <a:ext cx="76063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the user's search query.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query (if required).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query embedding.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cosine distance, calculate the similarity score between embeddings of documents and user search query embedding.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cosine similarity scores will help in returning the most relevant candidate documents as per user’s search query.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9686D4-37D9-5937-3CE4-0A848B138648}"/>
              </a:ext>
            </a:extLst>
          </p:cNvPr>
          <p:cNvSpPr/>
          <p:nvPr/>
        </p:nvSpPr>
        <p:spPr>
          <a:xfrm>
            <a:off x="1552571" y="148857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C8E8B2-9111-9004-4A37-BA9A17FB41ED}"/>
              </a:ext>
            </a:extLst>
          </p:cNvPr>
          <p:cNvSpPr/>
          <p:nvPr/>
        </p:nvSpPr>
        <p:spPr>
          <a:xfrm>
            <a:off x="1552572" y="207571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42358B-0F1F-781D-C5D0-1853D770A7D9}"/>
              </a:ext>
            </a:extLst>
          </p:cNvPr>
          <p:cNvSpPr/>
          <p:nvPr/>
        </p:nvSpPr>
        <p:spPr>
          <a:xfrm>
            <a:off x="1558015" y="269201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3982C8-A09D-997B-0301-2866F709A44F}"/>
              </a:ext>
            </a:extLst>
          </p:cNvPr>
          <p:cNvSpPr/>
          <p:nvPr/>
        </p:nvSpPr>
        <p:spPr>
          <a:xfrm>
            <a:off x="1552573" y="3318139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B979A8-FBF5-B8FF-DBB6-3F6F9857893E}"/>
              </a:ext>
            </a:extLst>
          </p:cNvPr>
          <p:cNvSpPr/>
          <p:nvPr/>
        </p:nvSpPr>
        <p:spPr>
          <a:xfrm>
            <a:off x="1552574" y="4232618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4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E10632-CE43-702D-AA58-278CB951D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649" y="1973125"/>
            <a:ext cx="535795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is for a </a:t>
            </a:r>
            <a:r>
              <a:rPr lang="en-US" altLang="en-US" dirty="0" err="1"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 that serves as a search engine for movie subtitles.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processes user search queries, loads data from a CSV file into a Pandas Data Frame, and shows results using HTML templates styled with CSS.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45CCE-9C22-044A-4AA6-AC289451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701" y="1"/>
            <a:ext cx="6779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1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06BD31-534A-D9A8-6D70-2C5C9470C2D9}"/>
              </a:ext>
            </a:extLst>
          </p:cNvPr>
          <p:cNvSpPr txBox="1"/>
          <p:nvPr/>
        </p:nvSpPr>
        <p:spPr>
          <a:xfrm>
            <a:off x="89808" y="218105"/>
            <a:ext cx="243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utput Result :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58A039-A6EB-8760-E97E-33D7A781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71" y="7189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generates a web application that allows users to look for movie subtitles.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outcomes are shown on a page with a particular color scheme and layout.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7E1D4-EAD7-02B7-3337-D43673F8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12192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5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E15603-6048-7CA7-FEE6-7E26F2169702}"/>
              </a:ext>
            </a:extLst>
          </p:cNvPr>
          <p:cNvSpPr txBox="1"/>
          <p:nvPr/>
        </p:nvSpPr>
        <p:spPr>
          <a:xfrm>
            <a:off x="141514" y="359917"/>
            <a:ext cx="188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8D70D-66A6-5399-154F-EF4B2BAA2943}"/>
              </a:ext>
            </a:extLst>
          </p:cNvPr>
          <p:cNvSpPr txBox="1"/>
          <p:nvPr/>
        </p:nvSpPr>
        <p:spPr>
          <a:xfrm>
            <a:off x="1872342" y="1447800"/>
            <a:ext cx="75519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project objectives and methodology.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Improved search relevance for video subtitles.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Potential enhancements or extensions.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D5103F-97DE-943B-11E9-804C44DAABD1}"/>
              </a:ext>
            </a:extLst>
          </p:cNvPr>
          <p:cNvSpPr/>
          <p:nvPr/>
        </p:nvSpPr>
        <p:spPr>
          <a:xfrm>
            <a:off x="272139" y="4068297"/>
            <a:ext cx="201388" cy="144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107697-C8B2-900E-1F30-2C0371523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07" y="3950498"/>
            <a:ext cx="105722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of this research is to improve video subtitle search engine relevance by utilizing cutting edge methods such as efficient document processing and semantic understanding.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3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5880</TotalTime>
  <Words>429</Words>
  <Application>Microsoft Office PowerPoint</Application>
  <PresentationFormat>Widescreen</PresentationFormat>
  <Paragraphs>55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Corbel</vt:lpstr>
      <vt:lpstr>Arial</vt:lpstr>
      <vt:lpstr>Calibri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chandu naidu</cp:lastModifiedBy>
  <cp:revision>195</cp:revision>
  <cp:lastPrinted>2023-01-27T03:24:50Z</cp:lastPrinted>
  <dcterms:created xsi:type="dcterms:W3CDTF">2021-02-16T05:19:01Z</dcterms:created>
  <dcterms:modified xsi:type="dcterms:W3CDTF">2024-04-26T11:57:36Z</dcterms:modified>
</cp:coreProperties>
</file>