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65F38F-7CB9-4D73-ADCE-BEB243C6ACE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2398A4-BE33-4FF7-9EEB-489732F7772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6445E8-37BC-40E5-98DC-EE7A4048CDC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B5AE0D-552B-4276-97D1-4CE45880F4B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B75829-1003-47AE-BDD7-C6B317E6CFB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D1980D-E362-4714-8BD7-EA444074BCC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F54F9-2BAA-4EF4-A5F5-A6E9FBD9E8A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15B3A6-2DE4-4EE2-B350-1DF0822F526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3357AA-9415-4091-A04E-2EFE206CEB5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2E4C6A-2C59-4B33-918D-75AE8B295E3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800D00-661C-46CF-9797-69A1DF4D678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E9AC6B-A34F-4847-8805-CD690610425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A8C267-D530-4666-964B-89129E33E99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F91A1A-7F7F-4CF6-B0C8-5DD8B279494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7CA23-1A45-4CA2-960C-CF8A758E08C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6A3DC7-78CE-4B1E-92ED-E8479447231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126325-D554-4682-8086-11881B35DFB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A583C9-0F9D-4EBE-AEAB-BE4D0127B3A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17A664-4457-4E51-AFD4-3D691DF7A49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7FE51F-4101-410C-B7CF-18A53A53502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4A5147-3DA0-4DAB-9EC1-B03A5270B98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EFF5FF-5414-4425-BA35-4D5FEE90D24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3CD89E-7A27-4B14-A21B-3AEEDD53D11C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D5C1F2-60A3-4253-B64C-0C28B65CC94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CF8F06-F5EA-46B7-BCA5-BD30F19F39D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0BFC08-7B00-4D3D-A751-FBD212373BD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751521-C589-4041-9F64-2CA92653B22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037A38-4D03-4F87-8C10-11ECF426106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6703AC-DD50-44C8-BEE0-391328182DD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D67D0-8CB2-4AF7-9D45-8B2B1751271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D2CFEC-EFBB-49D6-B32C-D5268D240C3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4D59B0F-198B-44C5-89F3-E86F043EE5E9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BA7E159-1B08-4337-89C8-EEDE93263FA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982CF8-EC96-4E78-BF90-68EF9A787A9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DFC4D36-41DF-435F-9397-3945E7D54810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91B6E2-DDBE-417D-BB39-736934CEA097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FA39C9C-7555-4D5C-8107-3A5B4315DE8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179DAC-D987-4CB1-A3C5-281E769823D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56F69C6-6657-4C6C-9A11-02EDA20C607B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DC3679B-DFF7-4E07-A170-2859AF197F0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3A5E78C-E4E8-4DA3-87CE-59441E8F8D27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03233F9-7CCE-4A80-84AF-9C9E8FEDA2AA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F2E0FA-DC71-4564-A92B-08953D51192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96CA20-FA3E-48EE-B0EC-C6656FEDCAC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B9264C-B77F-4E76-AF3D-B6FDE5BDB31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4FCA1B-F398-448B-A005-8F47DB0B49C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33C5CB-6C77-47E8-A89F-13AE51A80FA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458968-AD58-4E12-9547-CF226EB8DD4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5" hidden="1"/>
          <p:cNvSpPr/>
          <p:nvPr/>
        </p:nvSpPr>
        <p:spPr>
          <a:xfrm>
            <a:off x="0" y="365040"/>
            <a:ext cx="12190680" cy="1324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" name="Прямоугольник 6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pic>
        <p:nvPicPr>
          <p:cNvPr id="2" name="Рисунок 8" descr="Рисунок 8"/>
          <p:cNvPicPr/>
          <p:nvPr/>
        </p:nvPicPr>
        <p:blipFill>
          <a:blip r:embed="rId2"/>
          <a:stretch/>
        </p:blipFill>
        <p:spPr>
          <a:xfrm>
            <a:off x="972720" y="764640"/>
            <a:ext cx="1235520" cy="1235520"/>
          </a:xfrm>
          <a:prstGeom prst="rect">
            <a:avLst/>
          </a:prstGeom>
          <a:ln w="12700">
            <a:noFill/>
          </a:ln>
        </p:spPr>
      </p:pic>
      <p:sp>
        <p:nvSpPr>
          <p:cNvPr id="3" name="Прямоугольник 9"/>
          <p:cNvSpPr/>
          <p:nvPr/>
        </p:nvSpPr>
        <p:spPr>
          <a:xfrm>
            <a:off x="972720" y="2558880"/>
            <a:ext cx="107640" cy="28191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PermianSansTypeface"/>
              <a:ea typeface="PermianSansTypeface"/>
            </a:endParaRPr>
          </a:p>
        </p:txBody>
      </p:sp>
      <p:sp>
        <p:nvSpPr>
          <p:cNvPr id="4" name="Прямоугольник 10"/>
          <p:cNvSpPr/>
          <p:nvPr/>
        </p:nvSpPr>
        <p:spPr>
          <a:xfrm>
            <a:off x="10321560" y="228960"/>
            <a:ext cx="660600" cy="693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5" name="Прямоугольник 11"/>
          <p:cNvSpPr/>
          <p:nvPr/>
        </p:nvSpPr>
        <p:spPr>
          <a:xfrm>
            <a:off x="10969200" y="-28080"/>
            <a:ext cx="1221480" cy="12819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6" name="Прямоугольник 12"/>
          <p:cNvSpPr/>
          <p:nvPr/>
        </p:nvSpPr>
        <p:spPr>
          <a:xfrm>
            <a:off x="10572480" y="644040"/>
            <a:ext cx="952920" cy="10000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7" name="Прямоугольник 13"/>
          <p:cNvSpPr/>
          <p:nvPr/>
        </p:nvSpPr>
        <p:spPr>
          <a:xfrm>
            <a:off x="11132280" y="5169240"/>
            <a:ext cx="1058040" cy="11106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8" name="Прямоугольник 14"/>
          <p:cNvSpPr/>
          <p:nvPr/>
        </p:nvSpPr>
        <p:spPr>
          <a:xfrm>
            <a:off x="11433960" y="4646880"/>
            <a:ext cx="572400" cy="6008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" name="Прямоугольник 15"/>
          <p:cNvSpPr/>
          <p:nvPr/>
        </p:nvSpPr>
        <p:spPr>
          <a:xfrm>
            <a:off x="10830600" y="5664600"/>
            <a:ext cx="991440" cy="10407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0" name="Прямоугольник 16"/>
          <p:cNvSpPr/>
          <p:nvPr/>
        </p:nvSpPr>
        <p:spPr>
          <a:xfrm>
            <a:off x="10049400" y="3948120"/>
            <a:ext cx="594000" cy="623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1" name="Прямоугольник 17"/>
          <p:cNvSpPr/>
          <p:nvPr/>
        </p:nvSpPr>
        <p:spPr>
          <a:xfrm>
            <a:off x="10460160" y="3754440"/>
            <a:ext cx="367560" cy="385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2" name="Прямоугольник 18"/>
          <p:cNvSpPr/>
          <p:nvPr/>
        </p:nvSpPr>
        <p:spPr>
          <a:xfrm>
            <a:off x="11293200" y="2514240"/>
            <a:ext cx="367560" cy="3859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3" name="Прямоугольник 19"/>
          <p:cNvSpPr/>
          <p:nvPr/>
        </p:nvSpPr>
        <p:spPr>
          <a:xfrm>
            <a:off x="375120" y="5969160"/>
            <a:ext cx="367560" cy="385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4" name="Прямоугольник 20"/>
          <p:cNvSpPr/>
          <p:nvPr/>
        </p:nvSpPr>
        <p:spPr>
          <a:xfrm>
            <a:off x="-181800" y="6066360"/>
            <a:ext cx="660600" cy="693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5" name="Прямоугольник 21"/>
          <p:cNvSpPr/>
          <p:nvPr/>
        </p:nvSpPr>
        <p:spPr>
          <a:xfrm>
            <a:off x="10566720" y="6094080"/>
            <a:ext cx="367560" cy="385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309240" cy="344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74AA5B7-68D3-4606-8476-EC216E3B17BE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"/>
          <p:cNvSpPr/>
          <p:nvPr/>
        </p:nvSpPr>
        <p:spPr>
          <a:xfrm>
            <a:off x="0" y="365040"/>
            <a:ext cx="12190680" cy="1324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2"/>
          </p:nvPr>
        </p:nvSpPr>
        <p:spPr>
          <a:xfrm>
            <a:off x="8476200" y="6311880"/>
            <a:ext cx="309240" cy="344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3AA075D-A69B-49CB-8910-8F4A92F0A402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5" hidden="1"/>
          <p:cNvSpPr/>
          <p:nvPr/>
        </p:nvSpPr>
        <p:spPr>
          <a:xfrm>
            <a:off x="0" y="365040"/>
            <a:ext cx="12190680" cy="1324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6" name="Прямоугольник 8"/>
          <p:cNvSpPr/>
          <p:nvPr/>
        </p:nvSpPr>
        <p:spPr>
          <a:xfrm>
            <a:off x="0" y="0"/>
            <a:ext cx="167760" cy="6856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PermianSansTypeface"/>
              <a:ea typeface="PermianSansTypeface"/>
            </a:endParaRPr>
          </a:p>
        </p:txBody>
      </p:sp>
      <p:sp>
        <p:nvSpPr>
          <p:cNvPr id="97" name="Прямоугольник 11"/>
          <p:cNvSpPr/>
          <p:nvPr/>
        </p:nvSpPr>
        <p:spPr>
          <a:xfrm>
            <a:off x="11618280" y="524880"/>
            <a:ext cx="572400" cy="6008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8" name="Прямоугольник 12"/>
          <p:cNvSpPr/>
          <p:nvPr/>
        </p:nvSpPr>
        <p:spPr>
          <a:xfrm>
            <a:off x="10974240" y="229680"/>
            <a:ext cx="279720" cy="2937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9" name="Прямоугольник 13"/>
          <p:cNvSpPr/>
          <p:nvPr/>
        </p:nvSpPr>
        <p:spPr>
          <a:xfrm>
            <a:off x="368280" y="5913360"/>
            <a:ext cx="387000" cy="406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3280" cy="366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B9C67A3-E762-47AB-8394-04430E759FA9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Прямоугольник 5" hidden="1"/>
          <p:cNvSpPr/>
          <p:nvPr/>
        </p:nvSpPr>
        <p:spPr>
          <a:xfrm>
            <a:off x="0" y="365040"/>
            <a:ext cx="12190680" cy="1324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sldNum" idx="4"/>
          </p:nvPr>
        </p:nvSpPr>
        <p:spPr>
          <a:xfrm>
            <a:off x="8737560" y="6356520"/>
            <a:ext cx="2843280" cy="366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E5DECF0-C6A7-47DA-9BDD-15D64A7AD7C4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43080" y="2858400"/>
            <a:ext cx="9142560" cy="166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Neuropol X Rg"/>
                <a:ea typeface="PermianSerifTypeface"/>
              </a:rPr>
              <a:t>Программа </a:t>
            </a:r>
            <a:br>
              <a:rPr sz="4000"/>
            </a:br>
            <a:r>
              <a:rPr b="0" lang="ru-RU" sz="4000" spc="-1" strike="noStrike">
                <a:solidFill>
                  <a:srgbClr val="ffffff"/>
                </a:solidFill>
                <a:latin typeface="Neuropol X Rg"/>
                <a:ea typeface="PermianSerifTypeface"/>
              </a:rPr>
              <a:t>«Хитрый купец»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243080" y="4541760"/>
            <a:ext cx="9142560" cy="67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Neuropol X Rg"/>
                <a:ea typeface="PermianSansTypeface"/>
              </a:rPr>
              <a:t>Выполнил: студент 1 курса ИКНТ Кулаков Максим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2637"/>
          <p:cNvSpPr/>
          <p:nvPr/>
        </p:nvSpPr>
        <p:spPr>
          <a:xfrm>
            <a:off x="946080" y="164664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7" name="Shape 2638"/>
          <p:cNvSpPr/>
          <p:nvPr/>
        </p:nvSpPr>
        <p:spPr>
          <a:xfrm>
            <a:off x="141588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131" h="21131">
                <a:moveTo>
                  <a:pt x="19045" y="7529"/>
                </a:moveTo>
                <a:cubicBezTo>
                  <a:pt x="17544" y="9029"/>
                  <a:pt x="15110" y="9029"/>
                  <a:pt x="13610" y="7529"/>
                </a:cubicBezTo>
                <a:cubicBezTo>
                  <a:pt x="12108" y="6030"/>
                  <a:pt x="12108" y="3599"/>
                  <a:pt x="13610" y="2099"/>
                </a:cubicBezTo>
                <a:cubicBezTo>
                  <a:pt x="15110" y="599"/>
                  <a:pt x="17544" y="599"/>
                  <a:pt x="19045" y="2099"/>
                </a:cubicBezTo>
                <a:cubicBezTo>
                  <a:pt x="20546" y="3599"/>
                  <a:pt x="20546" y="6030"/>
                  <a:pt x="19045" y="7529"/>
                </a:cubicBezTo>
                <a:moveTo>
                  <a:pt x="7605" y="16244"/>
                </a:moveTo>
                <a:cubicBezTo>
                  <a:pt x="7256" y="16592"/>
                  <a:pt x="6776" y="16806"/>
                  <a:pt x="6245" y="16806"/>
                </a:cubicBezTo>
                <a:cubicBezTo>
                  <a:pt x="5184" y="16806"/>
                  <a:pt x="4324" y="15947"/>
                  <a:pt x="4324" y="14887"/>
                </a:cubicBezTo>
                <a:cubicBezTo>
                  <a:pt x="4324" y="14357"/>
                  <a:pt x="4539" y="13877"/>
                  <a:pt x="4887" y="13529"/>
                </a:cubicBezTo>
                <a:lnTo>
                  <a:pt x="11678" y="5990"/>
                </a:lnTo>
                <a:cubicBezTo>
                  <a:pt x="11884" y="6797"/>
                  <a:pt x="12298" y="7562"/>
                  <a:pt x="12930" y="8193"/>
                </a:cubicBezTo>
                <a:cubicBezTo>
                  <a:pt x="13569" y="8831"/>
                  <a:pt x="14343" y="9247"/>
                  <a:pt x="15160" y="9450"/>
                </a:cubicBezTo>
                <a:cubicBezTo>
                  <a:pt x="15160" y="9450"/>
                  <a:pt x="7605" y="16244"/>
                  <a:pt x="7605" y="16244"/>
                </a:cubicBezTo>
                <a:close/>
                <a:moveTo>
                  <a:pt x="19724" y="1405"/>
                </a:moveTo>
                <a:cubicBezTo>
                  <a:pt x="17848" y="-469"/>
                  <a:pt x="14806" y="-469"/>
                  <a:pt x="12930" y="1405"/>
                </a:cubicBezTo>
                <a:cubicBezTo>
                  <a:pt x="12024" y="2311"/>
                  <a:pt x="11559" y="3488"/>
                  <a:pt x="11529" y="4675"/>
                </a:cubicBezTo>
                <a:lnTo>
                  <a:pt x="4207" y="12850"/>
                </a:lnTo>
                <a:cubicBezTo>
                  <a:pt x="3686" y="13372"/>
                  <a:pt x="3363" y="14092"/>
                  <a:pt x="3363" y="14887"/>
                </a:cubicBezTo>
                <a:cubicBezTo>
                  <a:pt x="3363" y="15419"/>
                  <a:pt x="3518" y="15911"/>
                  <a:pt x="3769" y="16339"/>
                </a:cubicBezTo>
                <a:cubicBezTo>
                  <a:pt x="2436" y="17103"/>
                  <a:pt x="1907" y="17812"/>
                  <a:pt x="2425" y="19363"/>
                </a:cubicBezTo>
                <a:cubicBezTo>
                  <a:pt x="2487" y="19549"/>
                  <a:pt x="2434" y="19621"/>
                  <a:pt x="2409" y="19657"/>
                </a:cubicBezTo>
                <a:cubicBezTo>
                  <a:pt x="2160" y="20002"/>
                  <a:pt x="1132" y="20166"/>
                  <a:pt x="500" y="20171"/>
                </a:cubicBezTo>
                <a:cubicBezTo>
                  <a:pt x="493" y="20170"/>
                  <a:pt x="487" y="20166"/>
                  <a:pt x="480" y="20166"/>
                </a:cubicBezTo>
                <a:cubicBezTo>
                  <a:pt x="215" y="20166"/>
                  <a:pt x="0" y="20382"/>
                  <a:pt x="0" y="20646"/>
                </a:cubicBezTo>
                <a:cubicBezTo>
                  <a:pt x="0" y="20911"/>
                  <a:pt x="214" y="21125"/>
                  <a:pt x="479" y="21126"/>
                </a:cubicBezTo>
                <a:lnTo>
                  <a:pt x="479" y="21131"/>
                </a:lnTo>
                <a:cubicBezTo>
                  <a:pt x="821" y="21131"/>
                  <a:pt x="2562" y="21087"/>
                  <a:pt x="3189" y="20218"/>
                </a:cubicBezTo>
                <a:cubicBezTo>
                  <a:pt x="3355" y="19987"/>
                  <a:pt x="3516" y="19598"/>
                  <a:pt x="3336" y="19059"/>
                </a:cubicBezTo>
                <a:cubicBezTo>
                  <a:pt x="3030" y="18140"/>
                  <a:pt x="3071" y="17805"/>
                  <a:pt x="4399" y="17081"/>
                </a:cubicBezTo>
                <a:cubicBezTo>
                  <a:pt x="4900" y="17503"/>
                  <a:pt x="5539" y="17766"/>
                  <a:pt x="6245" y="17766"/>
                </a:cubicBezTo>
                <a:cubicBezTo>
                  <a:pt x="7042" y="17766"/>
                  <a:pt x="7762" y="17444"/>
                  <a:pt x="8284" y="16923"/>
                </a:cubicBezTo>
                <a:lnTo>
                  <a:pt x="16485" y="9591"/>
                </a:lnTo>
                <a:cubicBezTo>
                  <a:pt x="17662" y="9553"/>
                  <a:pt x="18826" y="9090"/>
                  <a:pt x="19724" y="8193"/>
                </a:cubicBezTo>
                <a:cubicBezTo>
                  <a:pt x="21600" y="6319"/>
                  <a:pt x="21600" y="3280"/>
                  <a:pt x="19724" y="1405"/>
                </a:cubicBezTo>
                <a:moveTo>
                  <a:pt x="8953" y="11503"/>
                </a:moveTo>
                <a:lnTo>
                  <a:pt x="9633" y="12182"/>
                </a:lnTo>
                <a:lnTo>
                  <a:pt x="12690" y="9806"/>
                </a:lnTo>
                <a:lnTo>
                  <a:pt x="11331" y="8448"/>
                </a:lnTo>
                <a:cubicBezTo>
                  <a:pt x="11331" y="8448"/>
                  <a:pt x="8953" y="11503"/>
                  <a:pt x="8953" y="1150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8" name="Shape 2639"/>
          <p:cNvSpPr/>
          <p:nvPr/>
        </p:nvSpPr>
        <p:spPr>
          <a:xfrm>
            <a:off x="1949040" y="169740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9" name="Shape 2640"/>
          <p:cNvSpPr/>
          <p:nvPr/>
        </p:nvSpPr>
        <p:spPr>
          <a:xfrm>
            <a:off x="2482200" y="169740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0" name="Shape 2641"/>
          <p:cNvSpPr/>
          <p:nvPr/>
        </p:nvSpPr>
        <p:spPr>
          <a:xfrm>
            <a:off x="3015360" y="169740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1" name="Shape 2642"/>
          <p:cNvSpPr/>
          <p:nvPr/>
        </p:nvSpPr>
        <p:spPr>
          <a:xfrm>
            <a:off x="3548880" y="16592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2" name="Shape 2643"/>
          <p:cNvSpPr/>
          <p:nvPr/>
        </p:nvSpPr>
        <p:spPr>
          <a:xfrm>
            <a:off x="4145400" y="164664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3" name="Shape 2644"/>
          <p:cNvSpPr/>
          <p:nvPr/>
        </p:nvSpPr>
        <p:spPr>
          <a:xfrm>
            <a:off x="4653360" y="1646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4" name="Shape 2645"/>
          <p:cNvSpPr/>
          <p:nvPr/>
        </p:nvSpPr>
        <p:spPr>
          <a:xfrm>
            <a:off x="5148360" y="168480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5" name="Shape 2646"/>
          <p:cNvSpPr/>
          <p:nvPr/>
        </p:nvSpPr>
        <p:spPr>
          <a:xfrm>
            <a:off x="568188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6" name="Shape 2647"/>
          <p:cNvSpPr/>
          <p:nvPr/>
        </p:nvSpPr>
        <p:spPr>
          <a:xfrm>
            <a:off x="88236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7" name="Shape 2648"/>
          <p:cNvSpPr/>
          <p:nvPr/>
        </p:nvSpPr>
        <p:spPr>
          <a:xfrm>
            <a:off x="14158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8" name="Shape 2649"/>
          <p:cNvSpPr/>
          <p:nvPr/>
        </p:nvSpPr>
        <p:spPr>
          <a:xfrm>
            <a:off x="194904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9" name="Shape 2650"/>
          <p:cNvSpPr/>
          <p:nvPr/>
        </p:nvSpPr>
        <p:spPr>
          <a:xfrm>
            <a:off x="248220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0" name="Shape 2651"/>
          <p:cNvSpPr/>
          <p:nvPr/>
        </p:nvSpPr>
        <p:spPr>
          <a:xfrm>
            <a:off x="301536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1" name="Shape 2652"/>
          <p:cNvSpPr/>
          <p:nvPr/>
        </p:nvSpPr>
        <p:spPr>
          <a:xfrm>
            <a:off x="35488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2" name="Shape 2653"/>
          <p:cNvSpPr/>
          <p:nvPr/>
        </p:nvSpPr>
        <p:spPr>
          <a:xfrm>
            <a:off x="408204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3" name="Shape 2654"/>
          <p:cNvSpPr/>
          <p:nvPr/>
        </p:nvSpPr>
        <p:spPr>
          <a:xfrm>
            <a:off x="461520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4" name="Shape 2655"/>
          <p:cNvSpPr/>
          <p:nvPr/>
        </p:nvSpPr>
        <p:spPr>
          <a:xfrm>
            <a:off x="5148360" y="2205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5" name="Shape 2656"/>
          <p:cNvSpPr/>
          <p:nvPr/>
        </p:nvSpPr>
        <p:spPr>
          <a:xfrm>
            <a:off x="56818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6" name="Shape 2657"/>
          <p:cNvSpPr/>
          <p:nvPr/>
        </p:nvSpPr>
        <p:spPr>
          <a:xfrm>
            <a:off x="88236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7" name="Shape 2658"/>
          <p:cNvSpPr/>
          <p:nvPr/>
        </p:nvSpPr>
        <p:spPr>
          <a:xfrm>
            <a:off x="141588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8" name="Shape 2659"/>
          <p:cNvSpPr/>
          <p:nvPr/>
        </p:nvSpPr>
        <p:spPr>
          <a:xfrm>
            <a:off x="194904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9" name="Shape 2660"/>
          <p:cNvSpPr/>
          <p:nvPr/>
        </p:nvSpPr>
        <p:spPr>
          <a:xfrm>
            <a:off x="248220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0" name="Shape 2661"/>
          <p:cNvSpPr/>
          <p:nvPr/>
        </p:nvSpPr>
        <p:spPr>
          <a:xfrm>
            <a:off x="301536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1" name="Shape 2662"/>
          <p:cNvSpPr/>
          <p:nvPr/>
        </p:nvSpPr>
        <p:spPr>
          <a:xfrm>
            <a:off x="354888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2" name="Shape 2663"/>
          <p:cNvSpPr/>
          <p:nvPr/>
        </p:nvSpPr>
        <p:spPr>
          <a:xfrm>
            <a:off x="4082040" y="27766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3" name="Shape 2664"/>
          <p:cNvSpPr/>
          <p:nvPr/>
        </p:nvSpPr>
        <p:spPr>
          <a:xfrm>
            <a:off x="4615200" y="27766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4" name="Shape 2665"/>
          <p:cNvSpPr/>
          <p:nvPr/>
        </p:nvSpPr>
        <p:spPr>
          <a:xfrm>
            <a:off x="5148360" y="27766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5" name="Shape 2666"/>
          <p:cNvSpPr/>
          <p:nvPr/>
        </p:nvSpPr>
        <p:spPr>
          <a:xfrm>
            <a:off x="5681880" y="27766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6" name="Shape 2667"/>
          <p:cNvSpPr/>
          <p:nvPr/>
        </p:nvSpPr>
        <p:spPr>
          <a:xfrm>
            <a:off x="882360" y="330984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7" name="Shape 2668"/>
          <p:cNvSpPr/>
          <p:nvPr/>
        </p:nvSpPr>
        <p:spPr>
          <a:xfrm>
            <a:off x="1415880" y="330984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8" name="Shape 2669"/>
          <p:cNvSpPr/>
          <p:nvPr/>
        </p:nvSpPr>
        <p:spPr>
          <a:xfrm>
            <a:off x="1961640" y="324648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9" name="Shape 2670"/>
          <p:cNvSpPr/>
          <p:nvPr/>
        </p:nvSpPr>
        <p:spPr>
          <a:xfrm>
            <a:off x="2482200" y="328464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0" name="Shape 2671"/>
          <p:cNvSpPr/>
          <p:nvPr/>
        </p:nvSpPr>
        <p:spPr>
          <a:xfrm>
            <a:off x="3015360" y="3246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1" name="Shape 2672"/>
          <p:cNvSpPr/>
          <p:nvPr/>
        </p:nvSpPr>
        <p:spPr>
          <a:xfrm>
            <a:off x="3548880" y="328464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2" name="Shape 2673"/>
          <p:cNvSpPr/>
          <p:nvPr/>
        </p:nvSpPr>
        <p:spPr>
          <a:xfrm>
            <a:off x="4082040" y="3246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3" name="Shape 2674"/>
          <p:cNvSpPr/>
          <p:nvPr/>
        </p:nvSpPr>
        <p:spPr>
          <a:xfrm>
            <a:off x="4627800" y="324648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4" name="Shape 2675"/>
          <p:cNvSpPr/>
          <p:nvPr/>
        </p:nvSpPr>
        <p:spPr>
          <a:xfrm>
            <a:off x="5212080" y="324648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5" name="Shape 2676"/>
          <p:cNvSpPr/>
          <p:nvPr/>
        </p:nvSpPr>
        <p:spPr>
          <a:xfrm>
            <a:off x="5720040" y="324648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6" name="Shape 2677"/>
          <p:cNvSpPr/>
          <p:nvPr/>
        </p:nvSpPr>
        <p:spPr>
          <a:xfrm>
            <a:off x="6291360" y="164664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7" name="Shape 2678"/>
          <p:cNvSpPr/>
          <p:nvPr/>
        </p:nvSpPr>
        <p:spPr>
          <a:xfrm>
            <a:off x="681192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8" name="Shape 2679"/>
          <p:cNvSpPr/>
          <p:nvPr/>
        </p:nvSpPr>
        <p:spPr>
          <a:xfrm>
            <a:off x="7345080" y="16592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524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9" name="Shape 2680"/>
          <p:cNvSpPr/>
          <p:nvPr/>
        </p:nvSpPr>
        <p:spPr>
          <a:xfrm>
            <a:off x="787860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0" name="Shape 2681"/>
          <p:cNvSpPr/>
          <p:nvPr/>
        </p:nvSpPr>
        <p:spPr>
          <a:xfrm>
            <a:off x="841176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1" name="Shape 2682"/>
          <p:cNvSpPr/>
          <p:nvPr/>
        </p:nvSpPr>
        <p:spPr>
          <a:xfrm>
            <a:off x="894492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2" name="Shape 2683"/>
          <p:cNvSpPr/>
          <p:nvPr/>
        </p:nvSpPr>
        <p:spPr>
          <a:xfrm>
            <a:off x="9516240" y="1646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505" h="21529">
                <a:moveTo>
                  <a:pt x="13441" y="9295"/>
                </a:moveTo>
                <a:lnTo>
                  <a:pt x="13441" y="9785"/>
                </a:lnTo>
                <a:lnTo>
                  <a:pt x="1344" y="9785"/>
                </a:lnTo>
                <a:lnTo>
                  <a:pt x="1344" y="9295"/>
                </a:lnTo>
                <a:cubicBezTo>
                  <a:pt x="1344" y="7029"/>
                  <a:pt x="3696" y="5164"/>
                  <a:pt x="6720" y="4920"/>
                </a:cubicBezTo>
                <a:lnTo>
                  <a:pt x="6720" y="9785"/>
                </a:lnTo>
                <a:lnTo>
                  <a:pt x="8065" y="9785"/>
                </a:lnTo>
                <a:lnTo>
                  <a:pt x="8065" y="4920"/>
                </a:lnTo>
                <a:cubicBezTo>
                  <a:pt x="11089" y="5164"/>
                  <a:pt x="13441" y="7029"/>
                  <a:pt x="13441" y="9295"/>
                </a:cubicBezTo>
                <a:moveTo>
                  <a:pt x="13441" y="16146"/>
                </a:moveTo>
                <a:cubicBezTo>
                  <a:pt x="13441" y="18579"/>
                  <a:pt x="10733" y="20550"/>
                  <a:pt x="7393" y="20550"/>
                </a:cubicBezTo>
                <a:cubicBezTo>
                  <a:pt x="4052" y="20550"/>
                  <a:pt x="1344" y="18579"/>
                  <a:pt x="1344" y="16146"/>
                </a:cubicBezTo>
                <a:lnTo>
                  <a:pt x="1344" y="10763"/>
                </a:lnTo>
                <a:lnTo>
                  <a:pt x="13441" y="10763"/>
                </a:lnTo>
                <a:cubicBezTo>
                  <a:pt x="13441" y="10763"/>
                  <a:pt x="13441" y="16146"/>
                  <a:pt x="13441" y="16146"/>
                </a:cubicBezTo>
                <a:close/>
                <a:moveTo>
                  <a:pt x="21134" y="49"/>
                </a:moveTo>
                <a:cubicBezTo>
                  <a:pt x="20801" y="-71"/>
                  <a:pt x="20436" y="42"/>
                  <a:pt x="20232" y="269"/>
                </a:cubicBezTo>
                <a:cubicBezTo>
                  <a:pt x="18723" y="1945"/>
                  <a:pt x="16716" y="3505"/>
                  <a:pt x="13069" y="2007"/>
                </a:cubicBezTo>
                <a:cubicBezTo>
                  <a:pt x="10993" y="1154"/>
                  <a:pt x="9603" y="1432"/>
                  <a:pt x="8642" y="1863"/>
                </a:cubicBezTo>
                <a:cubicBezTo>
                  <a:pt x="7655" y="2308"/>
                  <a:pt x="6969" y="3090"/>
                  <a:pt x="6778" y="3936"/>
                </a:cubicBezTo>
                <a:cubicBezTo>
                  <a:pt x="2984" y="4163"/>
                  <a:pt x="0" y="6474"/>
                  <a:pt x="0" y="9295"/>
                </a:cubicBezTo>
                <a:lnTo>
                  <a:pt x="0" y="16146"/>
                </a:lnTo>
                <a:cubicBezTo>
                  <a:pt x="0" y="19119"/>
                  <a:pt x="3310" y="21529"/>
                  <a:pt x="7393" y="21529"/>
                </a:cubicBezTo>
                <a:cubicBezTo>
                  <a:pt x="11475" y="21529"/>
                  <a:pt x="14785" y="19119"/>
                  <a:pt x="14785" y="16146"/>
                </a:cubicBezTo>
                <a:lnTo>
                  <a:pt x="14785" y="9295"/>
                </a:lnTo>
                <a:cubicBezTo>
                  <a:pt x="14785" y="6508"/>
                  <a:pt x="11875" y="4216"/>
                  <a:pt x="8146" y="3941"/>
                </a:cubicBezTo>
                <a:cubicBezTo>
                  <a:pt x="8301" y="3480"/>
                  <a:pt x="8690" y="2992"/>
                  <a:pt x="9348" y="2696"/>
                </a:cubicBezTo>
                <a:cubicBezTo>
                  <a:pt x="10308" y="2264"/>
                  <a:pt x="10946" y="2329"/>
                  <a:pt x="12468" y="2883"/>
                </a:cubicBezTo>
                <a:cubicBezTo>
                  <a:pt x="15022" y="3812"/>
                  <a:pt x="16657" y="3573"/>
                  <a:pt x="17947" y="3207"/>
                </a:cubicBezTo>
                <a:cubicBezTo>
                  <a:pt x="19526" y="2760"/>
                  <a:pt x="20650" y="1848"/>
                  <a:pt x="21434" y="706"/>
                </a:cubicBezTo>
                <a:cubicBezTo>
                  <a:pt x="21600" y="464"/>
                  <a:pt x="21466" y="171"/>
                  <a:pt x="21134" y="49"/>
                </a:cubicBezTo>
                <a:moveTo>
                  <a:pt x="7393" y="18593"/>
                </a:moveTo>
                <a:cubicBezTo>
                  <a:pt x="8134" y="18593"/>
                  <a:pt x="8737" y="18154"/>
                  <a:pt x="8737" y="17614"/>
                </a:cubicBezTo>
                <a:cubicBezTo>
                  <a:pt x="8737" y="17074"/>
                  <a:pt x="8134" y="16636"/>
                  <a:pt x="7393" y="16636"/>
                </a:cubicBezTo>
                <a:cubicBezTo>
                  <a:pt x="6650" y="16636"/>
                  <a:pt x="6048" y="17074"/>
                  <a:pt x="6048" y="17614"/>
                </a:cubicBezTo>
                <a:cubicBezTo>
                  <a:pt x="6048" y="18154"/>
                  <a:pt x="6650" y="18593"/>
                  <a:pt x="7393" y="1859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3" name="Shape 2684"/>
          <p:cNvSpPr/>
          <p:nvPr/>
        </p:nvSpPr>
        <p:spPr>
          <a:xfrm>
            <a:off x="10011600" y="1646640"/>
            <a:ext cx="277920" cy="278280"/>
          </a:xfrm>
          <a:custGeom>
            <a:avLst/>
            <a:gdLst>
              <a:gd name="textAreaLeft" fmla="*/ 0 w 277920"/>
              <a:gd name="textAreaRight" fmla="*/ 279360 w 277920"/>
              <a:gd name="textAreaTop" fmla="*/ 0 h 278280"/>
              <a:gd name="textAreaBottom" fmla="*/ 279720 h 278280"/>
            </a:gdLst>
            <a:ahLst/>
            <a:rect l="textAreaLeft" t="textAreaTop" r="textAreaRight" b="textAreaBottom"/>
            <a:pathLst>
              <a:path w="21600" h="2154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4" name="Shape 2685"/>
          <p:cNvSpPr/>
          <p:nvPr/>
        </p:nvSpPr>
        <p:spPr>
          <a:xfrm>
            <a:off x="1054476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5" name="Shape 2686"/>
          <p:cNvSpPr/>
          <p:nvPr/>
        </p:nvSpPr>
        <p:spPr>
          <a:xfrm>
            <a:off x="11077920" y="164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6" name="Shape 2687"/>
          <p:cNvSpPr/>
          <p:nvPr/>
        </p:nvSpPr>
        <p:spPr>
          <a:xfrm>
            <a:off x="627876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7" name="Shape 2688"/>
          <p:cNvSpPr/>
          <p:nvPr/>
        </p:nvSpPr>
        <p:spPr>
          <a:xfrm>
            <a:off x="681192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8" name="Shape 2689"/>
          <p:cNvSpPr/>
          <p:nvPr/>
        </p:nvSpPr>
        <p:spPr>
          <a:xfrm>
            <a:off x="73450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9" name="Shape 2690"/>
          <p:cNvSpPr/>
          <p:nvPr/>
        </p:nvSpPr>
        <p:spPr>
          <a:xfrm>
            <a:off x="7878600" y="21924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0" name="Shape 2691"/>
          <p:cNvSpPr/>
          <p:nvPr/>
        </p:nvSpPr>
        <p:spPr>
          <a:xfrm>
            <a:off x="8475120" y="217980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1" name="Shape 2692"/>
          <p:cNvSpPr/>
          <p:nvPr/>
        </p:nvSpPr>
        <p:spPr>
          <a:xfrm>
            <a:off x="8970480" y="21798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2" name="Shape 2693"/>
          <p:cNvSpPr/>
          <p:nvPr/>
        </p:nvSpPr>
        <p:spPr>
          <a:xfrm>
            <a:off x="947808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3" name="Shape 2694"/>
          <p:cNvSpPr/>
          <p:nvPr/>
        </p:nvSpPr>
        <p:spPr>
          <a:xfrm>
            <a:off x="1001160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4" name="Shape 2695"/>
          <p:cNvSpPr/>
          <p:nvPr/>
        </p:nvSpPr>
        <p:spPr>
          <a:xfrm>
            <a:off x="1054476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5" name="Shape 2696"/>
          <p:cNvSpPr/>
          <p:nvPr/>
        </p:nvSpPr>
        <p:spPr>
          <a:xfrm>
            <a:off x="11077920" y="217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6" name="Shape 2697"/>
          <p:cNvSpPr/>
          <p:nvPr/>
        </p:nvSpPr>
        <p:spPr>
          <a:xfrm>
            <a:off x="6291360" y="271332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7" name="Shape 2698"/>
          <p:cNvSpPr/>
          <p:nvPr/>
        </p:nvSpPr>
        <p:spPr>
          <a:xfrm>
            <a:off x="6824520" y="271332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8" name="Shape 2699"/>
          <p:cNvSpPr/>
          <p:nvPr/>
        </p:nvSpPr>
        <p:spPr>
          <a:xfrm>
            <a:off x="7345080" y="2738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9" name="Shape 2700"/>
          <p:cNvSpPr/>
          <p:nvPr/>
        </p:nvSpPr>
        <p:spPr>
          <a:xfrm>
            <a:off x="787860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0" name="Shape 2701"/>
          <p:cNvSpPr/>
          <p:nvPr/>
        </p:nvSpPr>
        <p:spPr>
          <a:xfrm>
            <a:off x="8411760" y="2782800"/>
            <a:ext cx="277920" cy="125640"/>
          </a:xfrm>
          <a:custGeom>
            <a:avLst/>
            <a:gdLst>
              <a:gd name="textAreaLeft" fmla="*/ 0 w 277920"/>
              <a:gd name="textAreaRight" fmla="*/ 279360 w 27792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1" name="Shape 2702"/>
          <p:cNvSpPr/>
          <p:nvPr/>
        </p:nvSpPr>
        <p:spPr>
          <a:xfrm>
            <a:off x="8944920" y="2725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2" name="Shape 2703"/>
          <p:cNvSpPr/>
          <p:nvPr/>
        </p:nvSpPr>
        <p:spPr>
          <a:xfrm>
            <a:off x="9491040" y="2713320"/>
            <a:ext cx="252360" cy="278280"/>
          </a:xfrm>
          <a:custGeom>
            <a:avLst/>
            <a:gdLst>
              <a:gd name="textAreaLeft" fmla="*/ 0 w 252360"/>
              <a:gd name="textAreaRight" fmla="*/ 253800 w 252360"/>
              <a:gd name="textAreaTop" fmla="*/ 0 h 278280"/>
              <a:gd name="textAreaBottom" fmla="*/ 279720 h 278280"/>
            </a:gdLst>
            <a:ahLst/>
            <a:rect l="textAreaLeft" t="textAreaTop" r="textAreaRight" b="textAreaBottom"/>
            <a:pathLst>
              <a:path w="21600" h="2160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3" name="Shape 2704"/>
          <p:cNvSpPr/>
          <p:nvPr/>
        </p:nvSpPr>
        <p:spPr>
          <a:xfrm>
            <a:off x="1001160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4" name="Shape 2705"/>
          <p:cNvSpPr/>
          <p:nvPr/>
        </p:nvSpPr>
        <p:spPr>
          <a:xfrm>
            <a:off x="10544760" y="27133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5" name="Shape 2706"/>
          <p:cNvSpPr/>
          <p:nvPr/>
        </p:nvSpPr>
        <p:spPr>
          <a:xfrm>
            <a:off x="11116080" y="271332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6" name="Shape 2708"/>
          <p:cNvSpPr/>
          <p:nvPr/>
        </p:nvSpPr>
        <p:spPr>
          <a:xfrm>
            <a:off x="88236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7" name="Shape 2709"/>
          <p:cNvSpPr/>
          <p:nvPr/>
        </p:nvSpPr>
        <p:spPr>
          <a:xfrm>
            <a:off x="141588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8" name="Shape 2710"/>
          <p:cNvSpPr/>
          <p:nvPr/>
        </p:nvSpPr>
        <p:spPr>
          <a:xfrm>
            <a:off x="194904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9" name="Shape 2711"/>
          <p:cNvSpPr/>
          <p:nvPr/>
        </p:nvSpPr>
        <p:spPr>
          <a:xfrm>
            <a:off x="248220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0" name="Shape 2712"/>
          <p:cNvSpPr/>
          <p:nvPr/>
        </p:nvSpPr>
        <p:spPr>
          <a:xfrm>
            <a:off x="301536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1" name="Shape 2713"/>
          <p:cNvSpPr/>
          <p:nvPr/>
        </p:nvSpPr>
        <p:spPr>
          <a:xfrm>
            <a:off x="354888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2" name="Shape 2714"/>
          <p:cNvSpPr/>
          <p:nvPr/>
        </p:nvSpPr>
        <p:spPr>
          <a:xfrm>
            <a:off x="408204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3" name="Shape 2715"/>
          <p:cNvSpPr/>
          <p:nvPr/>
        </p:nvSpPr>
        <p:spPr>
          <a:xfrm>
            <a:off x="461520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4" name="Shape 2716"/>
          <p:cNvSpPr/>
          <p:nvPr/>
        </p:nvSpPr>
        <p:spPr>
          <a:xfrm>
            <a:off x="514836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5" name="Shape 2717"/>
          <p:cNvSpPr/>
          <p:nvPr/>
        </p:nvSpPr>
        <p:spPr>
          <a:xfrm>
            <a:off x="568188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6" name="Shape 2718"/>
          <p:cNvSpPr/>
          <p:nvPr/>
        </p:nvSpPr>
        <p:spPr>
          <a:xfrm>
            <a:off x="88236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7" name="Shape 2719"/>
          <p:cNvSpPr/>
          <p:nvPr/>
        </p:nvSpPr>
        <p:spPr>
          <a:xfrm>
            <a:off x="1415880" y="4482360"/>
            <a:ext cx="276840" cy="277200"/>
          </a:xfrm>
          <a:custGeom>
            <a:avLst/>
            <a:gdLst>
              <a:gd name="textAreaLeft" fmla="*/ 0 w 276840"/>
              <a:gd name="textAreaRight" fmla="*/ 278280 w 276840"/>
              <a:gd name="textAreaTop" fmla="*/ 0 h 277200"/>
              <a:gd name="textAreaBottom" fmla="*/ 278640 h 277200"/>
            </a:gdLst>
            <a:ahLst/>
            <a:rect l="textAreaLeft" t="textAreaTop" r="textAreaRight" b="textAreaBottom"/>
            <a:pathLst>
              <a:path w="21600" h="2160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8" name="Shape 2720"/>
          <p:cNvSpPr/>
          <p:nvPr/>
        </p:nvSpPr>
        <p:spPr>
          <a:xfrm>
            <a:off x="1949040" y="4482360"/>
            <a:ext cx="276840" cy="277200"/>
          </a:xfrm>
          <a:custGeom>
            <a:avLst/>
            <a:gdLst>
              <a:gd name="textAreaLeft" fmla="*/ 0 w 276840"/>
              <a:gd name="textAreaRight" fmla="*/ 278280 w 276840"/>
              <a:gd name="textAreaTop" fmla="*/ 0 h 277200"/>
              <a:gd name="textAreaBottom" fmla="*/ 278640 h 277200"/>
            </a:gdLst>
            <a:ahLst/>
            <a:rect l="textAreaLeft" t="textAreaTop" r="textAreaRight" b="textAreaBottom"/>
            <a:pathLst>
              <a:path w="21600" h="2160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9" name="Shape 2721"/>
          <p:cNvSpPr/>
          <p:nvPr/>
        </p:nvSpPr>
        <p:spPr>
          <a:xfrm>
            <a:off x="2482200" y="4482360"/>
            <a:ext cx="276840" cy="277200"/>
          </a:xfrm>
          <a:custGeom>
            <a:avLst/>
            <a:gdLst>
              <a:gd name="textAreaLeft" fmla="*/ 0 w 276840"/>
              <a:gd name="textAreaRight" fmla="*/ 278280 w 276840"/>
              <a:gd name="textAreaTop" fmla="*/ 0 h 277200"/>
              <a:gd name="textAreaBottom" fmla="*/ 278640 h 277200"/>
            </a:gdLst>
            <a:ahLst/>
            <a:rect l="textAreaLeft" t="textAreaTop" r="textAreaRight" b="textAreaBottom"/>
            <a:pathLst>
              <a:path w="21600" h="2160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0" name="Shape 2722"/>
          <p:cNvSpPr/>
          <p:nvPr/>
        </p:nvSpPr>
        <p:spPr>
          <a:xfrm>
            <a:off x="3015360" y="4482360"/>
            <a:ext cx="276840" cy="277200"/>
          </a:xfrm>
          <a:custGeom>
            <a:avLst/>
            <a:gdLst>
              <a:gd name="textAreaLeft" fmla="*/ 0 w 276840"/>
              <a:gd name="textAreaRight" fmla="*/ 278280 w 276840"/>
              <a:gd name="textAreaTop" fmla="*/ 0 h 277200"/>
              <a:gd name="textAreaBottom" fmla="*/ 278640 h 277200"/>
            </a:gdLst>
            <a:ahLst/>
            <a:rect l="textAreaLeft" t="textAreaTop" r="textAreaRight" b="textAreaBottom"/>
            <a:pathLst>
              <a:path w="21600" h="2160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1" name="Shape 2723"/>
          <p:cNvSpPr/>
          <p:nvPr/>
        </p:nvSpPr>
        <p:spPr>
          <a:xfrm>
            <a:off x="354888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2" name="Shape 2724"/>
          <p:cNvSpPr/>
          <p:nvPr/>
        </p:nvSpPr>
        <p:spPr>
          <a:xfrm>
            <a:off x="408204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3" name="Shape 2725"/>
          <p:cNvSpPr/>
          <p:nvPr/>
        </p:nvSpPr>
        <p:spPr>
          <a:xfrm>
            <a:off x="461520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4" name="Shape 2726"/>
          <p:cNvSpPr/>
          <p:nvPr/>
        </p:nvSpPr>
        <p:spPr>
          <a:xfrm>
            <a:off x="5173920" y="448236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5" name="Shape 2727"/>
          <p:cNvSpPr/>
          <p:nvPr/>
        </p:nvSpPr>
        <p:spPr>
          <a:xfrm>
            <a:off x="568188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6" name="Shape 2728"/>
          <p:cNvSpPr/>
          <p:nvPr/>
        </p:nvSpPr>
        <p:spPr>
          <a:xfrm>
            <a:off x="88236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7" name="Shape 2729"/>
          <p:cNvSpPr/>
          <p:nvPr/>
        </p:nvSpPr>
        <p:spPr>
          <a:xfrm>
            <a:off x="141588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8" name="Shape 2730"/>
          <p:cNvSpPr/>
          <p:nvPr/>
        </p:nvSpPr>
        <p:spPr>
          <a:xfrm>
            <a:off x="194904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9" name="Shape 2731"/>
          <p:cNvSpPr/>
          <p:nvPr/>
        </p:nvSpPr>
        <p:spPr>
          <a:xfrm>
            <a:off x="2482200" y="502848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0" name="Shape 2732"/>
          <p:cNvSpPr/>
          <p:nvPr/>
        </p:nvSpPr>
        <p:spPr>
          <a:xfrm>
            <a:off x="3015360" y="5091840"/>
            <a:ext cx="277920" cy="125640"/>
          </a:xfrm>
          <a:custGeom>
            <a:avLst/>
            <a:gdLst>
              <a:gd name="textAreaLeft" fmla="*/ 0 w 277920"/>
              <a:gd name="textAreaRight" fmla="*/ 279360 w 27792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1" name="Shape 2733"/>
          <p:cNvSpPr/>
          <p:nvPr/>
        </p:nvSpPr>
        <p:spPr>
          <a:xfrm>
            <a:off x="3637800" y="5015880"/>
            <a:ext cx="100080" cy="277920"/>
          </a:xfrm>
          <a:custGeom>
            <a:avLst/>
            <a:gdLst>
              <a:gd name="textAreaLeft" fmla="*/ 0 w 100080"/>
              <a:gd name="textAreaRight" fmla="*/ 101520 w 10008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2" name="Shape 2734"/>
          <p:cNvSpPr/>
          <p:nvPr/>
        </p:nvSpPr>
        <p:spPr>
          <a:xfrm>
            <a:off x="4082040" y="505404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3" name="Shape 2735"/>
          <p:cNvSpPr/>
          <p:nvPr/>
        </p:nvSpPr>
        <p:spPr>
          <a:xfrm>
            <a:off x="4615200" y="504108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4" name="Shape 2736"/>
          <p:cNvSpPr/>
          <p:nvPr/>
        </p:nvSpPr>
        <p:spPr>
          <a:xfrm>
            <a:off x="514836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5" name="Shape 2737"/>
          <p:cNvSpPr/>
          <p:nvPr/>
        </p:nvSpPr>
        <p:spPr>
          <a:xfrm>
            <a:off x="568188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6" name="Shape 2738"/>
          <p:cNvSpPr/>
          <p:nvPr/>
        </p:nvSpPr>
        <p:spPr>
          <a:xfrm>
            <a:off x="88236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7" name="Shape 2739"/>
          <p:cNvSpPr/>
          <p:nvPr/>
        </p:nvSpPr>
        <p:spPr>
          <a:xfrm>
            <a:off x="141588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8" name="Shape 2740"/>
          <p:cNvSpPr/>
          <p:nvPr/>
        </p:nvSpPr>
        <p:spPr>
          <a:xfrm>
            <a:off x="194904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9" name="Shape 2741"/>
          <p:cNvSpPr/>
          <p:nvPr/>
        </p:nvSpPr>
        <p:spPr>
          <a:xfrm>
            <a:off x="248220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0" name="Shape 2742"/>
          <p:cNvSpPr/>
          <p:nvPr/>
        </p:nvSpPr>
        <p:spPr>
          <a:xfrm>
            <a:off x="301536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1" name="Shape 2743"/>
          <p:cNvSpPr/>
          <p:nvPr/>
        </p:nvSpPr>
        <p:spPr>
          <a:xfrm>
            <a:off x="354888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2" name="Shape 2744"/>
          <p:cNvSpPr/>
          <p:nvPr/>
        </p:nvSpPr>
        <p:spPr>
          <a:xfrm>
            <a:off x="408204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3" name="Shape 2745"/>
          <p:cNvSpPr/>
          <p:nvPr/>
        </p:nvSpPr>
        <p:spPr>
          <a:xfrm>
            <a:off x="461520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4" name="Shape 2746"/>
          <p:cNvSpPr/>
          <p:nvPr/>
        </p:nvSpPr>
        <p:spPr>
          <a:xfrm>
            <a:off x="514836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5" name="Shape 2747"/>
          <p:cNvSpPr/>
          <p:nvPr/>
        </p:nvSpPr>
        <p:spPr>
          <a:xfrm>
            <a:off x="568188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6" name="Shape 2748"/>
          <p:cNvSpPr/>
          <p:nvPr/>
        </p:nvSpPr>
        <p:spPr>
          <a:xfrm>
            <a:off x="624060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7" name="Shape 2749"/>
          <p:cNvSpPr/>
          <p:nvPr/>
        </p:nvSpPr>
        <p:spPr>
          <a:xfrm>
            <a:off x="6824520" y="3949200"/>
            <a:ext cx="176400" cy="277920"/>
          </a:xfrm>
          <a:custGeom>
            <a:avLst/>
            <a:gdLst>
              <a:gd name="textAreaLeft" fmla="*/ 0 w 176400"/>
              <a:gd name="textAreaRight" fmla="*/ 177840 w 1764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8" name="Shape 2750"/>
          <p:cNvSpPr/>
          <p:nvPr/>
        </p:nvSpPr>
        <p:spPr>
          <a:xfrm>
            <a:off x="7383240" y="3949200"/>
            <a:ext cx="125640" cy="277920"/>
          </a:xfrm>
          <a:custGeom>
            <a:avLst/>
            <a:gdLst>
              <a:gd name="textAreaLeft" fmla="*/ 0 w 125640"/>
              <a:gd name="textAreaRight" fmla="*/ 127080 w 1256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9" name="Shape 2751"/>
          <p:cNvSpPr/>
          <p:nvPr/>
        </p:nvSpPr>
        <p:spPr>
          <a:xfrm>
            <a:off x="7890840" y="3949200"/>
            <a:ext cx="176400" cy="277920"/>
          </a:xfrm>
          <a:custGeom>
            <a:avLst/>
            <a:gdLst>
              <a:gd name="textAreaLeft" fmla="*/ 0 w 176400"/>
              <a:gd name="textAreaRight" fmla="*/ 177840 w 1764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0" name="Shape 2752"/>
          <p:cNvSpPr/>
          <p:nvPr/>
        </p:nvSpPr>
        <p:spPr>
          <a:xfrm>
            <a:off x="8398800" y="39492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1" name="Shape 2753"/>
          <p:cNvSpPr/>
          <p:nvPr/>
        </p:nvSpPr>
        <p:spPr>
          <a:xfrm>
            <a:off x="8932320" y="39492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2" name="Shape 2754"/>
          <p:cNvSpPr/>
          <p:nvPr/>
        </p:nvSpPr>
        <p:spPr>
          <a:xfrm>
            <a:off x="9452880" y="394920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3" name="Shape 2755"/>
          <p:cNvSpPr/>
          <p:nvPr/>
        </p:nvSpPr>
        <p:spPr>
          <a:xfrm>
            <a:off x="9998640" y="39492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4" name="Shape 2756"/>
          <p:cNvSpPr/>
          <p:nvPr/>
        </p:nvSpPr>
        <p:spPr>
          <a:xfrm>
            <a:off x="10506600" y="4025520"/>
            <a:ext cx="277920" cy="125640"/>
          </a:xfrm>
          <a:custGeom>
            <a:avLst/>
            <a:gdLst>
              <a:gd name="textAreaLeft" fmla="*/ 0 w 277920"/>
              <a:gd name="textAreaRight" fmla="*/ 279360 w 27792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5" name="Shape 2757"/>
          <p:cNvSpPr/>
          <p:nvPr/>
        </p:nvSpPr>
        <p:spPr>
          <a:xfrm>
            <a:off x="11039760" y="39492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084" h="21085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6" name="Shape 2758"/>
          <p:cNvSpPr/>
          <p:nvPr/>
        </p:nvSpPr>
        <p:spPr>
          <a:xfrm>
            <a:off x="624060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7" name="Shape 2759"/>
          <p:cNvSpPr/>
          <p:nvPr/>
        </p:nvSpPr>
        <p:spPr>
          <a:xfrm>
            <a:off x="677376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8" name="Shape 2760"/>
          <p:cNvSpPr/>
          <p:nvPr/>
        </p:nvSpPr>
        <p:spPr>
          <a:xfrm>
            <a:off x="730692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9" name="Shape 2761"/>
          <p:cNvSpPr/>
          <p:nvPr/>
        </p:nvSpPr>
        <p:spPr>
          <a:xfrm>
            <a:off x="784008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0" name="Shape 2762"/>
          <p:cNvSpPr/>
          <p:nvPr/>
        </p:nvSpPr>
        <p:spPr>
          <a:xfrm>
            <a:off x="837360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1" name="Shape 2763"/>
          <p:cNvSpPr/>
          <p:nvPr/>
        </p:nvSpPr>
        <p:spPr>
          <a:xfrm>
            <a:off x="890676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2" name="Shape 2764"/>
          <p:cNvSpPr/>
          <p:nvPr/>
        </p:nvSpPr>
        <p:spPr>
          <a:xfrm>
            <a:off x="9439920" y="44953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3" name="Shape 2765"/>
          <p:cNvSpPr/>
          <p:nvPr/>
        </p:nvSpPr>
        <p:spPr>
          <a:xfrm>
            <a:off x="997344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4" name="Shape 2766"/>
          <p:cNvSpPr/>
          <p:nvPr/>
        </p:nvSpPr>
        <p:spPr>
          <a:xfrm>
            <a:off x="1050660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5" name="Shape 2767"/>
          <p:cNvSpPr/>
          <p:nvPr/>
        </p:nvSpPr>
        <p:spPr>
          <a:xfrm>
            <a:off x="11039760" y="44823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6" name="Shape 2768"/>
          <p:cNvSpPr/>
          <p:nvPr/>
        </p:nvSpPr>
        <p:spPr>
          <a:xfrm>
            <a:off x="6240600" y="5104800"/>
            <a:ext cx="277920" cy="100080"/>
          </a:xfrm>
          <a:custGeom>
            <a:avLst/>
            <a:gdLst>
              <a:gd name="textAreaLeft" fmla="*/ 0 w 277920"/>
              <a:gd name="textAreaRight" fmla="*/ 279360 w 277920"/>
              <a:gd name="textAreaTop" fmla="*/ 0 h 100080"/>
              <a:gd name="textAreaBottom" fmla="*/ 101520 h 100080"/>
            </a:gdLst>
            <a:ahLst/>
            <a:rect l="textAreaLeft" t="textAreaTop" r="textAreaRight" b="textAreaBottom"/>
            <a:pathLst>
              <a:path w="21600" h="2160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7" name="Shape 2769"/>
          <p:cNvSpPr/>
          <p:nvPr/>
        </p:nvSpPr>
        <p:spPr>
          <a:xfrm>
            <a:off x="6811920" y="501588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8" name="Shape 2770"/>
          <p:cNvSpPr/>
          <p:nvPr/>
        </p:nvSpPr>
        <p:spPr>
          <a:xfrm>
            <a:off x="730692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9" name="Shape 2771"/>
          <p:cNvSpPr/>
          <p:nvPr/>
        </p:nvSpPr>
        <p:spPr>
          <a:xfrm>
            <a:off x="784008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0" name="Shape 2772"/>
          <p:cNvSpPr/>
          <p:nvPr/>
        </p:nvSpPr>
        <p:spPr>
          <a:xfrm>
            <a:off x="837360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1" name="Shape 2773"/>
          <p:cNvSpPr/>
          <p:nvPr/>
        </p:nvSpPr>
        <p:spPr>
          <a:xfrm>
            <a:off x="890676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2" name="Shape 2774"/>
          <p:cNvSpPr/>
          <p:nvPr/>
        </p:nvSpPr>
        <p:spPr>
          <a:xfrm>
            <a:off x="9439920" y="50158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3" name="Shape 2775"/>
          <p:cNvSpPr/>
          <p:nvPr/>
        </p:nvSpPr>
        <p:spPr>
          <a:xfrm>
            <a:off x="9973440" y="506016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4" name="Shape 2776"/>
          <p:cNvSpPr/>
          <p:nvPr/>
        </p:nvSpPr>
        <p:spPr>
          <a:xfrm>
            <a:off x="10569960" y="501588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5" name="Shape 2777"/>
          <p:cNvSpPr/>
          <p:nvPr/>
        </p:nvSpPr>
        <p:spPr>
          <a:xfrm>
            <a:off x="11077920" y="501588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6" name="Shape 2778"/>
          <p:cNvSpPr/>
          <p:nvPr/>
        </p:nvSpPr>
        <p:spPr>
          <a:xfrm>
            <a:off x="624060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7" name="Shape 2779"/>
          <p:cNvSpPr/>
          <p:nvPr/>
        </p:nvSpPr>
        <p:spPr>
          <a:xfrm>
            <a:off x="6811920" y="55490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8" name="Shape 2780"/>
          <p:cNvSpPr/>
          <p:nvPr/>
        </p:nvSpPr>
        <p:spPr>
          <a:xfrm>
            <a:off x="7383240" y="5549040"/>
            <a:ext cx="125640" cy="277920"/>
          </a:xfrm>
          <a:custGeom>
            <a:avLst/>
            <a:gdLst>
              <a:gd name="textAreaLeft" fmla="*/ 0 w 125640"/>
              <a:gd name="textAreaRight" fmla="*/ 127080 w 1256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9" name="Shape 2781"/>
          <p:cNvSpPr/>
          <p:nvPr/>
        </p:nvSpPr>
        <p:spPr>
          <a:xfrm>
            <a:off x="784008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0" name="Shape 2782"/>
          <p:cNvSpPr/>
          <p:nvPr/>
        </p:nvSpPr>
        <p:spPr>
          <a:xfrm>
            <a:off x="8373600" y="5568120"/>
            <a:ext cx="278280" cy="239760"/>
          </a:xfrm>
          <a:custGeom>
            <a:avLst/>
            <a:gdLst>
              <a:gd name="textAreaLeft" fmla="*/ 0 w 278280"/>
              <a:gd name="textAreaRight" fmla="*/ 279720 w 278280"/>
              <a:gd name="textAreaTop" fmla="*/ 0 h 239760"/>
              <a:gd name="textAreaBottom" fmla="*/ 241200 h 239760"/>
            </a:gdLst>
            <a:ahLst/>
            <a:rect l="textAreaLeft" t="textAreaTop" r="textAreaRight" b="textAreaBottom"/>
            <a:pathLst>
              <a:path w="20683" h="20545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1" name="Shape 2783"/>
          <p:cNvSpPr/>
          <p:nvPr/>
        </p:nvSpPr>
        <p:spPr>
          <a:xfrm>
            <a:off x="8906760" y="5568120"/>
            <a:ext cx="277920" cy="239760"/>
          </a:xfrm>
          <a:custGeom>
            <a:avLst/>
            <a:gdLst>
              <a:gd name="textAreaLeft" fmla="*/ 0 w 277920"/>
              <a:gd name="textAreaRight" fmla="*/ 279360 w 277920"/>
              <a:gd name="textAreaTop" fmla="*/ 0 h 239760"/>
              <a:gd name="textAreaBottom" fmla="*/ 241200 h 239760"/>
            </a:gdLst>
            <a:ahLst/>
            <a:rect l="textAreaLeft" t="textAreaTop" r="textAreaRight" b="textAreaBottom"/>
            <a:pathLst>
              <a:path w="21600" h="2160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2" name="Shape 2784"/>
          <p:cNvSpPr/>
          <p:nvPr/>
        </p:nvSpPr>
        <p:spPr>
          <a:xfrm>
            <a:off x="9439920" y="55490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3" name="Shape 2785"/>
          <p:cNvSpPr/>
          <p:nvPr/>
        </p:nvSpPr>
        <p:spPr>
          <a:xfrm>
            <a:off x="9973440" y="55746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4" name="Shape 2786"/>
          <p:cNvSpPr/>
          <p:nvPr/>
        </p:nvSpPr>
        <p:spPr>
          <a:xfrm>
            <a:off x="10506600" y="5561640"/>
            <a:ext cx="277560" cy="252360"/>
          </a:xfrm>
          <a:custGeom>
            <a:avLst/>
            <a:gdLst>
              <a:gd name="textAreaLeft" fmla="*/ 0 w 277560"/>
              <a:gd name="textAreaRight" fmla="*/ 279000 w 27756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079" h="20458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5" name="Shape 2787"/>
          <p:cNvSpPr/>
          <p:nvPr/>
        </p:nvSpPr>
        <p:spPr>
          <a:xfrm>
            <a:off x="11039760" y="5549040"/>
            <a:ext cx="277560" cy="277920"/>
          </a:xfrm>
          <a:custGeom>
            <a:avLst/>
            <a:gdLst>
              <a:gd name="textAreaLeft" fmla="*/ 0 w 277560"/>
              <a:gd name="textAreaRight" fmla="*/ 279000 w 2775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086" h="2160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6" name="Подзаголовок 2"/>
          <p:cNvSpPr/>
          <p:nvPr/>
        </p:nvSpPr>
        <p:spPr>
          <a:xfrm>
            <a:off x="761760" y="595080"/>
            <a:ext cx="9051120" cy="65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Это иконки, которые мы рекомендуем использовать.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Каждую из них можно скопировать и вставить в свою презентацию.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2790"/>
          <p:cNvSpPr/>
          <p:nvPr/>
        </p:nvSpPr>
        <p:spPr>
          <a:xfrm>
            <a:off x="882360" y="179856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8" name="Shape 2791"/>
          <p:cNvSpPr/>
          <p:nvPr/>
        </p:nvSpPr>
        <p:spPr>
          <a:xfrm>
            <a:off x="1415880" y="17856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9" name="Shape 2792"/>
          <p:cNvSpPr/>
          <p:nvPr/>
        </p:nvSpPr>
        <p:spPr>
          <a:xfrm>
            <a:off x="194904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0" name="Shape 2793"/>
          <p:cNvSpPr/>
          <p:nvPr/>
        </p:nvSpPr>
        <p:spPr>
          <a:xfrm>
            <a:off x="248220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1" name="Shape 2794"/>
          <p:cNvSpPr/>
          <p:nvPr/>
        </p:nvSpPr>
        <p:spPr>
          <a:xfrm>
            <a:off x="301536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2" name="Shape 2795"/>
          <p:cNvSpPr/>
          <p:nvPr/>
        </p:nvSpPr>
        <p:spPr>
          <a:xfrm>
            <a:off x="354888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3" name="Shape 2796"/>
          <p:cNvSpPr/>
          <p:nvPr/>
        </p:nvSpPr>
        <p:spPr>
          <a:xfrm>
            <a:off x="408204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4" name="Shape 2797"/>
          <p:cNvSpPr/>
          <p:nvPr/>
        </p:nvSpPr>
        <p:spPr>
          <a:xfrm>
            <a:off x="461520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5" name="Shape 2798"/>
          <p:cNvSpPr/>
          <p:nvPr/>
        </p:nvSpPr>
        <p:spPr>
          <a:xfrm>
            <a:off x="5148360" y="182376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6" name="Shape 2799"/>
          <p:cNvSpPr/>
          <p:nvPr/>
        </p:nvSpPr>
        <p:spPr>
          <a:xfrm>
            <a:off x="5681880" y="179856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7" name="Shape 2800"/>
          <p:cNvSpPr/>
          <p:nvPr/>
        </p:nvSpPr>
        <p:spPr>
          <a:xfrm>
            <a:off x="882360" y="234432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8" name="Shape 2801"/>
          <p:cNvSpPr/>
          <p:nvPr/>
        </p:nvSpPr>
        <p:spPr>
          <a:xfrm>
            <a:off x="1415880" y="23572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9" name="Shape 2802"/>
          <p:cNvSpPr/>
          <p:nvPr/>
        </p:nvSpPr>
        <p:spPr>
          <a:xfrm>
            <a:off x="1949040" y="233172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0" name="Shape 2803"/>
          <p:cNvSpPr/>
          <p:nvPr/>
        </p:nvSpPr>
        <p:spPr>
          <a:xfrm>
            <a:off x="2482200" y="234432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1" name="Shape 2804"/>
          <p:cNvSpPr/>
          <p:nvPr/>
        </p:nvSpPr>
        <p:spPr>
          <a:xfrm>
            <a:off x="3015360" y="235728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2" name="Shape 2805"/>
          <p:cNvSpPr/>
          <p:nvPr/>
        </p:nvSpPr>
        <p:spPr>
          <a:xfrm>
            <a:off x="3548880" y="233172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3" name="Shape 2806"/>
          <p:cNvSpPr/>
          <p:nvPr/>
        </p:nvSpPr>
        <p:spPr>
          <a:xfrm>
            <a:off x="4082040" y="234432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4" name="Shape 2807"/>
          <p:cNvSpPr/>
          <p:nvPr/>
        </p:nvSpPr>
        <p:spPr>
          <a:xfrm>
            <a:off x="4615200" y="233172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5" name="Shape 2808"/>
          <p:cNvSpPr/>
          <p:nvPr/>
        </p:nvSpPr>
        <p:spPr>
          <a:xfrm>
            <a:off x="5148360" y="22935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6" name="Shape 2809"/>
          <p:cNvSpPr/>
          <p:nvPr/>
        </p:nvSpPr>
        <p:spPr>
          <a:xfrm>
            <a:off x="5681880" y="22935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7" name="Shape 2810"/>
          <p:cNvSpPr/>
          <p:nvPr/>
        </p:nvSpPr>
        <p:spPr>
          <a:xfrm>
            <a:off x="623088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8" name="Shape 2811"/>
          <p:cNvSpPr/>
          <p:nvPr/>
        </p:nvSpPr>
        <p:spPr>
          <a:xfrm>
            <a:off x="676404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9" name="Shape 2812"/>
          <p:cNvSpPr/>
          <p:nvPr/>
        </p:nvSpPr>
        <p:spPr>
          <a:xfrm>
            <a:off x="729720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0" name="Shape 2813"/>
          <p:cNvSpPr/>
          <p:nvPr/>
        </p:nvSpPr>
        <p:spPr>
          <a:xfrm>
            <a:off x="7830360" y="1792080"/>
            <a:ext cx="277920" cy="220680"/>
          </a:xfrm>
          <a:custGeom>
            <a:avLst/>
            <a:gdLst>
              <a:gd name="textAreaLeft" fmla="*/ 0 w 277920"/>
              <a:gd name="textAreaRight" fmla="*/ 279360 w 277920"/>
              <a:gd name="textAreaTop" fmla="*/ 0 h 220680"/>
              <a:gd name="textAreaBottom" fmla="*/ 222120 h 220680"/>
            </a:gdLst>
            <a:ahLst/>
            <a:rect l="textAreaLeft" t="textAreaTop" r="textAreaRight" b="textAreaBottom"/>
            <a:pathLst>
              <a:path w="21600" h="2160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1" name="Shape 2814"/>
          <p:cNvSpPr/>
          <p:nvPr/>
        </p:nvSpPr>
        <p:spPr>
          <a:xfrm>
            <a:off x="8389080" y="17604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2" name="Shape 2815"/>
          <p:cNvSpPr/>
          <p:nvPr/>
        </p:nvSpPr>
        <p:spPr>
          <a:xfrm>
            <a:off x="8909640" y="176040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3" name="Shape 2816"/>
          <p:cNvSpPr/>
          <p:nvPr/>
        </p:nvSpPr>
        <p:spPr>
          <a:xfrm>
            <a:off x="9424080" y="1760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4" name="Shape 2817"/>
          <p:cNvSpPr/>
          <p:nvPr/>
        </p:nvSpPr>
        <p:spPr>
          <a:xfrm>
            <a:off x="9963360" y="17856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5" name="Shape 2818"/>
          <p:cNvSpPr/>
          <p:nvPr/>
        </p:nvSpPr>
        <p:spPr>
          <a:xfrm>
            <a:off x="1049688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6" name="Shape 2819"/>
          <p:cNvSpPr/>
          <p:nvPr/>
        </p:nvSpPr>
        <p:spPr>
          <a:xfrm>
            <a:off x="11030040" y="17730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7" name="Shape 2820"/>
          <p:cNvSpPr/>
          <p:nvPr/>
        </p:nvSpPr>
        <p:spPr>
          <a:xfrm>
            <a:off x="6230880" y="230616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8" name="Shape 2821"/>
          <p:cNvSpPr/>
          <p:nvPr/>
        </p:nvSpPr>
        <p:spPr>
          <a:xfrm>
            <a:off x="6764040" y="230616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9" name="Shape 2822"/>
          <p:cNvSpPr/>
          <p:nvPr/>
        </p:nvSpPr>
        <p:spPr>
          <a:xfrm>
            <a:off x="7297200" y="230616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0" name="Shape 2823"/>
          <p:cNvSpPr/>
          <p:nvPr/>
        </p:nvSpPr>
        <p:spPr>
          <a:xfrm>
            <a:off x="7830360" y="2325240"/>
            <a:ext cx="277920" cy="220680"/>
          </a:xfrm>
          <a:custGeom>
            <a:avLst/>
            <a:gdLst>
              <a:gd name="textAreaLeft" fmla="*/ 0 w 277920"/>
              <a:gd name="textAreaRight" fmla="*/ 279360 w 277920"/>
              <a:gd name="textAreaTop" fmla="*/ 0 h 220680"/>
              <a:gd name="textAreaBottom" fmla="*/ 222120 h 220680"/>
            </a:gdLst>
            <a:ahLst/>
            <a:rect l="textAreaLeft" t="textAreaTop" r="textAreaRight" b="textAreaBottom"/>
            <a:pathLst>
              <a:path w="21600" h="2160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1" name="Shape 2824"/>
          <p:cNvSpPr/>
          <p:nvPr/>
        </p:nvSpPr>
        <p:spPr>
          <a:xfrm>
            <a:off x="8363880" y="22935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389">
                <a:moveTo>
                  <a:pt x="10309" y="9721"/>
                </a:moveTo>
                <a:lnTo>
                  <a:pt x="9327" y="9721"/>
                </a:lnTo>
                <a:cubicBezTo>
                  <a:pt x="9056" y="9721"/>
                  <a:pt x="8836" y="9938"/>
                  <a:pt x="8836" y="10207"/>
                </a:cubicBezTo>
                <a:cubicBezTo>
                  <a:pt x="8836" y="10476"/>
                  <a:pt x="9056" y="10693"/>
                  <a:pt x="9327" y="10693"/>
                </a:cubicBezTo>
                <a:lnTo>
                  <a:pt x="10309" y="10693"/>
                </a:lnTo>
                <a:cubicBezTo>
                  <a:pt x="10580" y="10693"/>
                  <a:pt x="10800" y="10476"/>
                  <a:pt x="10800" y="10207"/>
                </a:cubicBezTo>
                <a:cubicBezTo>
                  <a:pt x="10800" y="9938"/>
                  <a:pt x="10580" y="9721"/>
                  <a:pt x="10309" y="9721"/>
                </a:cubicBezTo>
                <a:moveTo>
                  <a:pt x="13255" y="18472"/>
                </a:moveTo>
                <a:lnTo>
                  <a:pt x="12273" y="18472"/>
                </a:lnTo>
                <a:cubicBezTo>
                  <a:pt x="12002" y="18472"/>
                  <a:pt x="11782" y="18690"/>
                  <a:pt x="11782" y="18958"/>
                </a:cubicBezTo>
                <a:cubicBezTo>
                  <a:pt x="11782" y="19227"/>
                  <a:pt x="12002" y="19444"/>
                  <a:pt x="12273" y="19444"/>
                </a:cubicBezTo>
                <a:lnTo>
                  <a:pt x="13255" y="19444"/>
                </a:lnTo>
                <a:cubicBezTo>
                  <a:pt x="13525" y="19444"/>
                  <a:pt x="13745" y="19227"/>
                  <a:pt x="13745" y="18958"/>
                </a:cubicBezTo>
                <a:cubicBezTo>
                  <a:pt x="13745" y="18690"/>
                  <a:pt x="13525" y="18472"/>
                  <a:pt x="13255" y="18472"/>
                </a:cubicBezTo>
                <a:moveTo>
                  <a:pt x="10309" y="18472"/>
                </a:moveTo>
                <a:lnTo>
                  <a:pt x="9327" y="18472"/>
                </a:lnTo>
                <a:cubicBezTo>
                  <a:pt x="9056" y="18472"/>
                  <a:pt x="8836" y="18690"/>
                  <a:pt x="8836" y="18958"/>
                </a:cubicBezTo>
                <a:cubicBezTo>
                  <a:pt x="8836" y="19227"/>
                  <a:pt x="9056" y="19444"/>
                  <a:pt x="9327" y="19444"/>
                </a:cubicBezTo>
                <a:lnTo>
                  <a:pt x="10309" y="19444"/>
                </a:lnTo>
                <a:cubicBezTo>
                  <a:pt x="10580" y="19444"/>
                  <a:pt x="10800" y="19227"/>
                  <a:pt x="10800" y="18958"/>
                </a:cubicBezTo>
                <a:cubicBezTo>
                  <a:pt x="10800" y="18690"/>
                  <a:pt x="10580" y="18472"/>
                  <a:pt x="10309" y="18472"/>
                </a:cubicBezTo>
                <a:moveTo>
                  <a:pt x="20618" y="15555"/>
                </a:moveTo>
                <a:cubicBezTo>
                  <a:pt x="20618" y="16092"/>
                  <a:pt x="20178" y="16527"/>
                  <a:pt x="19636" y="16527"/>
                </a:cubicBezTo>
                <a:lnTo>
                  <a:pt x="16691" y="16527"/>
                </a:lnTo>
                <a:cubicBezTo>
                  <a:pt x="16149" y="16527"/>
                  <a:pt x="15709" y="16092"/>
                  <a:pt x="15709" y="15555"/>
                </a:cubicBezTo>
                <a:lnTo>
                  <a:pt x="15709" y="13610"/>
                </a:lnTo>
                <a:cubicBezTo>
                  <a:pt x="15709" y="13074"/>
                  <a:pt x="16149" y="12638"/>
                  <a:pt x="16691" y="12638"/>
                </a:cubicBezTo>
                <a:lnTo>
                  <a:pt x="19636" y="12638"/>
                </a:lnTo>
                <a:cubicBezTo>
                  <a:pt x="20178" y="12638"/>
                  <a:pt x="20618" y="13074"/>
                  <a:pt x="20618" y="13610"/>
                </a:cubicBezTo>
                <a:cubicBezTo>
                  <a:pt x="20618" y="13610"/>
                  <a:pt x="20618" y="15555"/>
                  <a:pt x="20618" y="15555"/>
                </a:cubicBezTo>
                <a:close/>
                <a:moveTo>
                  <a:pt x="18655" y="19444"/>
                </a:moveTo>
                <a:cubicBezTo>
                  <a:pt x="18655" y="19981"/>
                  <a:pt x="18215" y="20417"/>
                  <a:pt x="17673" y="20417"/>
                </a:cubicBezTo>
                <a:lnTo>
                  <a:pt x="1964" y="20417"/>
                </a:lnTo>
                <a:cubicBezTo>
                  <a:pt x="1422" y="20417"/>
                  <a:pt x="982" y="19981"/>
                  <a:pt x="982" y="19444"/>
                </a:cubicBezTo>
                <a:lnTo>
                  <a:pt x="982" y="9721"/>
                </a:lnTo>
                <a:cubicBezTo>
                  <a:pt x="982" y="9184"/>
                  <a:pt x="1422" y="8748"/>
                  <a:pt x="1964" y="8748"/>
                </a:cubicBezTo>
                <a:lnTo>
                  <a:pt x="17673" y="8748"/>
                </a:lnTo>
                <a:cubicBezTo>
                  <a:pt x="18215" y="8748"/>
                  <a:pt x="18655" y="9184"/>
                  <a:pt x="18655" y="9721"/>
                </a:cubicBezTo>
                <a:lnTo>
                  <a:pt x="18655" y="11665"/>
                </a:lnTo>
                <a:lnTo>
                  <a:pt x="16691" y="11665"/>
                </a:lnTo>
                <a:cubicBezTo>
                  <a:pt x="15606" y="11665"/>
                  <a:pt x="14727" y="12536"/>
                  <a:pt x="14727" y="13610"/>
                </a:cubicBezTo>
                <a:lnTo>
                  <a:pt x="14727" y="15555"/>
                </a:lnTo>
                <a:cubicBezTo>
                  <a:pt x="14727" y="16629"/>
                  <a:pt x="15606" y="17500"/>
                  <a:pt x="16691" y="17500"/>
                </a:cubicBezTo>
                <a:lnTo>
                  <a:pt x="18655" y="17500"/>
                </a:lnTo>
                <a:cubicBezTo>
                  <a:pt x="18655" y="17500"/>
                  <a:pt x="18655" y="19444"/>
                  <a:pt x="18655" y="19444"/>
                </a:cubicBezTo>
                <a:close/>
                <a:moveTo>
                  <a:pt x="982" y="7776"/>
                </a:moveTo>
                <a:cubicBezTo>
                  <a:pt x="982" y="7239"/>
                  <a:pt x="1422" y="6804"/>
                  <a:pt x="1964" y="6804"/>
                </a:cubicBezTo>
                <a:lnTo>
                  <a:pt x="2555" y="6804"/>
                </a:lnTo>
                <a:lnTo>
                  <a:pt x="2817" y="7776"/>
                </a:lnTo>
                <a:lnTo>
                  <a:pt x="1964" y="7776"/>
                </a:lnTo>
                <a:cubicBezTo>
                  <a:pt x="1604" y="7776"/>
                  <a:pt x="1271" y="7879"/>
                  <a:pt x="982" y="8046"/>
                </a:cubicBezTo>
                <a:cubicBezTo>
                  <a:pt x="982" y="8046"/>
                  <a:pt x="982" y="7776"/>
                  <a:pt x="982" y="7776"/>
                </a:cubicBezTo>
                <a:close/>
                <a:moveTo>
                  <a:pt x="3721" y="3601"/>
                </a:moveTo>
                <a:lnTo>
                  <a:pt x="13629" y="1006"/>
                </a:lnTo>
                <a:cubicBezTo>
                  <a:pt x="14152" y="867"/>
                  <a:pt x="14690" y="1175"/>
                  <a:pt x="14831" y="1694"/>
                </a:cubicBezTo>
                <a:lnTo>
                  <a:pt x="15085" y="2632"/>
                </a:lnTo>
                <a:lnTo>
                  <a:pt x="3281" y="5732"/>
                </a:lnTo>
                <a:lnTo>
                  <a:pt x="3026" y="4792"/>
                </a:lnTo>
                <a:cubicBezTo>
                  <a:pt x="2886" y="4273"/>
                  <a:pt x="3197" y="3740"/>
                  <a:pt x="3721" y="3601"/>
                </a:cubicBezTo>
                <a:moveTo>
                  <a:pt x="15847" y="5449"/>
                </a:moveTo>
                <a:lnTo>
                  <a:pt x="16476" y="7776"/>
                </a:lnTo>
                <a:lnTo>
                  <a:pt x="6989" y="7776"/>
                </a:lnTo>
                <a:cubicBezTo>
                  <a:pt x="6989" y="7776"/>
                  <a:pt x="15847" y="5449"/>
                  <a:pt x="15847" y="5449"/>
                </a:cubicBezTo>
                <a:close/>
                <a:moveTo>
                  <a:pt x="17673" y="6804"/>
                </a:moveTo>
                <a:cubicBezTo>
                  <a:pt x="18215" y="6804"/>
                  <a:pt x="18655" y="7239"/>
                  <a:pt x="18655" y="7776"/>
                </a:cubicBezTo>
                <a:lnTo>
                  <a:pt x="18655" y="8046"/>
                </a:lnTo>
                <a:cubicBezTo>
                  <a:pt x="18365" y="7879"/>
                  <a:pt x="18032" y="7776"/>
                  <a:pt x="17673" y="7776"/>
                </a:cubicBezTo>
                <a:lnTo>
                  <a:pt x="17493" y="7776"/>
                </a:lnTo>
                <a:lnTo>
                  <a:pt x="17230" y="6804"/>
                </a:lnTo>
                <a:cubicBezTo>
                  <a:pt x="17230" y="6804"/>
                  <a:pt x="17673" y="6804"/>
                  <a:pt x="17673" y="6804"/>
                </a:cubicBezTo>
                <a:close/>
                <a:moveTo>
                  <a:pt x="19636" y="11665"/>
                </a:moveTo>
                <a:lnTo>
                  <a:pt x="19636" y="7776"/>
                </a:lnTo>
                <a:cubicBezTo>
                  <a:pt x="19636" y="6702"/>
                  <a:pt x="18757" y="5831"/>
                  <a:pt x="17673" y="5831"/>
                </a:cubicBezTo>
                <a:lnTo>
                  <a:pt x="16967" y="5831"/>
                </a:lnTo>
                <a:lnTo>
                  <a:pt x="15779" y="1442"/>
                </a:lnTo>
                <a:cubicBezTo>
                  <a:pt x="15498" y="405"/>
                  <a:pt x="14422" y="-211"/>
                  <a:pt x="13374" y="67"/>
                </a:cubicBezTo>
                <a:lnTo>
                  <a:pt x="3467" y="2661"/>
                </a:lnTo>
                <a:cubicBezTo>
                  <a:pt x="2419" y="2940"/>
                  <a:pt x="1798" y="4006"/>
                  <a:pt x="2078" y="5043"/>
                </a:cubicBezTo>
                <a:lnTo>
                  <a:pt x="2291" y="5831"/>
                </a:lnTo>
                <a:lnTo>
                  <a:pt x="1964" y="5831"/>
                </a:lnTo>
                <a:cubicBezTo>
                  <a:pt x="879" y="5831"/>
                  <a:pt x="0" y="6702"/>
                  <a:pt x="0" y="7776"/>
                </a:cubicBezTo>
                <a:lnTo>
                  <a:pt x="0" y="19444"/>
                </a:lnTo>
                <a:cubicBezTo>
                  <a:pt x="0" y="20518"/>
                  <a:pt x="879" y="21389"/>
                  <a:pt x="1964" y="21389"/>
                </a:cubicBezTo>
                <a:lnTo>
                  <a:pt x="17673" y="21389"/>
                </a:lnTo>
                <a:cubicBezTo>
                  <a:pt x="18757" y="21389"/>
                  <a:pt x="19636" y="20518"/>
                  <a:pt x="19636" y="19444"/>
                </a:cubicBezTo>
                <a:lnTo>
                  <a:pt x="19636" y="17500"/>
                </a:lnTo>
                <a:cubicBezTo>
                  <a:pt x="20721" y="17500"/>
                  <a:pt x="21600" y="16629"/>
                  <a:pt x="21600" y="15555"/>
                </a:cubicBezTo>
                <a:lnTo>
                  <a:pt x="21600" y="13610"/>
                </a:lnTo>
                <a:cubicBezTo>
                  <a:pt x="21600" y="12536"/>
                  <a:pt x="20721" y="11665"/>
                  <a:pt x="19636" y="11665"/>
                </a:cubicBezTo>
                <a:moveTo>
                  <a:pt x="13255" y="9721"/>
                </a:moveTo>
                <a:lnTo>
                  <a:pt x="12273" y="9721"/>
                </a:lnTo>
                <a:cubicBezTo>
                  <a:pt x="12002" y="9721"/>
                  <a:pt x="11782" y="9938"/>
                  <a:pt x="11782" y="10207"/>
                </a:cubicBezTo>
                <a:cubicBezTo>
                  <a:pt x="11782" y="10476"/>
                  <a:pt x="12002" y="10693"/>
                  <a:pt x="12273" y="10693"/>
                </a:cubicBezTo>
                <a:lnTo>
                  <a:pt x="13255" y="10693"/>
                </a:lnTo>
                <a:cubicBezTo>
                  <a:pt x="13525" y="10693"/>
                  <a:pt x="13745" y="10476"/>
                  <a:pt x="13745" y="10207"/>
                </a:cubicBezTo>
                <a:cubicBezTo>
                  <a:pt x="13745" y="9938"/>
                  <a:pt x="13525" y="9721"/>
                  <a:pt x="13255" y="9721"/>
                </a:cubicBezTo>
                <a:moveTo>
                  <a:pt x="7364" y="9721"/>
                </a:moveTo>
                <a:lnTo>
                  <a:pt x="6382" y="9721"/>
                </a:lnTo>
                <a:cubicBezTo>
                  <a:pt x="6111" y="9721"/>
                  <a:pt x="5891" y="9938"/>
                  <a:pt x="5891" y="10207"/>
                </a:cubicBezTo>
                <a:cubicBezTo>
                  <a:pt x="5891" y="10476"/>
                  <a:pt x="6111" y="10693"/>
                  <a:pt x="6382" y="10693"/>
                </a:cubicBezTo>
                <a:lnTo>
                  <a:pt x="7364" y="10693"/>
                </a:lnTo>
                <a:cubicBezTo>
                  <a:pt x="7634" y="10693"/>
                  <a:pt x="7855" y="10476"/>
                  <a:pt x="7855" y="10207"/>
                </a:cubicBezTo>
                <a:cubicBezTo>
                  <a:pt x="7855" y="9938"/>
                  <a:pt x="7634" y="9721"/>
                  <a:pt x="7364" y="9721"/>
                </a:cubicBezTo>
                <a:moveTo>
                  <a:pt x="17182" y="14096"/>
                </a:moveTo>
                <a:cubicBezTo>
                  <a:pt x="16911" y="14096"/>
                  <a:pt x="16691" y="14314"/>
                  <a:pt x="16691" y="14582"/>
                </a:cubicBezTo>
                <a:cubicBezTo>
                  <a:pt x="16691" y="14851"/>
                  <a:pt x="16911" y="15069"/>
                  <a:pt x="17182" y="15069"/>
                </a:cubicBezTo>
                <a:cubicBezTo>
                  <a:pt x="17453" y="15069"/>
                  <a:pt x="17673" y="14851"/>
                  <a:pt x="17673" y="14582"/>
                </a:cubicBezTo>
                <a:cubicBezTo>
                  <a:pt x="17673" y="14314"/>
                  <a:pt x="17453" y="14096"/>
                  <a:pt x="17182" y="14096"/>
                </a:cubicBezTo>
                <a:moveTo>
                  <a:pt x="16200" y="18472"/>
                </a:moveTo>
                <a:lnTo>
                  <a:pt x="15218" y="18472"/>
                </a:lnTo>
                <a:cubicBezTo>
                  <a:pt x="14947" y="18472"/>
                  <a:pt x="14727" y="18690"/>
                  <a:pt x="14727" y="18958"/>
                </a:cubicBezTo>
                <a:cubicBezTo>
                  <a:pt x="14727" y="19227"/>
                  <a:pt x="14947" y="19444"/>
                  <a:pt x="15218" y="19444"/>
                </a:cubicBezTo>
                <a:lnTo>
                  <a:pt x="16200" y="19444"/>
                </a:lnTo>
                <a:cubicBezTo>
                  <a:pt x="16471" y="19444"/>
                  <a:pt x="16691" y="19227"/>
                  <a:pt x="16691" y="18958"/>
                </a:cubicBezTo>
                <a:cubicBezTo>
                  <a:pt x="16691" y="18690"/>
                  <a:pt x="16471" y="18472"/>
                  <a:pt x="16200" y="18472"/>
                </a:cubicBezTo>
                <a:moveTo>
                  <a:pt x="15218" y="10693"/>
                </a:moveTo>
                <a:lnTo>
                  <a:pt x="16200" y="10693"/>
                </a:lnTo>
                <a:cubicBezTo>
                  <a:pt x="16471" y="10693"/>
                  <a:pt x="16691" y="10476"/>
                  <a:pt x="16691" y="10207"/>
                </a:cubicBezTo>
                <a:cubicBezTo>
                  <a:pt x="16691" y="9938"/>
                  <a:pt x="16471" y="9721"/>
                  <a:pt x="16200" y="9721"/>
                </a:cubicBezTo>
                <a:lnTo>
                  <a:pt x="15218" y="9721"/>
                </a:lnTo>
                <a:cubicBezTo>
                  <a:pt x="14947" y="9721"/>
                  <a:pt x="14727" y="9938"/>
                  <a:pt x="14727" y="10207"/>
                </a:cubicBezTo>
                <a:cubicBezTo>
                  <a:pt x="14727" y="10476"/>
                  <a:pt x="14947" y="10693"/>
                  <a:pt x="15218" y="10693"/>
                </a:cubicBezTo>
                <a:moveTo>
                  <a:pt x="4418" y="18472"/>
                </a:moveTo>
                <a:lnTo>
                  <a:pt x="3436" y="18472"/>
                </a:lnTo>
                <a:cubicBezTo>
                  <a:pt x="3166" y="18472"/>
                  <a:pt x="2945" y="18690"/>
                  <a:pt x="2945" y="18958"/>
                </a:cubicBezTo>
                <a:cubicBezTo>
                  <a:pt x="2945" y="19227"/>
                  <a:pt x="3166" y="19444"/>
                  <a:pt x="3436" y="19444"/>
                </a:cubicBezTo>
                <a:lnTo>
                  <a:pt x="4418" y="19444"/>
                </a:lnTo>
                <a:cubicBezTo>
                  <a:pt x="4689" y="19444"/>
                  <a:pt x="4909" y="19227"/>
                  <a:pt x="4909" y="18958"/>
                </a:cubicBezTo>
                <a:cubicBezTo>
                  <a:pt x="4909" y="18690"/>
                  <a:pt x="4689" y="18472"/>
                  <a:pt x="4418" y="18472"/>
                </a:cubicBezTo>
                <a:moveTo>
                  <a:pt x="7364" y="18472"/>
                </a:moveTo>
                <a:lnTo>
                  <a:pt x="6382" y="18472"/>
                </a:lnTo>
                <a:cubicBezTo>
                  <a:pt x="6111" y="18472"/>
                  <a:pt x="5891" y="18690"/>
                  <a:pt x="5891" y="18958"/>
                </a:cubicBezTo>
                <a:cubicBezTo>
                  <a:pt x="5891" y="19227"/>
                  <a:pt x="6111" y="19444"/>
                  <a:pt x="6382" y="19444"/>
                </a:cubicBezTo>
                <a:lnTo>
                  <a:pt x="7364" y="19444"/>
                </a:lnTo>
                <a:cubicBezTo>
                  <a:pt x="7634" y="19444"/>
                  <a:pt x="7855" y="19227"/>
                  <a:pt x="7855" y="18958"/>
                </a:cubicBezTo>
                <a:cubicBezTo>
                  <a:pt x="7855" y="18690"/>
                  <a:pt x="7634" y="18472"/>
                  <a:pt x="7364" y="18472"/>
                </a:cubicBezTo>
                <a:moveTo>
                  <a:pt x="4418" y="9721"/>
                </a:moveTo>
                <a:lnTo>
                  <a:pt x="3436" y="9721"/>
                </a:lnTo>
                <a:cubicBezTo>
                  <a:pt x="3166" y="9721"/>
                  <a:pt x="2945" y="9938"/>
                  <a:pt x="2945" y="10207"/>
                </a:cubicBezTo>
                <a:cubicBezTo>
                  <a:pt x="2945" y="10476"/>
                  <a:pt x="3166" y="10693"/>
                  <a:pt x="3436" y="10693"/>
                </a:cubicBezTo>
                <a:lnTo>
                  <a:pt x="4418" y="10693"/>
                </a:lnTo>
                <a:cubicBezTo>
                  <a:pt x="4689" y="10693"/>
                  <a:pt x="4909" y="10476"/>
                  <a:pt x="4909" y="10207"/>
                </a:cubicBezTo>
                <a:cubicBezTo>
                  <a:pt x="4909" y="9938"/>
                  <a:pt x="4689" y="9721"/>
                  <a:pt x="4418" y="972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2" name="Shape 2825"/>
          <p:cNvSpPr/>
          <p:nvPr/>
        </p:nvSpPr>
        <p:spPr>
          <a:xfrm>
            <a:off x="8897040" y="233172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3" name="Shape 2826"/>
          <p:cNvSpPr/>
          <p:nvPr/>
        </p:nvSpPr>
        <p:spPr>
          <a:xfrm>
            <a:off x="9430200" y="23191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4" name="Shape 2827"/>
          <p:cNvSpPr/>
          <p:nvPr/>
        </p:nvSpPr>
        <p:spPr>
          <a:xfrm>
            <a:off x="10001520" y="229356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5" name="Shape 2828"/>
          <p:cNvSpPr/>
          <p:nvPr/>
        </p:nvSpPr>
        <p:spPr>
          <a:xfrm>
            <a:off x="10522080" y="229356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6" name="Shape 2829"/>
          <p:cNvSpPr/>
          <p:nvPr/>
        </p:nvSpPr>
        <p:spPr>
          <a:xfrm>
            <a:off x="11030040" y="22935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7" name="Shape 2831"/>
          <p:cNvSpPr/>
          <p:nvPr/>
        </p:nvSpPr>
        <p:spPr>
          <a:xfrm>
            <a:off x="920520" y="34952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8" name="Shape 2832"/>
          <p:cNvSpPr/>
          <p:nvPr/>
        </p:nvSpPr>
        <p:spPr>
          <a:xfrm>
            <a:off x="1453680" y="34952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9" name="Shape 2833"/>
          <p:cNvSpPr/>
          <p:nvPr/>
        </p:nvSpPr>
        <p:spPr>
          <a:xfrm>
            <a:off x="194904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0" name="Shape 2834"/>
          <p:cNvSpPr/>
          <p:nvPr/>
        </p:nvSpPr>
        <p:spPr>
          <a:xfrm>
            <a:off x="248220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1" name="Shape 2835"/>
          <p:cNvSpPr/>
          <p:nvPr/>
        </p:nvSpPr>
        <p:spPr>
          <a:xfrm>
            <a:off x="301536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2" name="Shape 2836"/>
          <p:cNvSpPr/>
          <p:nvPr/>
        </p:nvSpPr>
        <p:spPr>
          <a:xfrm>
            <a:off x="3548880" y="353340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3" name="Shape 2837"/>
          <p:cNvSpPr/>
          <p:nvPr/>
        </p:nvSpPr>
        <p:spPr>
          <a:xfrm>
            <a:off x="4082040" y="3526920"/>
            <a:ext cx="277920" cy="214560"/>
          </a:xfrm>
          <a:custGeom>
            <a:avLst/>
            <a:gdLst>
              <a:gd name="textAreaLeft" fmla="*/ 0 w 277920"/>
              <a:gd name="textAreaRight" fmla="*/ 279360 w 277920"/>
              <a:gd name="textAreaTop" fmla="*/ 0 h 214560"/>
              <a:gd name="textAreaBottom" fmla="*/ 216000 h 214560"/>
            </a:gdLst>
            <a:ahLst/>
            <a:rect l="textAreaLeft" t="textAreaTop" r="textAreaRight" b="textAreaBottom"/>
            <a:pathLst>
              <a:path w="21600" h="2160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4" name="Shape 2838"/>
          <p:cNvSpPr/>
          <p:nvPr/>
        </p:nvSpPr>
        <p:spPr>
          <a:xfrm>
            <a:off x="4615200" y="35208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5" name="Shape 2839"/>
          <p:cNvSpPr/>
          <p:nvPr/>
        </p:nvSpPr>
        <p:spPr>
          <a:xfrm>
            <a:off x="5148360" y="35078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6" name="Shape 2840"/>
          <p:cNvSpPr/>
          <p:nvPr/>
        </p:nvSpPr>
        <p:spPr>
          <a:xfrm>
            <a:off x="5681880" y="35078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7" name="Shape 2841"/>
          <p:cNvSpPr/>
          <p:nvPr/>
        </p:nvSpPr>
        <p:spPr>
          <a:xfrm>
            <a:off x="882360" y="40539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8" name="Shape 2842"/>
          <p:cNvSpPr/>
          <p:nvPr/>
        </p:nvSpPr>
        <p:spPr>
          <a:xfrm>
            <a:off x="141588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9" name="Shape 2843"/>
          <p:cNvSpPr/>
          <p:nvPr/>
        </p:nvSpPr>
        <p:spPr>
          <a:xfrm>
            <a:off x="194904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0" name="Shape 2844"/>
          <p:cNvSpPr/>
          <p:nvPr/>
        </p:nvSpPr>
        <p:spPr>
          <a:xfrm>
            <a:off x="2482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1" name="Shape 2845"/>
          <p:cNvSpPr/>
          <p:nvPr/>
        </p:nvSpPr>
        <p:spPr>
          <a:xfrm>
            <a:off x="3040920" y="40284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2" name="Shape 2846"/>
          <p:cNvSpPr/>
          <p:nvPr/>
        </p:nvSpPr>
        <p:spPr>
          <a:xfrm>
            <a:off x="3574080" y="40284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3" name="Shape 2847"/>
          <p:cNvSpPr/>
          <p:nvPr/>
        </p:nvSpPr>
        <p:spPr>
          <a:xfrm>
            <a:off x="408204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4" name="Shape 2848"/>
          <p:cNvSpPr/>
          <p:nvPr/>
        </p:nvSpPr>
        <p:spPr>
          <a:xfrm>
            <a:off x="4615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5" name="Shape 2849"/>
          <p:cNvSpPr/>
          <p:nvPr/>
        </p:nvSpPr>
        <p:spPr>
          <a:xfrm>
            <a:off x="5148360" y="4047480"/>
            <a:ext cx="277920" cy="240120"/>
          </a:xfrm>
          <a:custGeom>
            <a:avLst/>
            <a:gdLst>
              <a:gd name="textAreaLeft" fmla="*/ 0 w 277920"/>
              <a:gd name="textAreaRight" fmla="*/ 279360 w 277920"/>
              <a:gd name="textAreaTop" fmla="*/ 0 h 240120"/>
              <a:gd name="textAreaBottom" fmla="*/ 241560 h 240120"/>
            </a:gdLst>
            <a:ahLst/>
            <a:rect l="textAreaLeft" t="textAreaTop" r="textAreaRight" b="textAreaBottom"/>
            <a:pathLst>
              <a:path w="21600" h="21582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6" name="Shape 2850"/>
          <p:cNvSpPr/>
          <p:nvPr/>
        </p:nvSpPr>
        <p:spPr>
          <a:xfrm>
            <a:off x="568188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7" name="Shape 2851"/>
          <p:cNvSpPr/>
          <p:nvPr/>
        </p:nvSpPr>
        <p:spPr>
          <a:xfrm>
            <a:off x="88236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8" name="Shape 2852"/>
          <p:cNvSpPr/>
          <p:nvPr/>
        </p:nvSpPr>
        <p:spPr>
          <a:xfrm>
            <a:off x="1428480" y="456192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9" name="Shape 2853"/>
          <p:cNvSpPr/>
          <p:nvPr/>
        </p:nvSpPr>
        <p:spPr>
          <a:xfrm>
            <a:off x="197424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0" name="Shape 2854"/>
          <p:cNvSpPr/>
          <p:nvPr/>
        </p:nvSpPr>
        <p:spPr>
          <a:xfrm>
            <a:off x="248220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1" name="Shape 2855"/>
          <p:cNvSpPr/>
          <p:nvPr/>
        </p:nvSpPr>
        <p:spPr>
          <a:xfrm>
            <a:off x="3028320" y="456192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2" name="Shape 2856"/>
          <p:cNvSpPr/>
          <p:nvPr/>
        </p:nvSpPr>
        <p:spPr>
          <a:xfrm>
            <a:off x="354888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3" name="Shape 2857"/>
          <p:cNvSpPr/>
          <p:nvPr/>
        </p:nvSpPr>
        <p:spPr>
          <a:xfrm>
            <a:off x="408204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4" name="Shape 2858"/>
          <p:cNvSpPr/>
          <p:nvPr/>
        </p:nvSpPr>
        <p:spPr>
          <a:xfrm>
            <a:off x="464076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5" name="Shape 2859"/>
          <p:cNvSpPr/>
          <p:nvPr/>
        </p:nvSpPr>
        <p:spPr>
          <a:xfrm>
            <a:off x="514836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6" name="Shape 2860"/>
          <p:cNvSpPr/>
          <p:nvPr/>
        </p:nvSpPr>
        <p:spPr>
          <a:xfrm>
            <a:off x="568188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7" name="Shape 2861"/>
          <p:cNvSpPr/>
          <p:nvPr/>
        </p:nvSpPr>
        <p:spPr>
          <a:xfrm>
            <a:off x="625320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8" name="Shape 2862"/>
          <p:cNvSpPr/>
          <p:nvPr/>
        </p:nvSpPr>
        <p:spPr>
          <a:xfrm>
            <a:off x="678636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9" name="Shape 2863"/>
          <p:cNvSpPr/>
          <p:nvPr/>
        </p:nvSpPr>
        <p:spPr>
          <a:xfrm>
            <a:off x="731952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0" name="Shape 2864"/>
          <p:cNvSpPr/>
          <p:nvPr/>
        </p:nvSpPr>
        <p:spPr>
          <a:xfrm>
            <a:off x="785304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1" name="Shape 2865"/>
          <p:cNvSpPr/>
          <p:nvPr/>
        </p:nvSpPr>
        <p:spPr>
          <a:xfrm>
            <a:off x="838620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2" name="Shape 2866"/>
          <p:cNvSpPr/>
          <p:nvPr/>
        </p:nvSpPr>
        <p:spPr>
          <a:xfrm>
            <a:off x="891936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3" name="Shape 2867"/>
          <p:cNvSpPr/>
          <p:nvPr/>
        </p:nvSpPr>
        <p:spPr>
          <a:xfrm>
            <a:off x="945288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4" name="Shape 2868"/>
          <p:cNvSpPr/>
          <p:nvPr/>
        </p:nvSpPr>
        <p:spPr>
          <a:xfrm>
            <a:off x="998604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5" name="Shape 2869"/>
          <p:cNvSpPr/>
          <p:nvPr/>
        </p:nvSpPr>
        <p:spPr>
          <a:xfrm>
            <a:off x="1051920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6" name="Shape 2870"/>
          <p:cNvSpPr/>
          <p:nvPr/>
        </p:nvSpPr>
        <p:spPr>
          <a:xfrm>
            <a:off x="11052360" y="34952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7" name="Shape 2871"/>
          <p:cNvSpPr/>
          <p:nvPr/>
        </p:nvSpPr>
        <p:spPr>
          <a:xfrm>
            <a:off x="6253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8" name="Shape 2872"/>
          <p:cNvSpPr/>
          <p:nvPr/>
        </p:nvSpPr>
        <p:spPr>
          <a:xfrm>
            <a:off x="678636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9" name="Shape 2873"/>
          <p:cNvSpPr/>
          <p:nvPr/>
        </p:nvSpPr>
        <p:spPr>
          <a:xfrm>
            <a:off x="731952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0" name="Shape 2874"/>
          <p:cNvSpPr/>
          <p:nvPr/>
        </p:nvSpPr>
        <p:spPr>
          <a:xfrm>
            <a:off x="785304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1" name="Shape 2875"/>
          <p:cNvSpPr/>
          <p:nvPr/>
        </p:nvSpPr>
        <p:spPr>
          <a:xfrm>
            <a:off x="8386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2" name="Shape 2876"/>
          <p:cNvSpPr/>
          <p:nvPr/>
        </p:nvSpPr>
        <p:spPr>
          <a:xfrm>
            <a:off x="891936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3" name="Shape 2877"/>
          <p:cNvSpPr/>
          <p:nvPr/>
        </p:nvSpPr>
        <p:spPr>
          <a:xfrm>
            <a:off x="945288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4" name="Shape 2878"/>
          <p:cNvSpPr/>
          <p:nvPr/>
        </p:nvSpPr>
        <p:spPr>
          <a:xfrm>
            <a:off x="998604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5" name="Shape 2879"/>
          <p:cNvSpPr/>
          <p:nvPr/>
        </p:nvSpPr>
        <p:spPr>
          <a:xfrm>
            <a:off x="1051920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6" name="Shape 2880"/>
          <p:cNvSpPr/>
          <p:nvPr/>
        </p:nvSpPr>
        <p:spPr>
          <a:xfrm>
            <a:off x="11052360" y="40284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7" name="Shape 2881"/>
          <p:cNvSpPr/>
          <p:nvPr/>
        </p:nvSpPr>
        <p:spPr>
          <a:xfrm>
            <a:off x="625320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8" name="Shape 2882"/>
          <p:cNvSpPr/>
          <p:nvPr/>
        </p:nvSpPr>
        <p:spPr>
          <a:xfrm>
            <a:off x="678636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9" name="Shape 2883"/>
          <p:cNvSpPr/>
          <p:nvPr/>
        </p:nvSpPr>
        <p:spPr>
          <a:xfrm>
            <a:off x="731952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0" name="Shape 2884"/>
          <p:cNvSpPr/>
          <p:nvPr/>
        </p:nvSpPr>
        <p:spPr>
          <a:xfrm>
            <a:off x="7853040" y="456192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1" name="Shape 2885"/>
          <p:cNvSpPr/>
          <p:nvPr/>
        </p:nvSpPr>
        <p:spPr>
          <a:xfrm>
            <a:off x="841176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2" name="Shape 2886"/>
          <p:cNvSpPr/>
          <p:nvPr/>
        </p:nvSpPr>
        <p:spPr>
          <a:xfrm>
            <a:off x="894492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3" name="Shape 2887"/>
          <p:cNvSpPr/>
          <p:nvPr/>
        </p:nvSpPr>
        <p:spPr>
          <a:xfrm>
            <a:off x="947808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4" name="Shape 2888"/>
          <p:cNvSpPr/>
          <p:nvPr/>
        </p:nvSpPr>
        <p:spPr>
          <a:xfrm>
            <a:off x="1001124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5" name="Shape 2889"/>
          <p:cNvSpPr/>
          <p:nvPr/>
        </p:nvSpPr>
        <p:spPr>
          <a:xfrm>
            <a:off x="1054476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6" name="Shape 2890"/>
          <p:cNvSpPr/>
          <p:nvPr/>
        </p:nvSpPr>
        <p:spPr>
          <a:xfrm>
            <a:off x="11077920" y="456192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7" name="Shape 2934"/>
          <p:cNvSpPr/>
          <p:nvPr/>
        </p:nvSpPr>
        <p:spPr>
          <a:xfrm>
            <a:off x="920520" y="5750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8" name="Shape 2935"/>
          <p:cNvSpPr/>
          <p:nvPr/>
        </p:nvSpPr>
        <p:spPr>
          <a:xfrm>
            <a:off x="1415880" y="5750640"/>
            <a:ext cx="277560" cy="277560"/>
          </a:xfrm>
          <a:custGeom>
            <a:avLst/>
            <a:gdLst>
              <a:gd name="textAreaLeft" fmla="*/ 0 w 277560"/>
              <a:gd name="textAreaRight" fmla="*/ 279000 w 277560"/>
              <a:gd name="textAreaTop" fmla="*/ 0 h 277560"/>
              <a:gd name="textAreaBottom" fmla="*/ 279000 h 277560"/>
            </a:gdLst>
            <a:ahLst/>
            <a:rect l="textAreaLeft" t="textAreaTop" r="textAreaRight" b="textAreaBottom"/>
            <a:pathLst>
              <a:path w="21531" h="2160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9" name="Shape 2936"/>
          <p:cNvSpPr/>
          <p:nvPr/>
        </p:nvSpPr>
        <p:spPr>
          <a:xfrm>
            <a:off x="2025000" y="5750640"/>
            <a:ext cx="125640" cy="277920"/>
          </a:xfrm>
          <a:custGeom>
            <a:avLst/>
            <a:gdLst>
              <a:gd name="textAreaLeft" fmla="*/ 0 w 125640"/>
              <a:gd name="textAreaRight" fmla="*/ 127080 w 1256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0" name="Shape 2937"/>
          <p:cNvSpPr/>
          <p:nvPr/>
        </p:nvSpPr>
        <p:spPr>
          <a:xfrm>
            <a:off x="248220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1" name="Shape 2938"/>
          <p:cNvSpPr/>
          <p:nvPr/>
        </p:nvSpPr>
        <p:spPr>
          <a:xfrm>
            <a:off x="301536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2" name="Shape 2939"/>
          <p:cNvSpPr/>
          <p:nvPr/>
        </p:nvSpPr>
        <p:spPr>
          <a:xfrm>
            <a:off x="354888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3" name="Shape 2940"/>
          <p:cNvSpPr/>
          <p:nvPr/>
        </p:nvSpPr>
        <p:spPr>
          <a:xfrm>
            <a:off x="408204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4" name="Shape 2941"/>
          <p:cNvSpPr/>
          <p:nvPr/>
        </p:nvSpPr>
        <p:spPr>
          <a:xfrm>
            <a:off x="4615200" y="5750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5" name="Shape 2942"/>
          <p:cNvSpPr/>
          <p:nvPr/>
        </p:nvSpPr>
        <p:spPr>
          <a:xfrm>
            <a:off x="5173920" y="5750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6" name="Shape 2943"/>
          <p:cNvSpPr/>
          <p:nvPr/>
        </p:nvSpPr>
        <p:spPr>
          <a:xfrm>
            <a:off x="5707080" y="5750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7" name="Shape 2944"/>
          <p:cNvSpPr/>
          <p:nvPr/>
        </p:nvSpPr>
        <p:spPr>
          <a:xfrm>
            <a:off x="625320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8" name="Shape 2945"/>
          <p:cNvSpPr/>
          <p:nvPr/>
        </p:nvSpPr>
        <p:spPr>
          <a:xfrm>
            <a:off x="678636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9" name="Shape 2946"/>
          <p:cNvSpPr/>
          <p:nvPr/>
        </p:nvSpPr>
        <p:spPr>
          <a:xfrm>
            <a:off x="731952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0" name="Shape 2947"/>
          <p:cNvSpPr/>
          <p:nvPr/>
        </p:nvSpPr>
        <p:spPr>
          <a:xfrm>
            <a:off x="785304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1" name="Shape 2948"/>
          <p:cNvSpPr/>
          <p:nvPr/>
        </p:nvSpPr>
        <p:spPr>
          <a:xfrm>
            <a:off x="8424360" y="574416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2" name="Shape 2949"/>
          <p:cNvSpPr/>
          <p:nvPr/>
        </p:nvSpPr>
        <p:spPr>
          <a:xfrm>
            <a:off x="8944920" y="574416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3" name="Shape 2950"/>
          <p:cNvSpPr/>
          <p:nvPr/>
        </p:nvSpPr>
        <p:spPr>
          <a:xfrm>
            <a:off x="9478080" y="574416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4" name="Shape 2951"/>
          <p:cNvSpPr/>
          <p:nvPr/>
        </p:nvSpPr>
        <p:spPr>
          <a:xfrm>
            <a:off x="9986040" y="57697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5" name="Shape 2952"/>
          <p:cNvSpPr/>
          <p:nvPr/>
        </p:nvSpPr>
        <p:spPr>
          <a:xfrm>
            <a:off x="1051920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6" name="Shape 2953"/>
          <p:cNvSpPr/>
          <p:nvPr/>
        </p:nvSpPr>
        <p:spPr>
          <a:xfrm>
            <a:off x="11052360" y="57441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7" name="Подзаголовок 2"/>
          <p:cNvSpPr/>
          <p:nvPr/>
        </p:nvSpPr>
        <p:spPr>
          <a:xfrm>
            <a:off x="761760" y="595080"/>
            <a:ext cx="9051120" cy="65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Это иконки, которые мы рекомендуем использовать.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Каждую из них можно скопировать и вставить в свою презентацию.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  <a:ea typeface="PermianSerifTypeface"/>
              </a:rPr>
              <a:t>Условие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Текст 2"/>
          <p:cNvSpPr/>
          <p:nvPr/>
        </p:nvSpPr>
        <p:spPr>
          <a:xfrm>
            <a:off x="883800" y="2052720"/>
            <a:ext cx="10422720" cy="4071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8000"/>
          </a:bodyPr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«Хитрый купец» Два купца отправились торговать за море. Каждый из них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повез по N одинаковых тюков с товаром. В пути корабль попал в шторм и дал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течь. Чтобы корабль не затонул, капитан приказал поднять весь груз на палубу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корабля,  расставить  его  вдоль  бортов  по  периметру  и  выбросить  за  борт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половину груза. Груз выбрасывается по следующему правилу: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каждый тюк получает порядковый номер, начиная с тюка, стоящего на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носу корабля;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их нумерация осуществляется по часовой стрелке;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номер  первого  выброшенного  тюка  соответствует  текущему  числу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месяца M;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через  K  тюков  следующий  тюк  с  товаром  выбрасывается.  Один  из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купцов прознал про это правило. Как необходимо расставить ему груз,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чтобы ни один из его тюков не был выброшен?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Использовать циклический однонаправленный список.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07920" y="47556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20000" y="1980000"/>
            <a:ext cx="8279280" cy="26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Создание программы, позволяющей, согласно условию и пользовательским данным, определить «удачные» места для товара хитрого купца.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07920" y="47556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Задачи и этапы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720000" y="1980000"/>
            <a:ext cx="8279280" cy="26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1. Разработка алгоритма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2. Написание кода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3. Тестирование программы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  <a:ea typeface="DejaVu Sans"/>
              </a:rPr>
              <a:t>4. Защита проекта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 txBox="1"/>
          <p:nvPr/>
        </p:nvSpPr>
        <p:spPr>
          <a:xfrm>
            <a:off x="900000" y="678960"/>
            <a:ext cx="5760000" cy="76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4400" spc="-1" strike="noStrike">
                <a:solidFill>
                  <a:schemeClr val="lt1"/>
                </a:solidFill>
                <a:latin typeface="Neuropol X Rg"/>
              </a:rPr>
              <a:t>Алгоритм</a:t>
            </a:r>
            <a:endParaRPr b="0" lang="ru-RU" sz="4400" spc="-1" strike="noStrike">
              <a:solidFill>
                <a:schemeClr val="lt1"/>
              </a:solidFill>
              <a:latin typeface="Neuropol X Rg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080000" y="2097360"/>
            <a:ext cx="10159920" cy="438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40000" y="47556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Работа с кор.данными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772280" y="1833480"/>
            <a:ext cx="8459280" cy="47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440000" y="47556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Работа с некор.данными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800000" y="1800000"/>
            <a:ext cx="834264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960000" y="1620000"/>
            <a:ext cx="4499640" cy="4499640"/>
          </a:xfrm>
          <a:prstGeom prst="rect">
            <a:avLst/>
          </a:prstGeom>
          <a:ln w="0">
            <a:noFill/>
          </a:ln>
        </p:spPr>
      </p:pic>
      <p:sp>
        <p:nvSpPr>
          <p:cNvPr id="194" name=""/>
          <p:cNvSpPr/>
          <p:nvPr/>
        </p:nvSpPr>
        <p:spPr>
          <a:xfrm>
            <a:off x="288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Neuropol X Rg"/>
              </a:rPr>
              <a:t>Проект на GitHub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2525"/>
          <p:cNvSpPr/>
          <p:nvPr/>
        </p:nvSpPr>
        <p:spPr>
          <a:xfrm>
            <a:off x="88236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6" name="Shape 2526"/>
          <p:cNvSpPr/>
          <p:nvPr/>
        </p:nvSpPr>
        <p:spPr>
          <a:xfrm>
            <a:off x="141588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7" name="Shape 2527"/>
          <p:cNvSpPr/>
          <p:nvPr/>
        </p:nvSpPr>
        <p:spPr>
          <a:xfrm>
            <a:off x="194904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8" name="Shape 2528"/>
          <p:cNvSpPr/>
          <p:nvPr/>
        </p:nvSpPr>
        <p:spPr>
          <a:xfrm>
            <a:off x="2520360" y="1673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9" name="Shape 2529"/>
          <p:cNvSpPr/>
          <p:nvPr/>
        </p:nvSpPr>
        <p:spPr>
          <a:xfrm>
            <a:off x="3053520" y="167364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0" name="Shape 2530"/>
          <p:cNvSpPr/>
          <p:nvPr/>
        </p:nvSpPr>
        <p:spPr>
          <a:xfrm>
            <a:off x="357408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1" name="Shape 2531"/>
          <p:cNvSpPr/>
          <p:nvPr/>
        </p:nvSpPr>
        <p:spPr>
          <a:xfrm>
            <a:off x="410724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2" name="Shape 2532"/>
          <p:cNvSpPr/>
          <p:nvPr/>
        </p:nvSpPr>
        <p:spPr>
          <a:xfrm>
            <a:off x="464076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3" name="Shape 2533"/>
          <p:cNvSpPr/>
          <p:nvPr/>
        </p:nvSpPr>
        <p:spPr>
          <a:xfrm>
            <a:off x="517392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4" name="Shape 2534"/>
          <p:cNvSpPr/>
          <p:nvPr/>
        </p:nvSpPr>
        <p:spPr>
          <a:xfrm>
            <a:off x="570708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5" name="Shape 2535"/>
          <p:cNvSpPr/>
          <p:nvPr/>
        </p:nvSpPr>
        <p:spPr>
          <a:xfrm>
            <a:off x="907920" y="22068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6" name="Shape 2536"/>
          <p:cNvSpPr/>
          <p:nvPr/>
        </p:nvSpPr>
        <p:spPr>
          <a:xfrm>
            <a:off x="141588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7" name="Shape 2537"/>
          <p:cNvSpPr/>
          <p:nvPr/>
        </p:nvSpPr>
        <p:spPr>
          <a:xfrm>
            <a:off x="1974240" y="22068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8" name="Shape 2538"/>
          <p:cNvSpPr/>
          <p:nvPr/>
        </p:nvSpPr>
        <p:spPr>
          <a:xfrm>
            <a:off x="2507760" y="220680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9" name="Shape 2539"/>
          <p:cNvSpPr/>
          <p:nvPr/>
        </p:nvSpPr>
        <p:spPr>
          <a:xfrm>
            <a:off x="3015360" y="2251080"/>
            <a:ext cx="277920" cy="189000"/>
          </a:xfrm>
          <a:custGeom>
            <a:avLst/>
            <a:gdLst>
              <a:gd name="textAreaLeft" fmla="*/ 0 w 277920"/>
              <a:gd name="textAreaRight" fmla="*/ 279360 w 277920"/>
              <a:gd name="textAreaTop" fmla="*/ 0 h 189000"/>
              <a:gd name="textAreaBottom" fmla="*/ 190440 h 189000"/>
            </a:gdLst>
            <a:ahLst/>
            <a:rect l="textAreaLeft" t="textAreaTop" r="textAreaRight" b="textAreaBottom"/>
            <a:pathLst>
              <a:path w="21600" h="2160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0" name="Shape 2540"/>
          <p:cNvSpPr/>
          <p:nvPr/>
        </p:nvSpPr>
        <p:spPr>
          <a:xfrm>
            <a:off x="354888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1" name="Shape 2541"/>
          <p:cNvSpPr/>
          <p:nvPr/>
        </p:nvSpPr>
        <p:spPr>
          <a:xfrm>
            <a:off x="4107240" y="2232360"/>
            <a:ext cx="227160" cy="227160"/>
          </a:xfrm>
          <a:custGeom>
            <a:avLst/>
            <a:gdLst>
              <a:gd name="textAreaLeft" fmla="*/ 0 w 227160"/>
              <a:gd name="textAreaRight" fmla="*/ 228600 w 22716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2" name="Shape 2542"/>
          <p:cNvSpPr/>
          <p:nvPr/>
        </p:nvSpPr>
        <p:spPr>
          <a:xfrm>
            <a:off x="461520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3" name="Shape 2543"/>
          <p:cNvSpPr/>
          <p:nvPr/>
        </p:nvSpPr>
        <p:spPr>
          <a:xfrm>
            <a:off x="514836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4" name="Shape 2544"/>
          <p:cNvSpPr/>
          <p:nvPr/>
        </p:nvSpPr>
        <p:spPr>
          <a:xfrm>
            <a:off x="568188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5" name="Shape 2545"/>
          <p:cNvSpPr/>
          <p:nvPr/>
        </p:nvSpPr>
        <p:spPr>
          <a:xfrm>
            <a:off x="88236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6" name="Shape 2546"/>
          <p:cNvSpPr/>
          <p:nvPr/>
        </p:nvSpPr>
        <p:spPr>
          <a:xfrm>
            <a:off x="141588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7" name="Shape 2547"/>
          <p:cNvSpPr/>
          <p:nvPr/>
        </p:nvSpPr>
        <p:spPr>
          <a:xfrm>
            <a:off x="194904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8" name="Shape 2548"/>
          <p:cNvSpPr/>
          <p:nvPr/>
        </p:nvSpPr>
        <p:spPr>
          <a:xfrm>
            <a:off x="2482200" y="2847960"/>
            <a:ext cx="277920" cy="61920"/>
          </a:xfrm>
          <a:custGeom>
            <a:avLst/>
            <a:gdLst>
              <a:gd name="textAreaLeft" fmla="*/ 0 w 277920"/>
              <a:gd name="textAreaRight" fmla="*/ 279360 w 277920"/>
              <a:gd name="textAreaTop" fmla="*/ 0 h 61920"/>
              <a:gd name="textAreaBottom" fmla="*/ 63360 h 61920"/>
            </a:gdLst>
            <a:ahLst/>
            <a:rect l="textAreaLeft" t="textAreaTop" r="textAreaRight" b="textAreaBottom"/>
            <a:pathLst>
              <a:path w="21600" h="2160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18360" bIns="18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9" name="Shape 2549"/>
          <p:cNvSpPr/>
          <p:nvPr/>
        </p:nvSpPr>
        <p:spPr>
          <a:xfrm>
            <a:off x="301536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0" name="Shape 2550"/>
          <p:cNvSpPr/>
          <p:nvPr/>
        </p:nvSpPr>
        <p:spPr>
          <a:xfrm>
            <a:off x="354888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1" name="Shape 2551"/>
          <p:cNvSpPr/>
          <p:nvPr/>
        </p:nvSpPr>
        <p:spPr>
          <a:xfrm>
            <a:off x="408204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2" name="Shape 2552"/>
          <p:cNvSpPr/>
          <p:nvPr/>
        </p:nvSpPr>
        <p:spPr>
          <a:xfrm>
            <a:off x="4615200" y="2752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3" name="Shape 2553"/>
          <p:cNvSpPr/>
          <p:nvPr/>
        </p:nvSpPr>
        <p:spPr>
          <a:xfrm>
            <a:off x="5148360" y="2752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4" name="Shape 2554"/>
          <p:cNvSpPr/>
          <p:nvPr/>
        </p:nvSpPr>
        <p:spPr>
          <a:xfrm>
            <a:off x="5681880" y="2752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5" name="Shape 2555"/>
          <p:cNvSpPr/>
          <p:nvPr/>
        </p:nvSpPr>
        <p:spPr>
          <a:xfrm>
            <a:off x="88236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6" name="Shape 2556"/>
          <p:cNvSpPr/>
          <p:nvPr/>
        </p:nvSpPr>
        <p:spPr>
          <a:xfrm>
            <a:off x="141588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7" name="Shape 2557"/>
          <p:cNvSpPr/>
          <p:nvPr/>
        </p:nvSpPr>
        <p:spPr>
          <a:xfrm>
            <a:off x="194904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8" name="Shape 2558"/>
          <p:cNvSpPr/>
          <p:nvPr/>
        </p:nvSpPr>
        <p:spPr>
          <a:xfrm>
            <a:off x="2482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9" name="Shape 2559"/>
          <p:cNvSpPr/>
          <p:nvPr/>
        </p:nvSpPr>
        <p:spPr>
          <a:xfrm>
            <a:off x="3015360" y="329868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0" name="Shape 2560"/>
          <p:cNvSpPr/>
          <p:nvPr/>
        </p:nvSpPr>
        <p:spPr>
          <a:xfrm>
            <a:off x="354888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1" name="Shape 2561"/>
          <p:cNvSpPr/>
          <p:nvPr/>
        </p:nvSpPr>
        <p:spPr>
          <a:xfrm>
            <a:off x="4082040" y="329868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2" name="Shape 2562"/>
          <p:cNvSpPr/>
          <p:nvPr/>
        </p:nvSpPr>
        <p:spPr>
          <a:xfrm>
            <a:off x="4615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3" name="Shape 2563"/>
          <p:cNvSpPr/>
          <p:nvPr/>
        </p:nvSpPr>
        <p:spPr>
          <a:xfrm>
            <a:off x="514836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4" name="Shape 2564"/>
          <p:cNvSpPr/>
          <p:nvPr/>
        </p:nvSpPr>
        <p:spPr>
          <a:xfrm>
            <a:off x="568188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5" name="Shape 2565"/>
          <p:cNvSpPr/>
          <p:nvPr/>
        </p:nvSpPr>
        <p:spPr>
          <a:xfrm>
            <a:off x="882360" y="3831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6" name="Shape 2566"/>
          <p:cNvSpPr/>
          <p:nvPr/>
        </p:nvSpPr>
        <p:spPr>
          <a:xfrm>
            <a:off x="1415880" y="3831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7" name="Shape 2567"/>
          <p:cNvSpPr/>
          <p:nvPr/>
        </p:nvSpPr>
        <p:spPr>
          <a:xfrm>
            <a:off x="194904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8" name="Shape 2568"/>
          <p:cNvSpPr/>
          <p:nvPr/>
        </p:nvSpPr>
        <p:spPr>
          <a:xfrm>
            <a:off x="248220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9" name="Shape 2569"/>
          <p:cNvSpPr/>
          <p:nvPr/>
        </p:nvSpPr>
        <p:spPr>
          <a:xfrm>
            <a:off x="301536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0" name="Shape 2570"/>
          <p:cNvSpPr/>
          <p:nvPr/>
        </p:nvSpPr>
        <p:spPr>
          <a:xfrm>
            <a:off x="3548880" y="3813120"/>
            <a:ext cx="277920" cy="271440"/>
          </a:xfrm>
          <a:custGeom>
            <a:avLst/>
            <a:gdLst>
              <a:gd name="textAreaLeft" fmla="*/ 0 w 277920"/>
              <a:gd name="textAreaRight" fmla="*/ 279360 w 277920"/>
              <a:gd name="textAreaTop" fmla="*/ 0 h 271440"/>
              <a:gd name="textAreaBottom" fmla="*/ 272880 h 271440"/>
            </a:gdLst>
            <a:ahLst/>
            <a:rect l="textAreaLeft" t="textAreaTop" r="textAreaRight" b="textAreaBottom"/>
            <a:pathLst>
              <a:path w="21600" h="21319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1" name="Shape 2571"/>
          <p:cNvSpPr/>
          <p:nvPr/>
        </p:nvSpPr>
        <p:spPr>
          <a:xfrm>
            <a:off x="408204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2" name="Shape 2572"/>
          <p:cNvSpPr/>
          <p:nvPr/>
        </p:nvSpPr>
        <p:spPr>
          <a:xfrm>
            <a:off x="461520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3" name="Shape 2573"/>
          <p:cNvSpPr/>
          <p:nvPr/>
        </p:nvSpPr>
        <p:spPr>
          <a:xfrm>
            <a:off x="514836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4" name="Shape 2574"/>
          <p:cNvSpPr/>
          <p:nvPr/>
        </p:nvSpPr>
        <p:spPr>
          <a:xfrm>
            <a:off x="5694480" y="380664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5" name="Shape 2575"/>
          <p:cNvSpPr/>
          <p:nvPr/>
        </p:nvSpPr>
        <p:spPr>
          <a:xfrm>
            <a:off x="88236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6" name="Shape 2576"/>
          <p:cNvSpPr/>
          <p:nvPr/>
        </p:nvSpPr>
        <p:spPr>
          <a:xfrm>
            <a:off x="141588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7" name="Shape 2577"/>
          <p:cNvSpPr/>
          <p:nvPr/>
        </p:nvSpPr>
        <p:spPr>
          <a:xfrm>
            <a:off x="1961640" y="4339800"/>
            <a:ext cx="252360" cy="277920"/>
          </a:xfrm>
          <a:custGeom>
            <a:avLst/>
            <a:gdLst>
              <a:gd name="textAreaLeft" fmla="*/ 0 w 252360"/>
              <a:gd name="textAreaRight" fmla="*/ 253800 w 2523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8" name="Shape 2578"/>
          <p:cNvSpPr/>
          <p:nvPr/>
        </p:nvSpPr>
        <p:spPr>
          <a:xfrm>
            <a:off x="2532960" y="4339800"/>
            <a:ext cx="176400" cy="277920"/>
          </a:xfrm>
          <a:custGeom>
            <a:avLst/>
            <a:gdLst>
              <a:gd name="textAreaLeft" fmla="*/ 0 w 176400"/>
              <a:gd name="textAreaRight" fmla="*/ 177840 w 1764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9" name="Shape 2579"/>
          <p:cNvSpPr/>
          <p:nvPr/>
        </p:nvSpPr>
        <p:spPr>
          <a:xfrm>
            <a:off x="301536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0" name="Shape 2580"/>
          <p:cNvSpPr/>
          <p:nvPr/>
        </p:nvSpPr>
        <p:spPr>
          <a:xfrm>
            <a:off x="354888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1" name="Shape 2581"/>
          <p:cNvSpPr/>
          <p:nvPr/>
        </p:nvSpPr>
        <p:spPr>
          <a:xfrm>
            <a:off x="408204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2" name="Shape 2582"/>
          <p:cNvSpPr/>
          <p:nvPr/>
        </p:nvSpPr>
        <p:spPr>
          <a:xfrm>
            <a:off x="461520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3" name="Shape 2583"/>
          <p:cNvSpPr/>
          <p:nvPr/>
        </p:nvSpPr>
        <p:spPr>
          <a:xfrm>
            <a:off x="514836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4" name="Shape 2584"/>
          <p:cNvSpPr/>
          <p:nvPr/>
        </p:nvSpPr>
        <p:spPr>
          <a:xfrm>
            <a:off x="5681880" y="4339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5" name="Shape 2585"/>
          <p:cNvSpPr/>
          <p:nvPr/>
        </p:nvSpPr>
        <p:spPr>
          <a:xfrm>
            <a:off x="627840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6" name="Shape 2586"/>
          <p:cNvSpPr/>
          <p:nvPr/>
        </p:nvSpPr>
        <p:spPr>
          <a:xfrm>
            <a:off x="6811920" y="1673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7" name="Shape 2587"/>
          <p:cNvSpPr/>
          <p:nvPr/>
        </p:nvSpPr>
        <p:spPr>
          <a:xfrm>
            <a:off x="731952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8" name="Shape 2588"/>
          <p:cNvSpPr/>
          <p:nvPr/>
        </p:nvSpPr>
        <p:spPr>
          <a:xfrm>
            <a:off x="7853040" y="16862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9" name="Shape 2589"/>
          <p:cNvSpPr/>
          <p:nvPr/>
        </p:nvSpPr>
        <p:spPr>
          <a:xfrm>
            <a:off x="8386200" y="168624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0" name="Shape 2590"/>
          <p:cNvSpPr/>
          <p:nvPr/>
        </p:nvSpPr>
        <p:spPr>
          <a:xfrm>
            <a:off x="891936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1" name="Shape 2591"/>
          <p:cNvSpPr/>
          <p:nvPr/>
        </p:nvSpPr>
        <p:spPr>
          <a:xfrm>
            <a:off x="945288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2" name="Shape 2592"/>
          <p:cNvSpPr/>
          <p:nvPr/>
        </p:nvSpPr>
        <p:spPr>
          <a:xfrm>
            <a:off x="998604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3" name="Shape 2593"/>
          <p:cNvSpPr/>
          <p:nvPr/>
        </p:nvSpPr>
        <p:spPr>
          <a:xfrm>
            <a:off x="10519200" y="1673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4" name="Shape 2594"/>
          <p:cNvSpPr/>
          <p:nvPr/>
        </p:nvSpPr>
        <p:spPr>
          <a:xfrm>
            <a:off x="11052360" y="1698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5" name="Shape 2595"/>
          <p:cNvSpPr/>
          <p:nvPr/>
        </p:nvSpPr>
        <p:spPr>
          <a:xfrm>
            <a:off x="6253200" y="22194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6" name="Shape 2596"/>
          <p:cNvSpPr/>
          <p:nvPr/>
        </p:nvSpPr>
        <p:spPr>
          <a:xfrm>
            <a:off x="6786360" y="224496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7" name="Shape 2597"/>
          <p:cNvSpPr/>
          <p:nvPr/>
        </p:nvSpPr>
        <p:spPr>
          <a:xfrm>
            <a:off x="7319520" y="2232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8" name="Shape 2598"/>
          <p:cNvSpPr/>
          <p:nvPr/>
        </p:nvSpPr>
        <p:spPr>
          <a:xfrm>
            <a:off x="7853040" y="2232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9" name="Shape 2599"/>
          <p:cNvSpPr/>
          <p:nvPr/>
        </p:nvSpPr>
        <p:spPr>
          <a:xfrm>
            <a:off x="838620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0" name="Shape 2600"/>
          <p:cNvSpPr/>
          <p:nvPr/>
        </p:nvSpPr>
        <p:spPr>
          <a:xfrm>
            <a:off x="891936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1" name="Shape 2601"/>
          <p:cNvSpPr/>
          <p:nvPr/>
        </p:nvSpPr>
        <p:spPr>
          <a:xfrm>
            <a:off x="9452880" y="22068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2" name="Shape 2602"/>
          <p:cNvSpPr/>
          <p:nvPr/>
        </p:nvSpPr>
        <p:spPr>
          <a:xfrm>
            <a:off x="9986040" y="2232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3" name="Shape 2603"/>
          <p:cNvSpPr/>
          <p:nvPr/>
        </p:nvSpPr>
        <p:spPr>
          <a:xfrm>
            <a:off x="10519200" y="221940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4" name="Shape 2604"/>
          <p:cNvSpPr/>
          <p:nvPr/>
        </p:nvSpPr>
        <p:spPr>
          <a:xfrm>
            <a:off x="11052360" y="223236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5" name="Shape 2605"/>
          <p:cNvSpPr/>
          <p:nvPr/>
        </p:nvSpPr>
        <p:spPr>
          <a:xfrm>
            <a:off x="625320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410" h="2141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6" name="Shape 2606"/>
          <p:cNvSpPr/>
          <p:nvPr/>
        </p:nvSpPr>
        <p:spPr>
          <a:xfrm>
            <a:off x="678636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7" name="Shape 2607"/>
          <p:cNvSpPr/>
          <p:nvPr/>
        </p:nvSpPr>
        <p:spPr>
          <a:xfrm>
            <a:off x="731952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8" name="Shape 2608"/>
          <p:cNvSpPr/>
          <p:nvPr/>
        </p:nvSpPr>
        <p:spPr>
          <a:xfrm>
            <a:off x="785304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9" name="Shape 2609"/>
          <p:cNvSpPr/>
          <p:nvPr/>
        </p:nvSpPr>
        <p:spPr>
          <a:xfrm>
            <a:off x="838620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0" name="Shape 2610"/>
          <p:cNvSpPr/>
          <p:nvPr/>
        </p:nvSpPr>
        <p:spPr>
          <a:xfrm>
            <a:off x="891936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1" name="Shape 2611"/>
          <p:cNvSpPr/>
          <p:nvPr/>
        </p:nvSpPr>
        <p:spPr>
          <a:xfrm>
            <a:off x="9452880" y="2752920"/>
            <a:ext cx="277920" cy="25236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2" name="Shape 2612"/>
          <p:cNvSpPr/>
          <p:nvPr/>
        </p:nvSpPr>
        <p:spPr>
          <a:xfrm>
            <a:off x="9986040" y="276552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3" name="Shape 2613"/>
          <p:cNvSpPr/>
          <p:nvPr/>
        </p:nvSpPr>
        <p:spPr>
          <a:xfrm>
            <a:off x="1051920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4" name="Shape 2614"/>
          <p:cNvSpPr/>
          <p:nvPr/>
        </p:nvSpPr>
        <p:spPr>
          <a:xfrm>
            <a:off x="11052360" y="273996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5" name="Shape 2615"/>
          <p:cNvSpPr/>
          <p:nvPr/>
        </p:nvSpPr>
        <p:spPr>
          <a:xfrm>
            <a:off x="6253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6" name="Shape 2616"/>
          <p:cNvSpPr/>
          <p:nvPr/>
        </p:nvSpPr>
        <p:spPr>
          <a:xfrm>
            <a:off x="6786360" y="3286080"/>
            <a:ext cx="277920" cy="25272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720"/>
              <a:gd name="textAreaBottom" fmla="*/ 254160 h 252720"/>
            </a:gdLst>
            <a:ahLst/>
            <a:rect l="textAreaLeft" t="textAreaTop" r="textAreaRight" b="textAreaBottom"/>
            <a:pathLst>
              <a:path w="21600" h="2160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7" name="Shape 2617"/>
          <p:cNvSpPr/>
          <p:nvPr/>
        </p:nvSpPr>
        <p:spPr>
          <a:xfrm>
            <a:off x="7319520" y="329868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8" name="Shape 2618"/>
          <p:cNvSpPr/>
          <p:nvPr/>
        </p:nvSpPr>
        <p:spPr>
          <a:xfrm>
            <a:off x="7853040" y="3284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278" h="2160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9" name="Shape 2619"/>
          <p:cNvSpPr/>
          <p:nvPr/>
        </p:nvSpPr>
        <p:spPr>
          <a:xfrm>
            <a:off x="8386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583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0" name="Shape 2620"/>
          <p:cNvSpPr/>
          <p:nvPr/>
        </p:nvSpPr>
        <p:spPr>
          <a:xfrm>
            <a:off x="8919360" y="3286080"/>
            <a:ext cx="277920" cy="252720"/>
          </a:xfrm>
          <a:custGeom>
            <a:avLst/>
            <a:gdLst>
              <a:gd name="textAreaLeft" fmla="*/ 0 w 277920"/>
              <a:gd name="textAreaRight" fmla="*/ 279360 w 277920"/>
              <a:gd name="textAreaTop" fmla="*/ 0 h 252720"/>
              <a:gd name="textAreaBottom" fmla="*/ 254160 h 252720"/>
            </a:gdLst>
            <a:ahLst/>
            <a:rect l="textAreaLeft" t="textAreaTop" r="textAreaRight" b="textAreaBottom"/>
            <a:pathLst>
              <a:path w="21600" h="21144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1" name="Shape 2621"/>
          <p:cNvSpPr/>
          <p:nvPr/>
        </p:nvSpPr>
        <p:spPr>
          <a:xfrm>
            <a:off x="9452880" y="332424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2" name="Shape 2622"/>
          <p:cNvSpPr/>
          <p:nvPr/>
        </p:nvSpPr>
        <p:spPr>
          <a:xfrm>
            <a:off x="998604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3" name="Shape 2623"/>
          <p:cNvSpPr/>
          <p:nvPr/>
        </p:nvSpPr>
        <p:spPr>
          <a:xfrm>
            <a:off x="1051920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4" name="Shape 2624"/>
          <p:cNvSpPr/>
          <p:nvPr/>
        </p:nvSpPr>
        <p:spPr>
          <a:xfrm>
            <a:off x="11052360" y="32734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5" name="Shape 2625"/>
          <p:cNvSpPr/>
          <p:nvPr/>
        </p:nvSpPr>
        <p:spPr>
          <a:xfrm>
            <a:off x="6253200" y="3831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6" name="Shape 2626"/>
          <p:cNvSpPr/>
          <p:nvPr/>
        </p:nvSpPr>
        <p:spPr>
          <a:xfrm>
            <a:off x="6811920" y="3806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7" name="Shape 2627"/>
          <p:cNvSpPr/>
          <p:nvPr/>
        </p:nvSpPr>
        <p:spPr>
          <a:xfrm>
            <a:off x="7364160" y="3806640"/>
            <a:ext cx="189000" cy="277920"/>
          </a:xfrm>
          <a:custGeom>
            <a:avLst/>
            <a:gdLst>
              <a:gd name="textAreaLeft" fmla="*/ 0 w 189000"/>
              <a:gd name="textAreaRight" fmla="*/ 190440 w 1890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8" name="Shape 2628"/>
          <p:cNvSpPr/>
          <p:nvPr/>
        </p:nvSpPr>
        <p:spPr>
          <a:xfrm>
            <a:off x="785304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9" name="Shape 2629"/>
          <p:cNvSpPr/>
          <p:nvPr/>
        </p:nvSpPr>
        <p:spPr>
          <a:xfrm>
            <a:off x="838620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0" name="Shape 2630"/>
          <p:cNvSpPr/>
          <p:nvPr/>
        </p:nvSpPr>
        <p:spPr>
          <a:xfrm>
            <a:off x="8983080" y="380664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1" name="Shape 2631"/>
          <p:cNvSpPr/>
          <p:nvPr/>
        </p:nvSpPr>
        <p:spPr>
          <a:xfrm>
            <a:off x="9452880" y="383184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2" name="Shape 2632"/>
          <p:cNvSpPr/>
          <p:nvPr/>
        </p:nvSpPr>
        <p:spPr>
          <a:xfrm>
            <a:off x="10011240" y="3806640"/>
            <a:ext cx="227160" cy="277920"/>
          </a:xfrm>
          <a:custGeom>
            <a:avLst/>
            <a:gdLst>
              <a:gd name="textAreaLeft" fmla="*/ 0 w 227160"/>
              <a:gd name="textAreaRight" fmla="*/ 228600 w 22716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3" name="Shape 2633"/>
          <p:cNvSpPr/>
          <p:nvPr/>
        </p:nvSpPr>
        <p:spPr>
          <a:xfrm>
            <a:off x="1051920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4" name="Shape 2634"/>
          <p:cNvSpPr/>
          <p:nvPr/>
        </p:nvSpPr>
        <p:spPr>
          <a:xfrm>
            <a:off x="11052360" y="380664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5" name="Shape 2893"/>
          <p:cNvSpPr/>
          <p:nvPr/>
        </p:nvSpPr>
        <p:spPr>
          <a:xfrm>
            <a:off x="88236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6" name="Shape 2894"/>
          <p:cNvSpPr/>
          <p:nvPr/>
        </p:nvSpPr>
        <p:spPr>
          <a:xfrm>
            <a:off x="141588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7" name="Shape 2895"/>
          <p:cNvSpPr/>
          <p:nvPr/>
        </p:nvSpPr>
        <p:spPr>
          <a:xfrm>
            <a:off x="2018880" y="5203080"/>
            <a:ext cx="138240" cy="277920"/>
          </a:xfrm>
          <a:custGeom>
            <a:avLst/>
            <a:gdLst>
              <a:gd name="textAreaLeft" fmla="*/ 0 w 138240"/>
              <a:gd name="textAreaRight" fmla="*/ 139680 w 1382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8" name="Shape 2896"/>
          <p:cNvSpPr/>
          <p:nvPr/>
        </p:nvSpPr>
        <p:spPr>
          <a:xfrm>
            <a:off x="2552040" y="5203080"/>
            <a:ext cx="138240" cy="277920"/>
          </a:xfrm>
          <a:custGeom>
            <a:avLst/>
            <a:gdLst>
              <a:gd name="textAreaLeft" fmla="*/ 0 w 138240"/>
              <a:gd name="textAreaRight" fmla="*/ 139680 w 1382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9" name="Shape 2897"/>
          <p:cNvSpPr/>
          <p:nvPr/>
        </p:nvSpPr>
        <p:spPr>
          <a:xfrm>
            <a:off x="3015360" y="5272920"/>
            <a:ext cx="277920" cy="138240"/>
          </a:xfrm>
          <a:custGeom>
            <a:avLst/>
            <a:gdLst>
              <a:gd name="textAreaLeft" fmla="*/ 0 w 277920"/>
              <a:gd name="textAreaRight" fmla="*/ 279360 w 277920"/>
              <a:gd name="textAreaTop" fmla="*/ 0 h 138240"/>
              <a:gd name="textAreaBottom" fmla="*/ 139680 h 138240"/>
            </a:gdLst>
            <a:ahLst/>
            <a:rect l="textAreaLeft" t="textAreaTop" r="textAreaRight" b="textAreaBottom"/>
            <a:pathLst>
              <a:path w="21600" h="2160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0" name="Shape 2898"/>
          <p:cNvSpPr/>
          <p:nvPr/>
        </p:nvSpPr>
        <p:spPr>
          <a:xfrm>
            <a:off x="3548880" y="5272920"/>
            <a:ext cx="277920" cy="138240"/>
          </a:xfrm>
          <a:custGeom>
            <a:avLst/>
            <a:gdLst>
              <a:gd name="textAreaLeft" fmla="*/ 0 w 277920"/>
              <a:gd name="textAreaRight" fmla="*/ 279360 w 277920"/>
              <a:gd name="textAreaTop" fmla="*/ 0 h 138240"/>
              <a:gd name="textAreaBottom" fmla="*/ 139680 h 138240"/>
            </a:gdLst>
            <a:ahLst/>
            <a:rect l="textAreaLeft" t="textAreaTop" r="textAreaRight" b="textAreaBottom"/>
            <a:pathLst>
              <a:path w="21600" h="2160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1" name="Shape 2899"/>
          <p:cNvSpPr/>
          <p:nvPr/>
        </p:nvSpPr>
        <p:spPr>
          <a:xfrm>
            <a:off x="4094640" y="5279400"/>
            <a:ext cx="252360" cy="125640"/>
          </a:xfrm>
          <a:custGeom>
            <a:avLst/>
            <a:gdLst>
              <a:gd name="textAreaLeft" fmla="*/ 0 w 252360"/>
              <a:gd name="textAreaRight" fmla="*/ 253800 w 25236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2" name="Shape 2900"/>
          <p:cNvSpPr/>
          <p:nvPr/>
        </p:nvSpPr>
        <p:spPr>
          <a:xfrm>
            <a:off x="4627800" y="5279400"/>
            <a:ext cx="252360" cy="125640"/>
          </a:xfrm>
          <a:custGeom>
            <a:avLst/>
            <a:gdLst>
              <a:gd name="textAreaLeft" fmla="*/ 0 w 252360"/>
              <a:gd name="textAreaRight" fmla="*/ 253800 w 25236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21600" h="2160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3" name="Shape 2901"/>
          <p:cNvSpPr/>
          <p:nvPr/>
        </p:nvSpPr>
        <p:spPr>
          <a:xfrm>
            <a:off x="5224680" y="5216040"/>
            <a:ext cx="125640" cy="252360"/>
          </a:xfrm>
          <a:custGeom>
            <a:avLst/>
            <a:gdLst>
              <a:gd name="textAreaLeft" fmla="*/ 0 w 125640"/>
              <a:gd name="textAreaRight" fmla="*/ 127080 w 12564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4" name="Shape 2902"/>
          <p:cNvSpPr/>
          <p:nvPr/>
        </p:nvSpPr>
        <p:spPr>
          <a:xfrm>
            <a:off x="5757840" y="5216040"/>
            <a:ext cx="125640" cy="252360"/>
          </a:xfrm>
          <a:custGeom>
            <a:avLst/>
            <a:gdLst>
              <a:gd name="textAreaLeft" fmla="*/ 0 w 125640"/>
              <a:gd name="textAreaRight" fmla="*/ 127080 w 125640"/>
              <a:gd name="textAreaTop" fmla="*/ 0 h 252360"/>
              <a:gd name="textAreaBottom" fmla="*/ 253800 h 252360"/>
            </a:gdLst>
            <a:ahLst/>
            <a:rect l="textAreaLeft" t="textAreaTop" r="textAreaRight" b="textAreaBottom"/>
            <a:pathLst>
              <a:path w="21600" h="2160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5" name="Shape 2903"/>
          <p:cNvSpPr/>
          <p:nvPr/>
        </p:nvSpPr>
        <p:spPr>
          <a:xfrm>
            <a:off x="88236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6" name="Shape 2904"/>
          <p:cNvSpPr/>
          <p:nvPr/>
        </p:nvSpPr>
        <p:spPr>
          <a:xfrm>
            <a:off x="141588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7" name="Shape 2905"/>
          <p:cNvSpPr/>
          <p:nvPr/>
        </p:nvSpPr>
        <p:spPr>
          <a:xfrm>
            <a:off x="194904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8" name="Shape 2906"/>
          <p:cNvSpPr/>
          <p:nvPr/>
        </p:nvSpPr>
        <p:spPr>
          <a:xfrm>
            <a:off x="248220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9" name="Shape 2907"/>
          <p:cNvSpPr/>
          <p:nvPr/>
        </p:nvSpPr>
        <p:spPr>
          <a:xfrm>
            <a:off x="301536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0" name="Shape 2908"/>
          <p:cNvSpPr/>
          <p:nvPr/>
        </p:nvSpPr>
        <p:spPr>
          <a:xfrm>
            <a:off x="3548880" y="579996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1" name="Shape 2909"/>
          <p:cNvSpPr/>
          <p:nvPr/>
        </p:nvSpPr>
        <p:spPr>
          <a:xfrm>
            <a:off x="4082040" y="5799960"/>
            <a:ext cx="277920" cy="150840"/>
          </a:xfrm>
          <a:custGeom>
            <a:avLst/>
            <a:gdLst>
              <a:gd name="textAreaLeft" fmla="*/ 0 w 277920"/>
              <a:gd name="textAreaRight" fmla="*/ 279360 w 277920"/>
              <a:gd name="textAreaTop" fmla="*/ 0 h 150840"/>
              <a:gd name="textAreaBottom" fmla="*/ 152280 h 150840"/>
            </a:gdLst>
            <a:ahLst/>
            <a:rect l="textAreaLeft" t="textAreaTop" r="textAreaRight" b="textAreaBottom"/>
            <a:pathLst>
              <a:path w="21600" h="2160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2" name="Shape 2910"/>
          <p:cNvSpPr/>
          <p:nvPr/>
        </p:nvSpPr>
        <p:spPr>
          <a:xfrm>
            <a:off x="4678920" y="573660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3" name="Shape 2911"/>
          <p:cNvSpPr/>
          <p:nvPr/>
        </p:nvSpPr>
        <p:spPr>
          <a:xfrm>
            <a:off x="5212080" y="5736600"/>
            <a:ext cx="150840" cy="277920"/>
          </a:xfrm>
          <a:custGeom>
            <a:avLst/>
            <a:gdLst>
              <a:gd name="textAreaLeft" fmla="*/ 0 w 150840"/>
              <a:gd name="textAreaRight" fmla="*/ 152280 w 15084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4" name="Shape 2912"/>
          <p:cNvSpPr/>
          <p:nvPr/>
        </p:nvSpPr>
        <p:spPr>
          <a:xfrm>
            <a:off x="568188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5" name="Shape 2913"/>
          <p:cNvSpPr/>
          <p:nvPr/>
        </p:nvSpPr>
        <p:spPr>
          <a:xfrm>
            <a:off x="621504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6" name="Shape 2914"/>
          <p:cNvSpPr/>
          <p:nvPr/>
        </p:nvSpPr>
        <p:spPr>
          <a:xfrm>
            <a:off x="674820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7" name="Shape 2915"/>
          <p:cNvSpPr/>
          <p:nvPr/>
        </p:nvSpPr>
        <p:spPr>
          <a:xfrm>
            <a:off x="728172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8" name="Shape 2916"/>
          <p:cNvSpPr/>
          <p:nvPr/>
        </p:nvSpPr>
        <p:spPr>
          <a:xfrm>
            <a:off x="7814880" y="520308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9" name="Shape 2917"/>
          <p:cNvSpPr/>
          <p:nvPr/>
        </p:nvSpPr>
        <p:spPr>
          <a:xfrm>
            <a:off x="8392680" y="5203080"/>
            <a:ext cx="189000" cy="277920"/>
          </a:xfrm>
          <a:custGeom>
            <a:avLst/>
            <a:gdLst>
              <a:gd name="textAreaLeft" fmla="*/ 0 w 189000"/>
              <a:gd name="textAreaRight" fmla="*/ 190440 w 1890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0" name="Shape 2918"/>
          <p:cNvSpPr/>
          <p:nvPr/>
        </p:nvSpPr>
        <p:spPr>
          <a:xfrm>
            <a:off x="8925840" y="5203080"/>
            <a:ext cx="189000" cy="277920"/>
          </a:xfrm>
          <a:custGeom>
            <a:avLst/>
            <a:gdLst>
              <a:gd name="textAreaLeft" fmla="*/ 0 w 189000"/>
              <a:gd name="textAreaRight" fmla="*/ 190440 w 1890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1" name="Shape 2919"/>
          <p:cNvSpPr/>
          <p:nvPr/>
        </p:nvSpPr>
        <p:spPr>
          <a:xfrm>
            <a:off x="9414720" y="5247720"/>
            <a:ext cx="277920" cy="189000"/>
          </a:xfrm>
          <a:custGeom>
            <a:avLst/>
            <a:gdLst>
              <a:gd name="textAreaLeft" fmla="*/ 0 w 277920"/>
              <a:gd name="textAreaRight" fmla="*/ 279360 w 277920"/>
              <a:gd name="textAreaTop" fmla="*/ 0 h 189000"/>
              <a:gd name="textAreaBottom" fmla="*/ 190440 h 189000"/>
            </a:gdLst>
            <a:ahLst/>
            <a:rect l="textAreaLeft" t="textAreaTop" r="textAreaRight" b="textAreaBottom"/>
            <a:pathLst>
              <a:path w="21600" h="2160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2" name="Shape 2920"/>
          <p:cNvSpPr/>
          <p:nvPr/>
        </p:nvSpPr>
        <p:spPr>
          <a:xfrm>
            <a:off x="9947880" y="5247720"/>
            <a:ext cx="277920" cy="189000"/>
          </a:xfrm>
          <a:custGeom>
            <a:avLst/>
            <a:gdLst>
              <a:gd name="textAreaLeft" fmla="*/ 0 w 277920"/>
              <a:gd name="textAreaRight" fmla="*/ 279360 w 277920"/>
              <a:gd name="textAreaTop" fmla="*/ 0 h 189000"/>
              <a:gd name="textAreaBottom" fmla="*/ 190440 h 189000"/>
            </a:gdLst>
            <a:ahLst/>
            <a:rect l="textAreaLeft" t="textAreaTop" r="textAreaRight" b="textAreaBottom"/>
            <a:pathLst>
              <a:path w="21600" h="2160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3" name="Shape 2921"/>
          <p:cNvSpPr/>
          <p:nvPr/>
        </p:nvSpPr>
        <p:spPr>
          <a:xfrm>
            <a:off x="10519200" y="5203080"/>
            <a:ext cx="201600" cy="277920"/>
          </a:xfrm>
          <a:custGeom>
            <a:avLst/>
            <a:gdLst>
              <a:gd name="textAreaLeft" fmla="*/ 0 w 201600"/>
              <a:gd name="textAreaRight" fmla="*/ 203040 w 20160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4" name="Shape 2922"/>
          <p:cNvSpPr/>
          <p:nvPr/>
        </p:nvSpPr>
        <p:spPr>
          <a:xfrm>
            <a:off x="11014560" y="524124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5" name="Shape 2923"/>
          <p:cNvSpPr/>
          <p:nvPr/>
        </p:nvSpPr>
        <p:spPr>
          <a:xfrm>
            <a:off x="621504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6" name="Shape 2924"/>
          <p:cNvSpPr/>
          <p:nvPr/>
        </p:nvSpPr>
        <p:spPr>
          <a:xfrm>
            <a:off x="674820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7" name="Shape 2925"/>
          <p:cNvSpPr/>
          <p:nvPr/>
        </p:nvSpPr>
        <p:spPr>
          <a:xfrm>
            <a:off x="728172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8" name="Shape 2926"/>
          <p:cNvSpPr/>
          <p:nvPr/>
        </p:nvSpPr>
        <p:spPr>
          <a:xfrm>
            <a:off x="781488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9" name="Shape 2927"/>
          <p:cNvSpPr/>
          <p:nvPr/>
        </p:nvSpPr>
        <p:spPr>
          <a:xfrm>
            <a:off x="834804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0" name="Shape 2928"/>
          <p:cNvSpPr/>
          <p:nvPr/>
        </p:nvSpPr>
        <p:spPr>
          <a:xfrm>
            <a:off x="888120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1" name="Shape 2929"/>
          <p:cNvSpPr/>
          <p:nvPr/>
        </p:nvSpPr>
        <p:spPr>
          <a:xfrm>
            <a:off x="9414720" y="5736600"/>
            <a:ext cx="277920" cy="277920"/>
          </a:xfrm>
          <a:custGeom>
            <a:avLst/>
            <a:gdLst>
              <a:gd name="textAreaLeft" fmla="*/ 0 w 277920"/>
              <a:gd name="textAreaRight" fmla="*/ 279360 w 277920"/>
              <a:gd name="textAreaTop" fmla="*/ 0 h 277920"/>
              <a:gd name="textAreaBottom" fmla="*/ 279360 h 277920"/>
            </a:gdLst>
            <a:ahLst/>
            <a:rect l="textAreaLeft" t="textAreaTop" r="textAreaRight" b="textAreaBottom"/>
            <a:pathLst>
              <a:path w="21600" h="2160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2" name="Shape 2930"/>
          <p:cNvSpPr/>
          <p:nvPr/>
        </p:nvSpPr>
        <p:spPr>
          <a:xfrm>
            <a:off x="9947880" y="5787360"/>
            <a:ext cx="277920" cy="176400"/>
          </a:xfrm>
          <a:custGeom>
            <a:avLst/>
            <a:gdLst>
              <a:gd name="textAreaLeft" fmla="*/ 0 w 277920"/>
              <a:gd name="textAreaRight" fmla="*/ 279360 w 277920"/>
              <a:gd name="textAreaTop" fmla="*/ 0 h 176400"/>
              <a:gd name="textAreaBottom" fmla="*/ 177840 h 176400"/>
            </a:gdLst>
            <a:ahLst/>
            <a:rect l="textAreaLeft" t="textAreaTop" r="textAreaRight" b="textAreaBottom"/>
            <a:pathLst>
              <a:path w="21600" h="2160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3" name="Shape 2931"/>
          <p:cNvSpPr/>
          <p:nvPr/>
        </p:nvSpPr>
        <p:spPr>
          <a:xfrm>
            <a:off x="10481040" y="5774400"/>
            <a:ext cx="277920" cy="201600"/>
          </a:xfrm>
          <a:custGeom>
            <a:avLst/>
            <a:gdLst>
              <a:gd name="textAreaLeft" fmla="*/ 0 w 277920"/>
              <a:gd name="textAreaRight" fmla="*/ 279360 w 277920"/>
              <a:gd name="textAreaTop" fmla="*/ 0 h 201600"/>
              <a:gd name="textAreaBottom" fmla="*/ 203040 h 201600"/>
            </a:gdLst>
            <a:ahLst/>
            <a:rect l="textAreaLeft" t="textAreaTop" r="textAreaRight" b="textAreaBottom"/>
            <a:pathLst>
              <a:path w="21600" h="2160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4" name="Shape 2932"/>
          <p:cNvSpPr/>
          <p:nvPr/>
        </p:nvSpPr>
        <p:spPr>
          <a:xfrm>
            <a:off x="11014560" y="5761800"/>
            <a:ext cx="277920" cy="227160"/>
          </a:xfrm>
          <a:custGeom>
            <a:avLst/>
            <a:gdLst>
              <a:gd name="textAreaLeft" fmla="*/ 0 w 277920"/>
              <a:gd name="textAreaRight" fmla="*/ 279360 w 277920"/>
              <a:gd name="textAreaTop" fmla="*/ 0 h 227160"/>
              <a:gd name="textAreaBottom" fmla="*/ 228600 h 227160"/>
            </a:gdLst>
            <a:ahLst/>
            <a:rect l="textAreaLeft" t="textAreaTop" r="textAreaRight" b="textAreaBottom"/>
            <a:pathLst>
              <a:path w="21600" h="2160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5" name="Подзаголовок 2"/>
          <p:cNvSpPr/>
          <p:nvPr/>
        </p:nvSpPr>
        <p:spPr>
          <a:xfrm>
            <a:off x="761760" y="595080"/>
            <a:ext cx="9051120" cy="65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Это иконки, которые мы рекомендуем использовать.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Каждую из них можно скопировать и вставить в свою презентацию.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LibreOffice/7.4.5.1$Windows_X86_64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2024-06-19T10:48:12Z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