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5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4594-20B3-45C0-AAD2-9C8A6290BAC0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C142-C52B-40A4-A3C4-C7638B1D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15" y="0"/>
            <a:ext cx="12192000" cy="68487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5092" y="617170"/>
            <a:ext cx="7232072" cy="2894087"/>
          </a:xfrm>
          <a:prstGeom prst="roundRect">
            <a:avLst/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618836"/>
            <a:ext cx="2642654" cy="289242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16200000">
            <a:off x="50805" y="5687291"/>
            <a:ext cx="1138382" cy="123998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iagonal Stripe 8"/>
          <p:cNvSpPr/>
          <p:nvPr/>
        </p:nvSpPr>
        <p:spPr>
          <a:xfrm rot="10800000">
            <a:off x="10986653" y="5627256"/>
            <a:ext cx="1205347" cy="123998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619996" y="3786763"/>
            <a:ext cx="3186546" cy="2786497"/>
          </a:xfrm>
          <a:prstGeom prst="snip2Diag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3979145" y="3786764"/>
            <a:ext cx="3579091" cy="2786496"/>
          </a:xfrm>
          <a:prstGeom prst="snip2Diag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/>
          <p:cNvSpPr/>
          <p:nvPr/>
        </p:nvSpPr>
        <p:spPr>
          <a:xfrm rot="16200000">
            <a:off x="8239420" y="3223347"/>
            <a:ext cx="2786496" cy="3913327"/>
          </a:xfrm>
          <a:prstGeom prst="snip2Diag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n 13"/>
          <p:cNvSpPr/>
          <p:nvPr/>
        </p:nvSpPr>
        <p:spPr>
          <a:xfrm>
            <a:off x="665019" y="3899184"/>
            <a:ext cx="240145" cy="230909"/>
          </a:xfrm>
          <a:prstGeom prst="su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n 14"/>
          <p:cNvSpPr/>
          <p:nvPr/>
        </p:nvSpPr>
        <p:spPr>
          <a:xfrm>
            <a:off x="8148572" y="3899184"/>
            <a:ext cx="240145" cy="230909"/>
          </a:xfrm>
          <a:prstGeom prst="su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n 15"/>
          <p:cNvSpPr/>
          <p:nvPr/>
        </p:nvSpPr>
        <p:spPr>
          <a:xfrm>
            <a:off x="4104203" y="3899184"/>
            <a:ext cx="240145" cy="230909"/>
          </a:xfrm>
          <a:prstGeom prst="su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76715" y="726635"/>
            <a:ext cx="3400812" cy="44493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PERSONAL INFORMATION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6715" y="1491947"/>
            <a:ext cx="5155722" cy="1834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NAMES: NIBISHAKA Thoti Pacifique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LinkedIn: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Specialization: Software Engineer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2nd year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Nationality: Rwandan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50187" y="3846803"/>
            <a:ext cx="2421459" cy="2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 of Digital Information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22778" y="3845437"/>
            <a:ext cx="3166549" cy="39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What They Do Not Know About 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995" y="3845438"/>
            <a:ext cx="2728295" cy="28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Expectation to the Course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5019" y="4292846"/>
            <a:ext cx="3133328" cy="16830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frequently use GitHub for version control, SQL databases for data management, and Stack Overflow for troubleshooting and learning.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04202" y="4239490"/>
            <a:ext cx="3348711" cy="194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aim to deepen my understanding of PL/SQL and enhance my database management skills for developing more efficient  back-end solutions.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60174" y="4300435"/>
            <a:ext cx="3348711" cy="1946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can't be afraid to fail. It's the only way I succeed. This keeps me working hard to wards my goals.</a:t>
            </a:r>
          </a:p>
        </p:txBody>
      </p:sp>
      <p:sp>
        <p:nvSpPr>
          <p:cNvPr id="29" name="Flowchart: Multidocument 28"/>
          <p:cNvSpPr/>
          <p:nvPr/>
        </p:nvSpPr>
        <p:spPr>
          <a:xfrm>
            <a:off x="8885382" y="0"/>
            <a:ext cx="3291403" cy="3140363"/>
          </a:xfrm>
          <a:prstGeom prst="flowChartMultidocumen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PERSONAL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292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 AL SAFA</dc:creator>
  <cp:lastModifiedBy>thoti pacifique</cp:lastModifiedBy>
  <cp:revision>11</cp:revision>
  <dcterms:created xsi:type="dcterms:W3CDTF">2024-09-19T11:34:40Z</dcterms:created>
  <dcterms:modified xsi:type="dcterms:W3CDTF">2024-10-04T08:33:04Z</dcterms:modified>
</cp:coreProperties>
</file>