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4" r:id="rId18"/>
    <p:sldId id="262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79A15-AB24-4A56-B1A1-85D2BC6CBEDD}" v="145" dt="2020-11-02T15:32:21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69AB-7C78-4C47-9E36-B7E42A5EC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Astable CMOS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BAA7-3787-4CC9-98EC-1456B389D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Tatu Bogdan</a:t>
            </a:r>
          </a:p>
        </p:txBody>
      </p:sp>
    </p:spTree>
    <p:extLst>
      <p:ext uri="{BB962C8B-B14F-4D97-AF65-F5344CB8AC3E}">
        <p14:creationId xmlns:p14="http://schemas.microsoft.com/office/powerpoint/2010/main" val="389245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6A74-969A-444A-83C6-BCA9C4F6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A4DD7-E6AD-47BF-A961-F0BEFEFC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" y="1935921"/>
            <a:ext cx="7917180" cy="449510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E56C21-3AC4-4DF6-BD90-3FAD6014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73097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C82D08-D53D-4F64-A191-E40B42B40FCF}"/>
              </a:ext>
            </a:extLst>
          </p:cNvPr>
          <p:cNvCxnSpPr>
            <a:cxnSpLocks/>
          </p:cNvCxnSpPr>
          <p:nvPr/>
        </p:nvCxnSpPr>
        <p:spPr>
          <a:xfrm>
            <a:off x="3099794" y="2108410"/>
            <a:ext cx="0" cy="4046673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3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6A74-969A-444A-83C6-BCA9C4F6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A4DD7-E6AD-47BF-A961-F0BEFEFC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" y="1935921"/>
            <a:ext cx="7917180" cy="449510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E56C21-3AC4-4DF6-BD90-3FAD6014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21313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243302-64C9-4DE4-945C-B8EA36A342C7}"/>
              </a:ext>
            </a:extLst>
          </p:cNvPr>
          <p:cNvCxnSpPr>
            <a:cxnSpLocks/>
          </p:cNvCxnSpPr>
          <p:nvPr/>
        </p:nvCxnSpPr>
        <p:spPr>
          <a:xfrm>
            <a:off x="3485202" y="2100853"/>
            <a:ext cx="0" cy="4046673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6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6A74-969A-444A-83C6-BCA9C4F6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A4DD7-E6AD-47BF-A961-F0BEFEFC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" y="1935921"/>
            <a:ext cx="7917180" cy="449510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E56C21-3AC4-4DF6-BD90-3FAD6014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50563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DD2A05-C33D-4B09-87AF-853027961ABF}"/>
              </a:ext>
            </a:extLst>
          </p:cNvPr>
          <p:cNvCxnSpPr>
            <a:cxnSpLocks/>
          </p:cNvCxnSpPr>
          <p:nvPr/>
        </p:nvCxnSpPr>
        <p:spPr>
          <a:xfrm>
            <a:off x="3863054" y="2115967"/>
            <a:ext cx="0" cy="4046673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8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6A74-969A-444A-83C6-BCA9C4F6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A4DD7-E6AD-47BF-A961-F0BEFEFC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" y="1935921"/>
            <a:ext cx="7917180" cy="449510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E56C21-3AC4-4DF6-BD90-3FAD6014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03288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7E5DD5-A3AB-4CDD-B6B8-96773D5B70CB}"/>
              </a:ext>
            </a:extLst>
          </p:cNvPr>
          <p:cNvCxnSpPr>
            <a:cxnSpLocks/>
          </p:cNvCxnSpPr>
          <p:nvPr/>
        </p:nvCxnSpPr>
        <p:spPr>
          <a:xfrm>
            <a:off x="4437388" y="2144306"/>
            <a:ext cx="0" cy="4046673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871E0D-414B-4688-AEBF-2CD7C336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52" y="1579418"/>
            <a:ext cx="8814646" cy="4601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37FA2-FB9C-48A4-9609-30B31BD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OSCILATOR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CC659-D723-4C7A-B4A1-D3987BC478F0}"/>
              </a:ext>
            </a:extLst>
          </p:cNvPr>
          <p:cNvSpPr txBox="1"/>
          <p:nvPr/>
        </p:nvSpPr>
        <p:spPr>
          <a:xfrm>
            <a:off x="8815079" y="4857797"/>
            <a:ext cx="618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647A3-0924-4CFD-8158-C6608D425978}"/>
              </a:ext>
            </a:extLst>
          </p:cNvPr>
          <p:cNvSpPr txBox="1"/>
          <p:nvPr/>
        </p:nvSpPr>
        <p:spPr>
          <a:xfrm>
            <a:off x="5472304" y="1298324"/>
            <a:ext cx="618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FB62A-52F7-4F02-821F-81B1CC9D38E9}"/>
              </a:ext>
            </a:extLst>
          </p:cNvPr>
          <p:cNvSpPr txBox="1"/>
          <p:nvPr/>
        </p:nvSpPr>
        <p:spPr>
          <a:xfrm>
            <a:off x="8075926" y="1020324"/>
            <a:ext cx="9957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8000" dirty="0">
                <a:solidFill>
                  <a:srgbClr val="FF0000"/>
                </a:solidFill>
              </a:rPr>
              <a:t>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57B20-6F50-4E44-AA0A-C770FD52A78D}"/>
              </a:ext>
            </a:extLst>
          </p:cNvPr>
          <p:cNvSpPr txBox="1"/>
          <p:nvPr/>
        </p:nvSpPr>
        <p:spPr>
          <a:xfrm>
            <a:off x="4631536" y="1272760"/>
            <a:ext cx="993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⬊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E7E38-169A-45E6-AF55-3CCA13584596}"/>
              </a:ext>
            </a:extLst>
          </p:cNvPr>
          <p:cNvSpPr txBox="1"/>
          <p:nvPr/>
        </p:nvSpPr>
        <p:spPr>
          <a:xfrm>
            <a:off x="5472303" y="4857797"/>
            <a:ext cx="618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513B8-DE2C-473E-BBF0-1C2EA83A5338}"/>
              </a:ext>
            </a:extLst>
          </p:cNvPr>
          <p:cNvSpPr txBox="1"/>
          <p:nvPr/>
        </p:nvSpPr>
        <p:spPr>
          <a:xfrm>
            <a:off x="8815078" y="4857796"/>
            <a:ext cx="618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B74C4-2B05-4399-BF04-207E464770CF}"/>
              </a:ext>
            </a:extLst>
          </p:cNvPr>
          <p:cNvSpPr txBox="1"/>
          <p:nvPr/>
        </p:nvSpPr>
        <p:spPr>
          <a:xfrm>
            <a:off x="5472303" y="1247196"/>
            <a:ext cx="166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sw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67EB3-B309-48E0-8BE8-8AA45E72DE64}"/>
              </a:ext>
            </a:extLst>
          </p:cNvPr>
          <p:cNvSpPr txBox="1"/>
          <p:nvPr/>
        </p:nvSpPr>
        <p:spPr>
          <a:xfrm>
            <a:off x="8075926" y="966052"/>
            <a:ext cx="25236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8000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4F027-DE09-4391-8422-FEA44439B678}"/>
              </a:ext>
            </a:extLst>
          </p:cNvPr>
          <p:cNvSpPr txBox="1"/>
          <p:nvPr/>
        </p:nvSpPr>
        <p:spPr>
          <a:xfrm>
            <a:off x="5472302" y="1247196"/>
            <a:ext cx="2033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neg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CD8C8-1A5A-4816-B016-162C50CF95C9}"/>
              </a:ext>
            </a:extLst>
          </p:cNvPr>
          <p:cNvSpPr txBox="1"/>
          <p:nvPr/>
        </p:nvSpPr>
        <p:spPr>
          <a:xfrm>
            <a:off x="8075926" y="1276982"/>
            <a:ext cx="993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⬊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AECB7-40D5-4F13-95C3-EA1AD7C0D417}"/>
              </a:ext>
            </a:extLst>
          </p:cNvPr>
          <p:cNvSpPr txBox="1"/>
          <p:nvPr/>
        </p:nvSpPr>
        <p:spPr>
          <a:xfrm>
            <a:off x="4654210" y="1046889"/>
            <a:ext cx="13969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8000" dirty="0">
                <a:solidFill>
                  <a:srgbClr val="FF0000"/>
                </a:solidFill>
              </a:rPr>
              <a:t>⬈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144912-C174-45A1-ACA0-17A67FD6F995}"/>
              </a:ext>
            </a:extLst>
          </p:cNvPr>
          <p:cNvSpPr txBox="1"/>
          <p:nvPr/>
        </p:nvSpPr>
        <p:spPr>
          <a:xfrm>
            <a:off x="5482957" y="4857796"/>
            <a:ext cx="618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101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  <p:bldP spid="13" grpId="0"/>
      <p:bldP spid="13" grpId="1"/>
      <p:bldP spid="14" grpId="0"/>
      <p:bldP spid="14" grpId="1"/>
      <p:bldP spid="14" grpId="2"/>
      <p:bldP spid="14" grpId="3"/>
      <p:bldP spid="15" grpId="0"/>
      <p:bldP spid="15" grpId="1"/>
      <p:bldP spid="17" grpId="0"/>
      <p:bldP spid="17" grpId="1"/>
      <p:bldP spid="18" grpId="0"/>
      <p:bldP spid="18" grpId="2"/>
      <p:bldP spid="19" grpId="0"/>
      <p:bldP spid="19" grpId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7334-C68A-45B6-9568-347A013D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OSCILATOR – SPICE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2E937-8A7F-485D-B667-47FC2038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02" y="1555568"/>
            <a:ext cx="587774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744D-CC5B-43CF-B955-0D7B8E8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OSCILATOR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CA59-27B8-4FDE-AE48-839AAB65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" y="1716968"/>
            <a:ext cx="8277212" cy="499301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A224D7-4DEB-4998-8465-1AA34C04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88396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744D-CC5B-43CF-B955-0D7B8E8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OSCILATOR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CA59-27B8-4FDE-AE48-839AAB65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" y="1716968"/>
            <a:ext cx="8277212" cy="499301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A224D7-4DEB-4998-8465-1AA34C04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13921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1D6A2F-7EDD-4EED-9B5A-AD336A316BFB}"/>
              </a:ext>
            </a:extLst>
          </p:cNvPr>
          <p:cNvCxnSpPr>
            <a:cxnSpLocks/>
          </p:cNvCxnSpPr>
          <p:nvPr/>
        </p:nvCxnSpPr>
        <p:spPr>
          <a:xfrm>
            <a:off x="2835298" y="1806129"/>
            <a:ext cx="0" cy="4840596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1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744D-CC5B-43CF-B955-0D7B8E8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OSCILATOR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CA59-27B8-4FDE-AE48-839AAB65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" y="1716968"/>
            <a:ext cx="8277212" cy="499301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A224D7-4DEB-4998-8465-1AA34C04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00564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D317F9-3DD7-4EC3-90A1-CC21CF64D25A}"/>
              </a:ext>
            </a:extLst>
          </p:cNvPr>
          <p:cNvCxnSpPr>
            <a:cxnSpLocks/>
          </p:cNvCxnSpPr>
          <p:nvPr/>
        </p:nvCxnSpPr>
        <p:spPr>
          <a:xfrm>
            <a:off x="3560773" y="1806129"/>
            <a:ext cx="0" cy="4840596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0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744D-CC5B-43CF-B955-0D7B8E8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OSCILATOR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CA59-27B8-4FDE-AE48-839AAB65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" y="1716968"/>
            <a:ext cx="8277212" cy="499301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A224D7-4DEB-4998-8465-1AA34C04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19366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D4E842-E253-4E8D-8B91-63A1CBE70A7F}"/>
              </a:ext>
            </a:extLst>
          </p:cNvPr>
          <p:cNvCxnSpPr>
            <a:cxnSpLocks/>
          </p:cNvCxnSpPr>
          <p:nvPr/>
        </p:nvCxnSpPr>
        <p:spPr>
          <a:xfrm>
            <a:off x="4331589" y="1869390"/>
            <a:ext cx="0" cy="4840596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ircle&#10;&#10;Description automatically generated">
            <a:extLst>
              <a:ext uri="{FF2B5EF4-FFF2-40B4-BE49-F238E27FC236}">
                <a16:creationId xmlns:a16="http://schemas.microsoft.com/office/drawing/2014/main" id="{251FF32D-B5EE-4061-949E-F0C7770C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225235" y="1875805"/>
            <a:ext cx="1645989" cy="3166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E69AA2-41CD-42D1-9612-C358BEC8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Astable circuits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0BDDD-46FA-418D-BDEC-32BC1AC9617C}"/>
              </a:ext>
            </a:extLst>
          </p:cNvPr>
          <p:cNvSpPr txBox="1"/>
          <p:nvPr/>
        </p:nvSpPr>
        <p:spPr>
          <a:xfrm>
            <a:off x="1159999" y="1935921"/>
            <a:ext cx="5225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SEQUENTIAL CIRCUITS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STABLE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NUMBER GENERATORS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PERIODIC SIGNAL GENERATORS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CLOCK SIGNAL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71D0E-ABDC-4C5A-971F-7453A7664ECE}"/>
              </a:ext>
            </a:extLst>
          </p:cNvPr>
          <p:cNvSpPr txBox="1"/>
          <p:nvPr/>
        </p:nvSpPr>
        <p:spPr>
          <a:xfrm>
            <a:off x="7998713" y="4546917"/>
            <a:ext cx="524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</a:t>
            </a:r>
          </a:p>
        </p:txBody>
      </p:sp>
      <p:pic>
        <p:nvPicPr>
          <p:cNvPr id="26" name="Picture 25" descr="Shape, arrow&#10;&#10;Description automatically generated">
            <a:extLst>
              <a:ext uri="{FF2B5EF4-FFF2-40B4-BE49-F238E27FC236}">
                <a16:creationId xmlns:a16="http://schemas.microsoft.com/office/drawing/2014/main" id="{2EF81F6B-F9BF-4701-BAC6-CA232C06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8260789" y="2104906"/>
            <a:ext cx="1326321" cy="31664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20939EA-29EF-4ADC-8063-6AC09BF879C4}"/>
              </a:ext>
            </a:extLst>
          </p:cNvPr>
          <p:cNvSpPr txBox="1"/>
          <p:nvPr/>
        </p:nvSpPr>
        <p:spPr>
          <a:xfrm>
            <a:off x="8048230" y="1779271"/>
            <a:ext cx="606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499B2C-FAA6-4825-A7A5-27D4D4AD97DD}"/>
              </a:ext>
            </a:extLst>
          </p:cNvPr>
          <p:cNvSpPr txBox="1"/>
          <p:nvPr/>
        </p:nvSpPr>
        <p:spPr>
          <a:xfrm>
            <a:off x="6488781" y="3097093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B457E0-0A7B-42E8-9F04-1DCC43B87315}"/>
              </a:ext>
            </a:extLst>
          </p:cNvPr>
          <p:cNvSpPr txBox="1"/>
          <p:nvPr/>
        </p:nvSpPr>
        <p:spPr>
          <a:xfrm>
            <a:off x="9421260" y="3119679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C9E4D7-EAF6-4279-AC84-2102C62B7237}"/>
              </a:ext>
            </a:extLst>
          </p:cNvPr>
          <p:cNvCxnSpPr>
            <a:cxnSpLocks/>
          </p:cNvCxnSpPr>
          <p:nvPr/>
        </p:nvCxnSpPr>
        <p:spPr>
          <a:xfrm>
            <a:off x="1374889" y="4953548"/>
            <a:ext cx="2578740" cy="360000"/>
          </a:xfrm>
          <a:prstGeom prst="line">
            <a:avLst/>
          </a:prstGeom>
          <a:ln w="412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29A0D0-EFC6-4192-8BFA-3D7EE722217F}"/>
              </a:ext>
            </a:extLst>
          </p:cNvPr>
          <p:cNvCxnSpPr>
            <a:cxnSpLocks/>
          </p:cNvCxnSpPr>
          <p:nvPr/>
        </p:nvCxnSpPr>
        <p:spPr>
          <a:xfrm flipV="1">
            <a:off x="1427517" y="4874607"/>
            <a:ext cx="2526112" cy="396796"/>
          </a:xfrm>
          <a:prstGeom prst="line">
            <a:avLst/>
          </a:prstGeom>
          <a:ln w="412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  <p:bldP spid="6" grpId="0" build="allAtOnce"/>
      <p:bldP spid="33" grpId="0" build="allAtOnce"/>
      <p:bldP spid="33" grpId="1" build="allAtOnce"/>
      <p:bldP spid="33" grpId="2" build="allAtOnce"/>
      <p:bldP spid="43" grpId="0"/>
      <p:bldP spid="43" grpId="1"/>
      <p:bldP spid="44" grpId="0"/>
      <p:bldP spid="4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744D-CC5B-43CF-B955-0D7B8E8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OSCILATOR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CA59-27B8-4FDE-AE48-839AAB65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" y="1716968"/>
            <a:ext cx="8277212" cy="499301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A224D7-4DEB-4998-8465-1AA34C04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92670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12AA4-BB26-42F5-91F4-63BD60AE5C27}"/>
              </a:ext>
            </a:extLst>
          </p:cNvPr>
          <p:cNvCxnSpPr>
            <a:cxnSpLocks/>
          </p:cNvCxnSpPr>
          <p:nvPr/>
        </p:nvCxnSpPr>
        <p:spPr>
          <a:xfrm>
            <a:off x="4339145" y="1806129"/>
            <a:ext cx="0" cy="4840596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8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744D-CC5B-43CF-B955-0D7B8E8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OSCILATOR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CA59-27B8-4FDE-AE48-839AAB65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" y="1716968"/>
            <a:ext cx="8277212" cy="499301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A224D7-4DEB-4998-8465-1AA34C04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78326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3E2215-B0B4-45D9-B4A8-A928E2D53EE7}"/>
              </a:ext>
            </a:extLst>
          </p:cNvPr>
          <p:cNvCxnSpPr>
            <a:cxnSpLocks/>
          </p:cNvCxnSpPr>
          <p:nvPr/>
        </p:nvCxnSpPr>
        <p:spPr>
          <a:xfrm>
            <a:off x="5041949" y="1716968"/>
            <a:ext cx="0" cy="4840596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7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744D-CC5B-43CF-B955-0D7B8E8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OSCILATOR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CA59-27B8-4FDE-AE48-839AAB65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" y="1716968"/>
            <a:ext cx="8277212" cy="499301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A224D7-4DEB-4998-8465-1AA34C04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04257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379A38-D144-47C9-B74F-3B4201DDB7A7}"/>
              </a:ext>
            </a:extLst>
          </p:cNvPr>
          <p:cNvCxnSpPr>
            <a:cxnSpLocks/>
          </p:cNvCxnSpPr>
          <p:nvPr/>
        </p:nvCxnSpPr>
        <p:spPr>
          <a:xfrm>
            <a:off x="5759867" y="1716968"/>
            <a:ext cx="0" cy="4840596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1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744D-CC5B-43CF-B955-0D7B8E8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OSCILATOR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CA59-27B8-4FDE-AE48-839AAB65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" y="1716968"/>
            <a:ext cx="8277212" cy="499301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A224D7-4DEB-4998-8465-1AA34C04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93436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E97F44-191C-4313-BBC3-0BB5AC9ADDE1}"/>
              </a:ext>
            </a:extLst>
          </p:cNvPr>
          <p:cNvCxnSpPr>
            <a:cxnSpLocks/>
          </p:cNvCxnSpPr>
          <p:nvPr/>
        </p:nvCxnSpPr>
        <p:spPr>
          <a:xfrm>
            <a:off x="5797652" y="1716968"/>
            <a:ext cx="0" cy="4840596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62A8-57CF-449D-8EE6-9D8D02F8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asTABLE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EE77-CFD0-4BBA-9AC2-5823BD50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59" y="2096064"/>
            <a:ext cx="4300553" cy="752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RING OSCILATOR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D162C9-12B5-484F-8AD2-72F9D5B319DA}"/>
              </a:ext>
            </a:extLst>
          </p:cNvPr>
          <p:cNvSpPr txBox="1">
            <a:spLocks/>
          </p:cNvSpPr>
          <p:nvPr/>
        </p:nvSpPr>
        <p:spPr>
          <a:xfrm>
            <a:off x="6869989" y="2096064"/>
            <a:ext cx="4300553" cy="752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RC OSCILATOR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93629-D91D-44B2-8498-9AC56898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4" y="2819277"/>
            <a:ext cx="5656757" cy="2211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3F7F8F-E6C3-4011-AD2D-5E9F05D5E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075" y="2819277"/>
            <a:ext cx="4677428" cy="2534004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5C3D6FBD-FE3C-48A1-8AE5-91A7FF09D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3" y="2819277"/>
            <a:ext cx="5669031" cy="221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09F5DD8-EACF-40FC-AB38-56CB98B6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59" y="1852271"/>
            <a:ext cx="11262231" cy="4004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322BD0-88E1-466B-AFE3-1C1C3F30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303F8-0244-45C6-AE34-00FBFBC2520D}"/>
              </a:ext>
            </a:extLst>
          </p:cNvPr>
          <p:cNvSpPr txBox="1"/>
          <p:nvPr/>
        </p:nvSpPr>
        <p:spPr>
          <a:xfrm>
            <a:off x="10517030" y="2765871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8933C-F693-4324-A8C0-8D17B19595A8}"/>
              </a:ext>
            </a:extLst>
          </p:cNvPr>
          <p:cNvSpPr txBox="1"/>
          <p:nvPr/>
        </p:nvSpPr>
        <p:spPr>
          <a:xfrm>
            <a:off x="3107553" y="2488872"/>
            <a:ext cx="15871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8000" dirty="0">
                <a:solidFill>
                  <a:srgbClr val="FF0000"/>
                </a:solidFill>
              </a:rPr>
              <a:t>⬈</a:t>
            </a:r>
            <a:r>
              <a:rPr lang="en-US" sz="8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131DA-6C6A-41AC-8920-D26B9D254D3F}"/>
              </a:ext>
            </a:extLst>
          </p:cNvPr>
          <p:cNvSpPr txBox="1"/>
          <p:nvPr/>
        </p:nvSpPr>
        <p:spPr>
          <a:xfrm>
            <a:off x="6332646" y="2765870"/>
            <a:ext cx="1875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⬊</a:t>
            </a:r>
            <a:r>
              <a:rPr lang="en-US" sz="8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7D1DF-7B67-4709-907C-ECE7449D7FF4}"/>
              </a:ext>
            </a:extLst>
          </p:cNvPr>
          <p:cNvSpPr txBox="1"/>
          <p:nvPr/>
        </p:nvSpPr>
        <p:spPr>
          <a:xfrm>
            <a:off x="9622968" y="2488872"/>
            <a:ext cx="15871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8000" dirty="0">
                <a:solidFill>
                  <a:srgbClr val="FF0000"/>
                </a:solidFill>
              </a:rPr>
              <a:t>⬈</a:t>
            </a:r>
            <a:r>
              <a:rPr lang="en-US" sz="8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207FB-BE6F-45F6-878A-178D63F82C4C}"/>
              </a:ext>
            </a:extLst>
          </p:cNvPr>
          <p:cNvSpPr txBox="1"/>
          <p:nvPr/>
        </p:nvSpPr>
        <p:spPr>
          <a:xfrm>
            <a:off x="3107553" y="2765870"/>
            <a:ext cx="1875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⬊</a:t>
            </a:r>
            <a:r>
              <a:rPr lang="en-US" sz="8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EFC1A-1924-4C6A-8E77-B1255CF103B0}"/>
              </a:ext>
            </a:extLst>
          </p:cNvPr>
          <p:cNvSpPr txBox="1"/>
          <p:nvPr/>
        </p:nvSpPr>
        <p:spPr>
          <a:xfrm>
            <a:off x="6332646" y="2488871"/>
            <a:ext cx="15871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8000" dirty="0">
                <a:solidFill>
                  <a:srgbClr val="FF0000"/>
                </a:solidFill>
              </a:rPr>
              <a:t>⬈</a:t>
            </a:r>
            <a:r>
              <a:rPr lang="en-US" sz="8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CCB001-FFBE-4169-902E-035F6954BFDF}"/>
              </a:ext>
            </a:extLst>
          </p:cNvPr>
          <p:cNvSpPr txBox="1"/>
          <p:nvPr/>
        </p:nvSpPr>
        <p:spPr>
          <a:xfrm>
            <a:off x="9636043" y="2765869"/>
            <a:ext cx="1875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⬊</a:t>
            </a:r>
            <a:r>
              <a:rPr lang="en-US" sz="8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9E93A-050F-4907-96AC-524295D00228}"/>
              </a:ext>
            </a:extLst>
          </p:cNvPr>
          <p:cNvSpPr txBox="1"/>
          <p:nvPr/>
        </p:nvSpPr>
        <p:spPr>
          <a:xfrm>
            <a:off x="2043356" y="3680271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t</a:t>
            </a:r>
            <a:r>
              <a:rPr lang="en-US" sz="3600" dirty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1E856C-8782-4E9B-A492-201B32B3E584}"/>
              </a:ext>
            </a:extLst>
          </p:cNvPr>
          <p:cNvSpPr txBox="1"/>
          <p:nvPr/>
        </p:nvSpPr>
        <p:spPr>
          <a:xfrm>
            <a:off x="5267646" y="3680270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t</a:t>
            </a:r>
            <a:r>
              <a:rPr lang="en-US" sz="3600" dirty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4B4F82-39C1-45CF-B9FE-202EB9D4C690}"/>
              </a:ext>
            </a:extLst>
          </p:cNvPr>
          <p:cNvSpPr txBox="1"/>
          <p:nvPr/>
        </p:nvSpPr>
        <p:spPr>
          <a:xfrm>
            <a:off x="8491936" y="3680269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t</a:t>
            </a:r>
            <a:r>
              <a:rPr lang="en-US" sz="3600" dirty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20D6F4-9A2A-4F5E-BA4D-B26FBBA05C20}"/>
              </a:ext>
            </a:extLst>
          </p:cNvPr>
          <p:cNvSpPr txBox="1"/>
          <p:nvPr/>
        </p:nvSpPr>
        <p:spPr>
          <a:xfrm>
            <a:off x="10249625" y="4642261"/>
            <a:ext cx="1365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*</a:t>
            </a:r>
            <a:r>
              <a:rPr lang="en-US" sz="6000" dirty="0">
                <a:solidFill>
                  <a:srgbClr val="FFC000"/>
                </a:solidFill>
              </a:rPr>
              <a:t> t</a:t>
            </a:r>
            <a:r>
              <a:rPr lang="en-US" sz="3600" dirty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525B0-2861-4E65-95B8-CD27E8CBC882}"/>
              </a:ext>
            </a:extLst>
          </p:cNvPr>
          <p:cNvSpPr txBox="1"/>
          <p:nvPr/>
        </p:nvSpPr>
        <p:spPr>
          <a:xfrm>
            <a:off x="9726829" y="4642259"/>
            <a:ext cx="1365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31F57-6160-4283-879B-1A95408CFB4C}"/>
              </a:ext>
            </a:extLst>
          </p:cNvPr>
          <p:cNvSpPr txBox="1"/>
          <p:nvPr/>
        </p:nvSpPr>
        <p:spPr>
          <a:xfrm>
            <a:off x="9733787" y="4642257"/>
            <a:ext cx="1365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E33257-EAEB-4416-A27A-2462805B3F7F}"/>
              </a:ext>
            </a:extLst>
          </p:cNvPr>
          <p:cNvSpPr txBox="1"/>
          <p:nvPr/>
        </p:nvSpPr>
        <p:spPr>
          <a:xfrm>
            <a:off x="9733787" y="4642257"/>
            <a:ext cx="1365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044B4-ED38-4D06-B38C-63D78FF2707B}"/>
              </a:ext>
            </a:extLst>
          </p:cNvPr>
          <p:cNvSpPr txBox="1"/>
          <p:nvPr/>
        </p:nvSpPr>
        <p:spPr>
          <a:xfrm>
            <a:off x="9733787" y="4642257"/>
            <a:ext cx="1365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BB655-ED01-4520-BB6A-3FDBF86829A7}"/>
              </a:ext>
            </a:extLst>
          </p:cNvPr>
          <p:cNvSpPr txBox="1"/>
          <p:nvPr/>
        </p:nvSpPr>
        <p:spPr>
          <a:xfrm>
            <a:off x="9740745" y="4642253"/>
            <a:ext cx="1365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81665A-2B83-4AAA-AFE8-5A15DF4944DF}"/>
              </a:ext>
            </a:extLst>
          </p:cNvPr>
          <p:cNvSpPr txBox="1"/>
          <p:nvPr/>
        </p:nvSpPr>
        <p:spPr>
          <a:xfrm>
            <a:off x="9733787" y="4642253"/>
            <a:ext cx="1365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DF5FC-2A79-4D4F-A81A-B5366337F126}"/>
              </a:ext>
            </a:extLst>
          </p:cNvPr>
          <p:cNvSpPr txBox="1"/>
          <p:nvPr/>
        </p:nvSpPr>
        <p:spPr>
          <a:xfrm>
            <a:off x="9740745" y="4642253"/>
            <a:ext cx="1365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2285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4" grpId="0"/>
      <p:bldP spid="14" grpId="1"/>
      <p:bldP spid="15" grpId="0"/>
      <p:bldP spid="16" grpId="0"/>
      <p:bldP spid="17" grpId="0"/>
      <p:bldP spid="18" grpId="0"/>
      <p:bldP spid="18" grpId="1"/>
      <p:bldP spid="18" grpId="2"/>
      <p:bldP spid="18" grpId="3"/>
      <p:bldP spid="19" grpId="0"/>
      <p:bldP spid="19" grpId="1"/>
      <p:bldP spid="19" grpId="2"/>
      <p:bldP spid="19" grpId="3"/>
      <p:bldP spid="20" grpId="0"/>
      <p:bldP spid="20" grpId="1"/>
      <p:bldP spid="20" grpId="2"/>
      <p:bldP spid="21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E4D8-952E-4B86-AE9B-CECFF8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OSCILATOR – SPICE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DC09A-4388-4041-AE40-B84F582E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70" y="1606309"/>
            <a:ext cx="7508920" cy="4839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A48A4-E813-4CE2-9D0B-D614CB9C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270" y="1606308"/>
            <a:ext cx="7508920" cy="51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6A74-969A-444A-83C6-BCA9C4F6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A4DD7-E6AD-47BF-A961-F0BEFEFC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" y="1935921"/>
            <a:ext cx="7917180" cy="449510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E56C21-3AC4-4DF6-BD90-3FAD6014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23234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8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6A74-969A-444A-83C6-BCA9C4F6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A4DD7-E6AD-47BF-A961-F0BEFEFC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" y="1935921"/>
            <a:ext cx="7917180" cy="449510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E56C21-3AC4-4DF6-BD90-3FAD6014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09923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56FA1-1B2E-47CC-B348-951F14FFC150}"/>
              </a:ext>
            </a:extLst>
          </p:cNvPr>
          <p:cNvCxnSpPr>
            <a:cxnSpLocks/>
          </p:cNvCxnSpPr>
          <p:nvPr/>
        </p:nvCxnSpPr>
        <p:spPr>
          <a:xfrm>
            <a:off x="1270994" y="2123524"/>
            <a:ext cx="0" cy="4046673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7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6A74-969A-444A-83C6-BCA9C4F6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A4DD7-E6AD-47BF-A961-F0BEFEFC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" y="1935921"/>
            <a:ext cx="7917180" cy="449510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E56C21-3AC4-4DF6-BD90-3FAD6014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22059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4D9394-6691-4B57-87EB-864472428300}"/>
              </a:ext>
            </a:extLst>
          </p:cNvPr>
          <p:cNvCxnSpPr>
            <a:cxnSpLocks/>
          </p:cNvCxnSpPr>
          <p:nvPr/>
        </p:nvCxnSpPr>
        <p:spPr>
          <a:xfrm>
            <a:off x="1837771" y="2093296"/>
            <a:ext cx="0" cy="4046673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6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6A74-969A-444A-83C6-BCA9C4F6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oscillator – 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A4DD7-E6AD-47BF-A961-F0BEFEFC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" y="1935921"/>
            <a:ext cx="7917180" cy="449510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E56C21-3AC4-4DF6-BD90-3FAD6014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82037"/>
              </p:ext>
            </p:extLst>
          </p:nvPr>
        </p:nvGraphicFramePr>
        <p:xfrm>
          <a:off x="8643726" y="1526085"/>
          <a:ext cx="3399479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160">
                  <a:extLst>
                    <a:ext uri="{9D8B030D-6E8A-4147-A177-3AD203B41FA5}">
                      <a16:colId xmlns:a16="http://schemas.microsoft.com/office/drawing/2014/main" val="2779917675"/>
                    </a:ext>
                  </a:extLst>
                </a:gridCol>
                <a:gridCol w="1131529">
                  <a:extLst>
                    <a:ext uri="{9D8B030D-6E8A-4147-A177-3AD203B41FA5}">
                      <a16:colId xmlns:a16="http://schemas.microsoft.com/office/drawing/2014/main" val="1589359406"/>
                    </a:ext>
                  </a:extLst>
                </a:gridCol>
                <a:gridCol w="1134790">
                  <a:extLst>
                    <a:ext uri="{9D8B030D-6E8A-4147-A177-3AD203B41FA5}">
                      <a16:colId xmlns:a16="http://schemas.microsoft.com/office/drawing/2014/main" val="192953801"/>
                    </a:ext>
                  </a:extLst>
                </a:gridCol>
              </a:tblGrid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11453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36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6292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294279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54884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78965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19681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⬈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20117"/>
                  </a:ext>
                </a:extLst>
              </a:tr>
              <a:tr h="6381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⬊</a:t>
                      </a:r>
                      <a:r>
                        <a:rPr lang="en-US" sz="36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083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D36396-97FC-4387-9383-E3AB2828726B}"/>
              </a:ext>
            </a:extLst>
          </p:cNvPr>
          <p:cNvCxnSpPr>
            <a:cxnSpLocks/>
          </p:cNvCxnSpPr>
          <p:nvPr/>
        </p:nvCxnSpPr>
        <p:spPr>
          <a:xfrm>
            <a:off x="2517903" y="2108410"/>
            <a:ext cx="0" cy="4046673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22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05AF59950CB42B5B0353565207F88" ma:contentTypeVersion="4" ma:contentTypeDescription="Create a new document." ma:contentTypeScope="" ma:versionID="803a0ff1f334c3a30a108fb40625ef6c">
  <xsd:schema xmlns:xsd="http://www.w3.org/2001/XMLSchema" xmlns:xs="http://www.w3.org/2001/XMLSchema" xmlns:p="http://schemas.microsoft.com/office/2006/metadata/properties" xmlns:ns3="fee13a3c-1027-4b19-86b5-1cd78244a1d3" targetNamespace="http://schemas.microsoft.com/office/2006/metadata/properties" ma:root="true" ma:fieldsID="df8491375ce7167016c65a06bd1037f2" ns3:_="">
    <xsd:import namespace="fee13a3c-1027-4b19-86b5-1cd78244a1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13a3c-1027-4b19-86b5-1cd78244a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D19D64-F1E7-4C8A-8777-7529334E79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13a3c-1027-4b19-86b5-1cd78244a1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BF8AC6-977A-4528-8B49-E025378554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10AC08-78EF-45DE-B8A1-0929D530EF90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fee13a3c-1027-4b19-86b5-1cd78244a1d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314</TotalTime>
  <Words>601</Words>
  <Application>Microsoft Office PowerPoint</Application>
  <PresentationFormat>Widescreen</PresentationFormat>
  <Paragraphs>459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Bookman Old Style</vt:lpstr>
      <vt:lpstr>Rockwell</vt:lpstr>
      <vt:lpstr>Damask</vt:lpstr>
      <vt:lpstr>Astable CMOS CIRCUITS</vt:lpstr>
      <vt:lpstr>Astable circuits</vt:lpstr>
      <vt:lpstr>asTABLE CIRCUITS</vt:lpstr>
      <vt:lpstr>RING OSCILATOR</vt:lpstr>
      <vt:lpstr>RING OSCILATOR – SPICE model</vt:lpstr>
      <vt:lpstr>Ring oscillator – spice simulation</vt:lpstr>
      <vt:lpstr>Ring oscillator – spice simulation</vt:lpstr>
      <vt:lpstr>Ring oscillator – spice simulation</vt:lpstr>
      <vt:lpstr>Ring oscillator – spice simulation</vt:lpstr>
      <vt:lpstr>Ring oscillator – spice simulation</vt:lpstr>
      <vt:lpstr>Ring oscillator – spice simulation</vt:lpstr>
      <vt:lpstr>Ring oscillator – spice simulation</vt:lpstr>
      <vt:lpstr>Ring oscillator – spice simulation</vt:lpstr>
      <vt:lpstr>RC OSCILATOR</vt:lpstr>
      <vt:lpstr>RC OSCILATOR – SPICE MODEL</vt:lpstr>
      <vt:lpstr>RC OSCILATOR – SPICE SIMULATION</vt:lpstr>
      <vt:lpstr>RC OSCILATOR – SPICE SIMULATION</vt:lpstr>
      <vt:lpstr>RC OSCILATOR – SPICE SIMULATION</vt:lpstr>
      <vt:lpstr>RC OSCILATOR – SPICE SIMULATION</vt:lpstr>
      <vt:lpstr>RC OSCILATOR – SPICE SIMULATION</vt:lpstr>
      <vt:lpstr>RC OSCILATOR – SPICE SIMULATION</vt:lpstr>
      <vt:lpstr>RC OSCILATOR – SPICE SIMULATION</vt:lpstr>
      <vt:lpstr>RC OSCILATOR – SPICE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Astable CMOS CIRCUITS</dc:title>
  <dc:creator>Bogdan Tatu</dc:creator>
  <cp:lastModifiedBy>Bogdan Tatu</cp:lastModifiedBy>
  <cp:revision>26</cp:revision>
  <dcterms:created xsi:type="dcterms:W3CDTF">2020-11-02T11:09:46Z</dcterms:created>
  <dcterms:modified xsi:type="dcterms:W3CDTF">2020-11-02T16:45:42Z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0x01010016A05AF59950CB42B5B0353565207F88</vt:lpwstr>
  </property>
</Properties>
</file>