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59" r:id="rId4"/>
    <p:sldId id="266" r:id="rId5"/>
    <p:sldId id="263" r:id="rId6"/>
    <p:sldId id="261" r:id="rId7"/>
    <p:sldId id="264" r:id="rId8"/>
    <p:sldId id="296" r:id="rId9"/>
    <p:sldId id="262" r:id="rId10"/>
    <p:sldId id="265" r:id="rId11"/>
    <p:sldId id="267" r:id="rId12"/>
    <p:sldId id="297" r:id="rId13"/>
    <p:sldId id="298" r:id="rId14"/>
    <p:sldId id="278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uli" panose="02000503000000000000" pitchFamily="2" charset="0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CBD78-15CE-4661-97E6-459F80314347}">
  <a:tblStyle styleId="{28FCBD78-15CE-4661-97E6-459F80314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C887C5-50F1-4DB0-841D-C3AB423DDE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95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276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87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44224-7DBD-4EAC-A9C1-521FD4D46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250" y="1944761"/>
            <a:ext cx="6343500" cy="1159800"/>
          </a:xfrm>
        </p:spPr>
        <p:txBody>
          <a:bodyPr/>
          <a:lstStyle/>
          <a:p>
            <a:r>
              <a:rPr lang="en-US" sz="6000" err="1"/>
              <a:t>Raccoony</a:t>
            </a:r>
            <a:endParaRPr lang="en-US" sz="6000"/>
          </a:p>
        </p:txBody>
      </p:sp>
      <p:sp>
        <p:nvSpPr>
          <p:cNvPr id="7" name="Google Shape;366;p15">
            <a:extLst>
              <a:ext uri="{FF2B5EF4-FFF2-40B4-BE49-F238E27FC236}">
                <a16:creationId xmlns:a16="http://schemas.microsoft.com/office/drawing/2014/main" id="{20113BAA-0E3A-47CB-886D-5FDF9E8F66A2}"/>
              </a:ext>
            </a:extLst>
          </p:cNvPr>
          <p:cNvSpPr txBox="1">
            <a:spLocks noGrp="1"/>
          </p:cNvSpPr>
          <p:nvPr/>
        </p:nvSpPr>
        <p:spPr>
          <a:xfrm>
            <a:off x="6483302" y="3482788"/>
            <a:ext cx="2660698" cy="17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342900" indent="-342900"/>
            <a:r>
              <a:rPr lang="en" b="1"/>
              <a:t>Bogdan TATU</a:t>
            </a:r>
          </a:p>
          <a:p>
            <a:pPr marL="342900" indent="-342900"/>
            <a:r>
              <a:rPr lang="en" b="1"/>
              <a:t>Raul SARBU</a:t>
            </a:r>
            <a:endParaRPr b="1"/>
          </a:p>
        </p:txBody>
      </p:sp>
      <p:sp>
        <p:nvSpPr>
          <p:cNvPr id="10" name="Google Shape;366;p15">
            <a:extLst>
              <a:ext uri="{FF2B5EF4-FFF2-40B4-BE49-F238E27FC236}">
                <a16:creationId xmlns:a16="http://schemas.microsoft.com/office/drawing/2014/main" id="{B90AEBE8-F643-48A2-BB83-07F519F34A20}"/>
              </a:ext>
            </a:extLst>
          </p:cNvPr>
          <p:cNvSpPr txBox="1">
            <a:spLocks noGrp="1"/>
          </p:cNvSpPr>
          <p:nvPr/>
        </p:nvSpPr>
        <p:spPr>
          <a:xfrm>
            <a:off x="5700707" y="2687170"/>
            <a:ext cx="2660698" cy="17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>
              <a:buNone/>
            </a:pPr>
            <a:r>
              <a:rPr lang="en" b="1"/>
              <a:t>Team Members: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8ECFC-2FD0-4448-9A1A-40B42BB0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75" y="470470"/>
            <a:ext cx="5735625" cy="4456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157</a:t>
            </a: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total files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882886" y="5917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104 commits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4707additions</a:t>
            </a: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&amp; 958 deletions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041286" y="14097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53AA4-7915-4DA1-8BD6-38F22EB2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7" y="786270"/>
            <a:ext cx="5862018" cy="40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272650" y="302950"/>
            <a:ext cx="6698550" cy="860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Testing Overview</a:t>
            </a: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CA5C3-957E-4ED5-9519-5A3145F1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00" y="1669214"/>
            <a:ext cx="2667300" cy="2663700"/>
          </a:xfrm>
        </p:spPr>
        <p:txBody>
          <a:bodyPr/>
          <a:lstStyle/>
          <a:p>
            <a:r>
              <a:rPr lang="en-US" dirty="0"/>
              <a:t>Component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Controller testing done separately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602271-CC74-4221-B84C-FF44B76A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36" y="3000947"/>
            <a:ext cx="1634109" cy="191223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E3FB823-5172-4061-8432-D0C68A3B2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56" b="-199"/>
          <a:stretch/>
        </p:blipFill>
        <p:spPr>
          <a:xfrm>
            <a:off x="6039612" y="1262880"/>
            <a:ext cx="2875792" cy="3410908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14441D6-919D-4EAE-8A8E-F1A04E2A3E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07" b="216"/>
          <a:stretch/>
        </p:blipFill>
        <p:spPr>
          <a:xfrm>
            <a:off x="2962656" y="1261198"/>
            <a:ext cx="2935225" cy="21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707161" y="-68362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/>
              <a:t>Sneak peak</a:t>
            </a:r>
            <a:endParaRPr sz="2800" b="1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E397E4-2436-49A1-8C49-CE7C9602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76" y="1391383"/>
            <a:ext cx="3955149" cy="26367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017039" y="-229250"/>
            <a:ext cx="5516025" cy="3332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 you for your attention!</a:t>
            </a:r>
            <a:endParaRPr sz="66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1081500" y="373372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143301" y="156905"/>
            <a:ext cx="5827364" cy="128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err="1"/>
              <a:t>Raccoony</a:t>
            </a:r>
            <a:r>
              <a:rPr lang="en-US" sz="3200" b="1"/>
              <a:t> is a game browsing application.</a:t>
            </a:r>
            <a:endParaRPr sz="120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C074-7E77-4243-B761-8FE49DFC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615204"/>
            <a:ext cx="1718984" cy="1289238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52;p13">
            <a:extLst>
              <a:ext uri="{FF2B5EF4-FFF2-40B4-BE49-F238E27FC236}">
                <a16:creationId xmlns:a16="http://schemas.microsoft.com/office/drawing/2014/main" id="{34B7C121-891B-46F4-9641-CAA9C155E508}"/>
              </a:ext>
            </a:extLst>
          </p:cNvPr>
          <p:cNvSpPr txBox="1">
            <a:spLocks/>
          </p:cNvSpPr>
          <p:nvPr/>
        </p:nvSpPr>
        <p:spPr>
          <a:xfrm>
            <a:off x="2776819" y="2356890"/>
            <a:ext cx="6053198" cy="226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sz="1800"/>
              <a:t>Interesting concept</a:t>
            </a:r>
          </a:p>
          <a:p>
            <a:pPr marL="285750" indent="-285750"/>
            <a:r>
              <a:rPr lang="en-US" sz="1800"/>
              <a:t>Learning opportunity</a:t>
            </a:r>
          </a:p>
          <a:p>
            <a:pPr marL="285750" indent="-285750"/>
            <a:r>
              <a:rPr lang="en-US" sz="1800"/>
              <a:t>Teamwork experience</a:t>
            </a:r>
          </a:p>
          <a:p>
            <a:pPr marL="285750" indent="-285750"/>
            <a:r>
              <a:rPr lang="en-US" sz="1800"/>
              <a:t>Git/Jira real applications</a:t>
            </a:r>
          </a:p>
          <a:p>
            <a:pPr marL="285750" indent="-285750"/>
            <a:r>
              <a:rPr lang="en-US" sz="1800"/>
              <a:t>Improve Java proficiency </a:t>
            </a:r>
          </a:p>
          <a:p>
            <a:pPr marL="285750" indent="-285750"/>
            <a:endParaRPr lang="en-US" sz="1800"/>
          </a:p>
          <a:p>
            <a:pPr marL="285750" indent="-285750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05050-F569-4922-ABA0-82C7BF642B05}"/>
              </a:ext>
            </a:extLst>
          </p:cNvPr>
          <p:cNvSpPr txBox="1"/>
          <p:nvPr/>
        </p:nvSpPr>
        <p:spPr>
          <a:xfrm>
            <a:off x="2776819" y="1838279"/>
            <a:ext cx="4717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i="1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sym typeface="Muli"/>
              </a:rPr>
              <a:t>Why?</a:t>
            </a:r>
            <a:endParaRPr 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our Use Case diagram.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963825" y="2190475"/>
            <a:ext cx="230595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Raul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/>
          </a:p>
          <a:p>
            <a:pPr marL="285750" indent="-285750"/>
            <a:r>
              <a:rPr lang="en"/>
              <a:t>General classes</a:t>
            </a:r>
          </a:p>
          <a:p>
            <a:pPr marL="285750" indent="-285750"/>
            <a:r>
              <a:rPr lang="en"/>
              <a:t>GUIs &amp; overall theme</a:t>
            </a:r>
          </a:p>
          <a:p>
            <a:pPr marL="285750" indent="-285750"/>
            <a:r>
              <a:rPr lang="en"/>
              <a:t>Data management</a:t>
            </a:r>
          </a:p>
          <a:p>
            <a:pPr marL="285750" indent="-285750"/>
            <a:endParaRPr lang="en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272650" y="302950"/>
            <a:ext cx="6698550" cy="14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 performed by team members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3895200" y="2190475"/>
            <a:ext cx="24552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Bogdan</a:t>
            </a:r>
          </a:p>
          <a:p>
            <a:pPr marL="285750" indent="-285750"/>
            <a:endParaRPr lang="en-US"/>
          </a:p>
          <a:p>
            <a:pPr marL="285750" indent="-285750"/>
            <a:r>
              <a:rPr lang="en-US"/>
              <a:t>Account functionalities</a:t>
            </a:r>
          </a:p>
          <a:p>
            <a:pPr marL="285750" indent="-285750"/>
            <a:r>
              <a:rPr lang="en-US"/>
              <a:t>Databases</a:t>
            </a:r>
          </a:p>
          <a:p>
            <a:pPr marL="285750" indent="-285750"/>
            <a:r>
              <a:rPr lang="en-US"/>
              <a:t>Stage transitions</a:t>
            </a: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80700" y="949499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overview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A1206-B806-425D-999B-83E973FBD0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E293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3978" y="1830325"/>
            <a:ext cx="7856043" cy="21634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287100" y="-417600"/>
            <a:ext cx="6676900" cy="1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Bogdan TATU’s stories</a:t>
            </a: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2472C-E661-43EC-89A2-C99DADF092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665466"/>
            <a:ext cx="9144000" cy="10365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287100" y="-417600"/>
            <a:ext cx="6676900" cy="1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Raul SARBU’s stories</a:t>
            </a: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F39E5-0F61-48B0-BC1B-2B08364B5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634253"/>
            <a:ext cx="9144000" cy="12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GitHub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Teamwork</a:t>
            </a:r>
            <a:endParaRPr sz="240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282EAD-D199-4D7C-B1ED-FADDAAAA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0" y="561600"/>
            <a:ext cx="3156300" cy="31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Nixie One</vt:lpstr>
      <vt:lpstr>Helvetica Neue</vt:lpstr>
      <vt:lpstr>Calibri</vt:lpstr>
      <vt:lpstr>Muli</vt:lpstr>
      <vt:lpstr>Arial</vt:lpstr>
      <vt:lpstr>Imogen template</vt:lpstr>
      <vt:lpstr>Raccoony</vt:lpstr>
      <vt:lpstr>PowerPoint Presentation</vt:lpstr>
      <vt:lpstr>Project Overview</vt:lpstr>
      <vt:lpstr>PowerPoint Presentation</vt:lpstr>
      <vt:lpstr>General work performed by team members</vt:lpstr>
      <vt:lpstr>Stories overview</vt:lpstr>
      <vt:lpstr>Bogdan TATU’s stories</vt:lpstr>
      <vt:lpstr>Raul SARBU’s stories</vt:lpstr>
      <vt:lpstr>GitHub</vt:lpstr>
      <vt:lpstr>PowerPoint Presentation</vt:lpstr>
      <vt:lpstr>Contributions</vt:lpstr>
      <vt:lpstr>Contributions</vt:lpstr>
      <vt:lpstr>Testing Overview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Raccoony</dc:title>
  <dc:creator>Raul Raul</dc:creator>
  <cp:lastModifiedBy>Raul Raul</cp:lastModifiedBy>
  <cp:revision>1</cp:revision>
  <dcterms:modified xsi:type="dcterms:W3CDTF">2021-05-19T04:51:19Z</dcterms:modified>
</cp:coreProperties>
</file>