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7"/>
  </p:notesMasterIdLst>
  <p:sldIdLst>
    <p:sldId id="256" r:id="rId2"/>
    <p:sldId id="319" r:id="rId3"/>
    <p:sldId id="257" r:id="rId4"/>
    <p:sldId id="312" r:id="rId5"/>
    <p:sldId id="318" r:id="rId6"/>
    <p:sldId id="259" r:id="rId7"/>
    <p:sldId id="317" r:id="rId8"/>
    <p:sldId id="314" r:id="rId9"/>
    <p:sldId id="316" r:id="rId10"/>
    <p:sldId id="315" r:id="rId11"/>
    <p:sldId id="258" r:id="rId12"/>
    <p:sldId id="267" r:id="rId13"/>
    <p:sldId id="261" r:id="rId14"/>
    <p:sldId id="268" r:id="rId15"/>
    <p:sldId id="269" r:id="rId16"/>
  </p:sldIdLst>
  <p:sldSz cx="9144000" cy="5143500" type="screen16x9"/>
  <p:notesSz cx="6858000" cy="9144000"/>
  <p:embeddedFontLst>
    <p:embeddedFont>
      <p:font typeface="Barlow" panose="00000500000000000000" pitchFamily="2" charset="0"/>
      <p:regular r:id="rId18"/>
      <p:bold r:id="rId19"/>
      <p:italic r:id="rId20"/>
      <p:boldItalic r:id="rId21"/>
    </p:embeddedFont>
    <p:embeddedFont>
      <p:font typeface="Cascadia Code" panose="020B0609020000020004" pitchFamily="49" charset="0"/>
      <p:regular r:id="rId22"/>
      <p:bold r:id="rId23"/>
      <p:italic r:id="rId24"/>
      <p:boldItalic r:id="rId25"/>
    </p:embeddedFont>
    <p:embeddedFont>
      <p:font typeface="Khand" panose="020B0604020202020204" charset="0"/>
      <p:regular r:id="rId26"/>
      <p:bold r:id="rId27"/>
    </p:embeddedFont>
    <p:embeddedFont>
      <p:font typeface="Quicksand" panose="020B0604020202020204" charset="0"/>
      <p:regular r:id="rId28"/>
      <p:bold r:id="rId29"/>
    </p:embeddedFont>
    <p:embeddedFont>
      <p:font typeface="Quicksand Light" panose="020B0604020202020204" charset="0"/>
      <p:regular r:id="rId30"/>
      <p:bold r:id="rId31"/>
    </p:embeddedFont>
    <p:embeddedFont>
      <p:font typeface="Quicksand Medium" panose="020B0604020202020204" charset="0"/>
      <p:regular r:id="rId32"/>
      <p:bold r:id="rId33"/>
    </p:embeddedFont>
    <p:embeddedFont>
      <p:font typeface="Quicksand SemiBold" panose="020B0604020202020204"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82A6"/>
    <a:srgbClr val="97BD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6C068C-9DDE-477A-9AE5-28F409DBCDB5}">
  <a:tblStyle styleId="{5C6C068C-9DDE-477A-9AE5-28F409DBCDB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197" autoAdjust="0"/>
  </p:normalViewPr>
  <p:slideViewPr>
    <p:cSldViewPr snapToGrid="0">
      <p:cViewPr varScale="1">
        <p:scale>
          <a:sx n="111" d="100"/>
          <a:sy n="111" d="100"/>
        </p:scale>
        <p:origin x="624"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tableStyles" Target="tableStyles.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4"/>
        <p:cNvGrpSpPr/>
        <p:nvPr/>
      </p:nvGrpSpPr>
      <p:grpSpPr>
        <a:xfrm>
          <a:off x="0" y="0"/>
          <a:ext cx="0" cy="0"/>
          <a:chOff x="0" y="0"/>
          <a:chExt cx="0" cy="0"/>
        </a:xfrm>
      </p:grpSpPr>
      <p:sp>
        <p:nvSpPr>
          <p:cNvPr id="1395" name="Google Shape;1395;g116ea84616f_1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6" name="Google Shape;1396;g116ea84616f_1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9"/>
        <p:cNvGrpSpPr/>
        <p:nvPr/>
      </p:nvGrpSpPr>
      <p:grpSpPr>
        <a:xfrm>
          <a:off x="0" y="0"/>
          <a:ext cx="0" cy="0"/>
          <a:chOff x="0" y="0"/>
          <a:chExt cx="0" cy="0"/>
        </a:xfrm>
      </p:grpSpPr>
      <p:sp>
        <p:nvSpPr>
          <p:cNvPr id="1110" name="Google Shape;1110;g116ea84616f_2_177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1" name="Google Shape;1111;g116ea84616f_2_177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8"/>
        <p:cNvGrpSpPr/>
        <p:nvPr/>
      </p:nvGrpSpPr>
      <p:grpSpPr>
        <a:xfrm>
          <a:off x="0" y="0"/>
          <a:ext cx="0" cy="0"/>
          <a:chOff x="0" y="0"/>
          <a:chExt cx="0" cy="0"/>
        </a:xfrm>
      </p:grpSpPr>
      <p:sp>
        <p:nvSpPr>
          <p:cNvPr id="1419" name="Google Shape;1419;g116ea84616f_2_17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g116ea84616f_2_17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0"/>
        <p:cNvGrpSpPr/>
        <p:nvPr/>
      </p:nvGrpSpPr>
      <p:grpSpPr>
        <a:xfrm>
          <a:off x="0" y="0"/>
          <a:ext cx="0" cy="0"/>
          <a:chOff x="0" y="0"/>
          <a:chExt cx="0" cy="0"/>
        </a:xfrm>
      </p:grpSpPr>
      <p:sp>
        <p:nvSpPr>
          <p:cNvPr id="1451" name="Google Shape;1451;g116ea84616f_2_17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2" name="Google Shape;1452;g116ea84616f_2_17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4"/>
        <p:cNvGrpSpPr/>
        <p:nvPr/>
      </p:nvGrpSpPr>
      <p:grpSpPr>
        <a:xfrm>
          <a:off x="0" y="0"/>
          <a:ext cx="0" cy="0"/>
          <a:chOff x="0" y="0"/>
          <a:chExt cx="0" cy="0"/>
        </a:xfrm>
      </p:grpSpPr>
      <p:sp>
        <p:nvSpPr>
          <p:cNvPr id="1395" name="Google Shape;1395;g116ea84616f_1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6" name="Google Shape;1396;g116ea84616f_1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5728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7"/>
        <p:cNvGrpSpPr/>
        <p:nvPr/>
      </p:nvGrpSpPr>
      <p:grpSpPr>
        <a:xfrm>
          <a:off x="0" y="0"/>
          <a:ext cx="0" cy="0"/>
          <a:chOff x="0" y="0"/>
          <a:chExt cx="0" cy="0"/>
        </a:xfrm>
      </p:grpSpPr>
      <p:sp>
        <p:nvSpPr>
          <p:cNvPr id="1028" name="Google Shape;1028;g116ea84616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9" name="Google Shape;1029;g116ea84616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 all-in-one gym app that tracks your workout progress, sets, reps, and weight, combined with a food tracker and calorie counter.</a:t>
            </a:r>
          </a:p>
          <a:p>
            <a:pPr marL="0" lvl="0" indent="0" algn="l" rtl="0">
              <a:spcBef>
                <a:spcPts val="0"/>
              </a:spcBef>
              <a:spcAft>
                <a:spcPts val="0"/>
              </a:spcAft>
              <a:buNone/>
            </a:pPr>
            <a:endParaRPr lang="en-US" dirty="0"/>
          </a:p>
          <a:p>
            <a:pPr marL="0" lvl="0" indent="0" algn="l" rtl="0">
              <a:spcBef>
                <a:spcPts val="0"/>
              </a:spcBef>
              <a:spcAft>
                <a:spcPts val="0"/>
              </a:spcAft>
              <a:buNone/>
            </a:pPr>
            <a:r>
              <a:rPr lang="en-US" b="0" i="0" dirty="0">
                <a:effectLst/>
                <a:latin typeface="Arial" panose="020B0604020202020204" pitchFamily="34" charset="0"/>
              </a:rPr>
              <a:t>There are two types of users in the app:</a:t>
            </a:r>
            <a:br>
              <a:rPr lang="en-US" dirty="0"/>
            </a:br>
            <a:r>
              <a:rPr lang="en-US" b="0" i="0" dirty="0">
                <a:effectLst/>
                <a:latin typeface="Courier New" panose="02070309020205020404" pitchFamily="49" charset="0"/>
              </a:rPr>
              <a:t>• </a:t>
            </a:r>
            <a:r>
              <a:rPr lang="en-US" b="0" i="0" dirty="0">
                <a:effectLst/>
                <a:latin typeface="Arial" panose="020B0604020202020204" pitchFamily="34" charset="0"/>
              </a:rPr>
              <a:t>User / Gym Member : A user who uses the app to track their workout progress and food intake.</a:t>
            </a:r>
            <a:br>
              <a:rPr lang="en-US" dirty="0"/>
            </a:br>
            <a:r>
              <a:rPr lang="en-US" b="0" i="0" dirty="0">
                <a:effectLst/>
                <a:latin typeface="Courier New" panose="02070309020205020404" pitchFamily="49" charset="0"/>
              </a:rPr>
              <a:t>• </a:t>
            </a:r>
            <a:r>
              <a:rPr lang="en-US" b="0" i="0" dirty="0">
                <a:effectLst/>
                <a:latin typeface="Arial" panose="020B0604020202020204" pitchFamily="34" charset="0"/>
              </a:rPr>
              <a:t>Moderator : An administrator that handles the app, users and user created content.</a:t>
            </a:r>
            <a:br>
              <a:rPr lang="en-US" dirty="0"/>
            </a:br>
            <a:r>
              <a:rPr lang="en-US" b="0" i="0" dirty="0">
                <a:effectLst/>
                <a:latin typeface="Arial" panose="020B0604020202020204" pitchFamily="34" charset="0"/>
              </a:rPr>
              <a:t>1.1 App</a:t>
            </a:r>
            <a:br>
              <a:rPr lang="en-US" dirty="0"/>
            </a:br>
            <a:r>
              <a:rPr lang="en-US" b="0" i="0" dirty="0">
                <a:effectLst/>
                <a:latin typeface="Arial" panose="020B0604020202020204" pitchFamily="34" charset="0"/>
              </a:rPr>
              <a:t>A user will be able to:</a:t>
            </a:r>
            <a:br>
              <a:rPr lang="en-US" dirty="0"/>
            </a:br>
            <a:r>
              <a:rPr lang="en-US" b="0" i="0" dirty="0">
                <a:effectLst/>
                <a:latin typeface="Courier New" panose="02070309020205020404" pitchFamily="49" charset="0"/>
              </a:rPr>
              <a:t>• </a:t>
            </a:r>
            <a:r>
              <a:rPr lang="en-US" b="0" i="0" dirty="0">
                <a:effectLst/>
                <a:latin typeface="Arial" panose="020B0604020202020204" pitchFamily="34" charset="0"/>
              </a:rPr>
              <a:t>create a profile</a:t>
            </a:r>
            <a:br>
              <a:rPr lang="en-US" dirty="0"/>
            </a:br>
            <a:r>
              <a:rPr lang="en-US" b="0" i="0" dirty="0">
                <a:effectLst/>
                <a:latin typeface="Courier New" panose="02070309020205020404" pitchFamily="49" charset="0"/>
              </a:rPr>
              <a:t>• </a:t>
            </a:r>
            <a:r>
              <a:rPr lang="en-US" b="0" i="0" dirty="0">
                <a:effectLst/>
                <a:latin typeface="Arial" panose="020B0604020202020204" pitchFamily="34" charset="0"/>
              </a:rPr>
              <a:t>search for other users and view their profiles</a:t>
            </a:r>
            <a:br>
              <a:rPr lang="en-US" dirty="0"/>
            </a:br>
            <a:r>
              <a:rPr lang="en-US" b="0" i="0" dirty="0">
                <a:effectLst/>
                <a:latin typeface="Courier New" panose="02070309020205020404" pitchFamily="49" charset="0"/>
              </a:rPr>
              <a:t>• </a:t>
            </a:r>
            <a:r>
              <a:rPr lang="en-US" b="0" i="0" dirty="0">
                <a:effectLst/>
                <a:latin typeface="Arial" panose="020B0604020202020204" pitchFamily="34" charset="0"/>
              </a:rPr>
              <a:t>change their profile details (photo, name, email, password, etc.)</a:t>
            </a:r>
            <a:br>
              <a:rPr lang="en-US" dirty="0"/>
            </a:br>
            <a:r>
              <a:rPr lang="en-US" b="0" i="0" dirty="0">
                <a:effectLst/>
                <a:latin typeface="Courier New" panose="02070309020205020404" pitchFamily="49" charset="0"/>
              </a:rPr>
              <a:t>• </a:t>
            </a:r>
            <a:r>
              <a:rPr lang="en-US" b="0" i="0" dirty="0">
                <a:effectLst/>
                <a:latin typeface="Arial" panose="020B0604020202020204" pitchFamily="34" charset="0"/>
              </a:rPr>
              <a:t>change their settings and preferences (notifications, theme, advertising, etc.)</a:t>
            </a:r>
            <a:br>
              <a:rPr lang="en-US" dirty="0"/>
            </a:br>
            <a:r>
              <a:rPr lang="en-US" b="0" i="0" dirty="0">
                <a:effectLst/>
                <a:latin typeface="Courier New" panose="02070309020205020404" pitchFamily="49" charset="0"/>
              </a:rPr>
              <a:t>• </a:t>
            </a:r>
            <a:r>
              <a:rPr lang="en-US" b="0" i="0" dirty="0">
                <a:effectLst/>
                <a:latin typeface="Arial" panose="020B0604020202020204" pitchFamily="34" charset="0"/>
              </a:rPr>
              <a:t>delete their account</a:t>
            </a:r>
            <a:br>
              <a:rPr lang="en-US" dirty="0"/>
            </a:br>
            <a:r>
              <a:rPr lang="en-US" b="0" i="0" dirty="0">
                <a:effectLst/>
                <a:latin typeface="Arial" panose="020B0604020202020204" pitchFamily="34" charset="0"/>
              </a:rPr>
              <a:t>A moderator will be able to:</a:t>
            </a:r>
            <a:br>
              <a:rPr lang="en-US" dirty="0"/>
            </a:br>
            <a:r>
              <a:rPr lang="en-US" b="0" i="0" dirty="0">
                <a:effectLst/>
                <a:latin typeface="Courier New" panose="02070309020205020404" pitchFamily="49" charset="0"/>
              </a:rPr>
              <a:t>• </a:t>
            </a:r>
            <a:r>
              <a:rPr lang="en-US" b="0" i="0" dirty="0">
                <a:effectLst/>
                <a:latin typeface="Arial" panose="020B0604020202020204" pitchFamily="34" charset="0"/>
              </a:rPr>
              <a:t>delete other users’ accounts (bot accounts, spam accounts, etc.)</a:t>
            </a:r>
            <a:br>
              <a:rPr lang="en-US" dirty="0"/>
            </a:br>
            <a:r>
              <a:rPr lang="en-US" b="0" i="0" dirty="0">
                <a:effectLst/>
                <a:latin typeface="Arial" panose="020B0604020202020204" pitchFamily="34" charset="0"/>
              </a:rPr>
              <a:t>1.2 Workout Tracker</a:t>
            </a:r>
            <a:br>
              <a:rPr lang="en-US" dirty="0"/>
            </a:br>
            <a:r>
              <a:rPr lang="en-US" b="0" i="0" dirty="0">
                <a:effectLst/>
                <a:latin typeface="Arial" panose="020B0604020202020204" pitchFamily="34" charset="0"/>
              </a:rPr>
              <a:t>A user will be able to:</a:t>
            </a:r>
            <a:br>
              <a:rPr lang="en-US" dirty="0"/>
            </a:br>
            <a:r>
              <a:rPr lang="en-US" b="0" i="0" dirty="0">
                <a:effectLst/>
                <a:latin typeface="Courier New" panose="02070309020205020404" pitchFamily="49" charset="0"/>
              </a:rPr>
              <a:t>• </a:t>
            </a:r>
            <a:r>
              <a:rPr lang="en-US" b="0" i="0" dirty="0">
                <a:effectLst/>
                <a:latin typeface="Arial" panose="020B0604020202020204" pitchFamily="34" charset="0"/>
              </a:rPr>
              <a:t>create a workout (name, description, exercises, etc.)</a:t>
            </a:r>
            <a:br>
              <a:rPr lang="en-US" dirty="0"/>
            </a:br>
            <a:r>
              <a:rPr lang="en-US" b="0" i="0" dirty="0">
                <a:effectLst/>
                <a:latin typeface="Courier New" panose="02070309020205020404" pitchFamily="49" charset="0"/>
              </a:rPr>
              <a:t>• </a:t>
            </a:r>
            <a:r>
              <a:rPr lang="en-US" b="0" i="0" dirty="0">
                <a:effectLst/>
                <a:latin typeface="Arial" panose="020B0604020202020204" pitchFamily="34" charset="0"/>
              </a:rPr>
              <a:t>add exercises to a workout (name, description, sets, reps, weight, etc.)</a:t>
            </a:r>
            <a:br>
              <a:rPr lang="en-US" dirty="0"/>
            </a:br>
            <a:r>
              <a:rPr lang="en-US" b="0" i="0" dirty="0">
                <a:effectLst/>
                <a:latin typeface="Courier New" panose="02070309020205020404" pitchFamily="49" charset="0"/>
              </a:rPr>
              <a:t>• </a:t>
            </a:r>
            <a:r>
              <a:rPr lang="en-US" b="0" i="0" dirty="0">
                <a:effectLst/>
                <a:latin typeface="Arial" panose="020B0604020202020204" pitchFamily="34" charset="0"/>
              </a:rPr>
              <a:t>track their workout progress</a:t>
            </a:r>
            <a:br>
              <a:rPr lang="en-US" dirty="0"/>
            </a:br>
            <a:r>
              <a:rPr lang="en-US" b="0" i="0" dirty="0">
                <a:effectLst/>
                <a:latin typeface="Courier New" panose="02070309020205020404" pitchFamily="49" charset="0"/>
              </a:rPr>
              <a:t>• </a:t>
            </a:r>
            <a:r>
              <a:rPr lang="en-US" b="0" i="0" dirty="0">
                <a:effectLst/>
                <a:latin typeface="Arial" panose="020B0604020202020204" pitchFamily="34" charset="0"/>
              </a:rPr>
              <a:t>view their workout history</a:t>
            </a:r>
            <a:br>
              <a:rPr lang="en-US" dirty="0"/>
            </a:br>
            <a:r>
              <a:rPr lang="en-US" b="0" i="0" dirty="0">
                <a:effectLst/>
                <a:latin typeface="Arial" panose="020B0604020202020204" pitchFamily="34" charset="0"/>
              </a:rPr>
              <a:t>1.3 Calorie Counter</a:t>
            </a:r>
            <a:br>
              <a:rPr lang="en-US" dirty="0"/>
            </a:br>
            <a:r>
              <a:rPr lang="en-US" b="0" i="0" dirty="0">
                <a:effectLst/>
                <a:latin typeface="Arial" panose="020B0604020202020204" pitchFamily="34" charset="0"/>
              </a:rPr>
              <a:t>A user will be able to:</a:t>
            </a:r>
            <a:br>
              <a:rPr lang="en-US" dirty="0"/>
            </a:br>
            <a:r>
              <a:rPr lang="en-US" b="0" i="0" dirty="0">
                <a:effectLst/>
                <a:latin typeface="Courier New" panose="02070309020205020404" pitchFamily="49" charset="0"/>
              </a:rPr>
              <a:t>• </a:t>
            </a:r>
            <a:r>
              <a:rPr lang="en-US" b="0" i="0" dirty="0">
                <a:effectLst/>
                <a:latin typeface="Arial" panose="020B0604020202020204" pitchFamily="34" charset="0"/>
              </a:rPr>
              <a:t>create a food/recipe (name, description, calories, etc.)</a:t>
            </a:r>
            <a:br>
              <a:rPr lang="en-US" dirty="0"/>
            </a:br>
            <a:r>
              <a:rPr lang="en-US" b="0" i="0" dirty="0">
                <a:effectLst/>
                <a:latin typeface="Courier New" panose="02070309020205020404" pitchFamily="49" charset="0"/>
              </a:rPr>
              <a:t>• </a:t>
            </a:r>
            <a:r>
              <a:rPr lang="en-US" b="0" i="0" dirty="0">
                <a:effectLst/>
                <a:latin typeface="Arial" panose="020B0604020202020204" pitchFamily="34" charset="0"/>
              </a:rPr>
              <a:t>scan a food’s barcode to add it to their food list</a:t>
            </a:r>
            <a:br>
              <a:rPr lang="en-US" dirty="0"/>
            </a:br>
            <a:r>
              <a:rPr lang="en-US" b="0" i="0" dirty="0">
                <a:effectLst/>
                <a:latin typeface="Courier New" panose="02070309020205020404" pitchFamily="49" charset="0"/>
              </a:rPr>
              <a:t>• </a:t>
            </a:r>
            <a:r>
              <a:rPr lang="en-US" b="0" i="0" dirty="0">
                <a:effectLst/>
                <a:latin typeface="Arial" panose="020B0604020202020204" pitchFamily="34" charset="0"/>
              </a:rPr>
              <a:t>add/edit/delete foods from their daily food intake</a:t>
            </a:r>
            <a:br>
              <a:rPr lang="en-US" dirty="0"/>
            </a:br>
            <a:r>
              <a:rPr lang="en-US" b="0" i="0" dirty="0">
                <a:effectLst/>
                <a:latin typeface="Courier New" panose="02070309020205020404" pitchFamily="49" charset="0"/>
              </a:rPr>
              <a:t>• </a:t>
            </a:r>
            <a:r>
              <a:rPr lang="en-US" b="0" i="0" dirty="0">
                <a:effectLst/>
                <a:latin typeface="Arial" panose="020B0604020202020204" pitchFamily="34" charset="0"/>
              </a:rPr>
              <a:t>track their food intake history</a:t>
            </a:r>
            <a:br>
              <a:rPr lang="en-US" dirty="0"/>
            </a:br>
            <a:r>
              <a:rPr lang="en-US" b="0" i="0" dirty="0">
                <a:effectLst/>
                <a:latin typeface="Arial" panose="020B0604020202020204" pitchFamily="34" charset="0"/>
              </a:rPr>
              <a:t>A moderator will be able to:</a:t>
            </a:r>
            <a:br>
              <a:rPr lang="en-US" dirty="0"/>
            </a:br>
            <a:r>
              <a:rPr lang="en-US" b="0" i="0" dirty="0">
                <a:effectLst/>
                <a:latin typeface="Courier New" panose="02070309020205020404" pitchFamily="49" charset="0"/>
              </a:rPr>
              <a:t>• </a:t>
            </a:r>
            <a:r>
              <a:rPr lang="en-US" b="0" i="0" dirty="0">
                <a:effectLst/>
                <a:latin typeface="Arial" panose="020B0604020202020204" pitchFamily="34" charset="0"/>
              </a:rPr>
              <a:t>add/edit/delete foods from the app’s food list</a:t>
            </a:r>
            <a:br>
              <a:rPr lang="en-US" dirty="0"/>
            </a:br>
            <a:r>
              <a:rPr lang="en-US" b="0" i="0" dirty="0">
                <a:effectLst/>
                <a:latin typeface="Courier New" panose="02070309020205020404" pitchFamily="49" charset="0"/>
              </a:rPr>
              <a:t>• </a:t>
            </a:r>
            <a:r>
              <a:rPr lang="en-US" b="0" i="0" dirty="0">
                <a:effectLst/>
                <a:latin typeface="Arial" panose="020B0604020202020204" pitchFamily="34" charset="0"/>
              </a:rPr>
              <a:t>award recipes with ”editor’s choice” status</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g1145d6cce11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1145d6cce11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b="0" dirty="0">
                <a:solidFill>
                  <a:srgbClr val="ABB2BF"/>
                </a:solidFill>
                <a:effectLst/>
                <a:latin typeface="Cascadia Code" panose="020B0609020000020004" pitchFamily="49" charset="0"/>
              </a:rPr>
              <a:t>Since the application will be multi-platform, git and GitHub will be used to manage the code, with a separate repository for each platform (native and Web) and another one for the back-end.</a:t>
            </a:r>
          </a:p>
          <a:p>
            <a:pPr marL="158750" indent="0">
              <a:buNone/>
            </a:pPr>
            <a:endParaRPr lang="en-US" b="0" dirty="0">
              <a:solidFill>
                <a:srgbClr val="ABB2BF"/>
              </a:solidFill>
              <a:effectLst/>
              <a:latin typeface="Cascadia Code" panose="020B0609020000020004" pitchFamily="49" charset="0"/>
            </a:endParaRPr>
          </a:p>
          <a:p>
            <a:r>
              <a:rPr lang="en-US" b="0" dirty="0">
                <a:solidFill>
                  <a:srgbClr val="ABB2BF"/>
                </a:solidFill>
                <a:effectLst/>
                <a:latin typeface="Cascadia Code" panose="020B0609020000020004" pitchFamily="49" charset="0"/>
              </a:rPr>
              <a:t>  The database will be a relational database, using MySQL. The database will be hosted using </a:t>
            </a:r>
            <a:r>
              <a:rPr lang="en-US" b="0" dirty="0" err="1">
                <a:solidFill>
                  <a:srgbClr val="ABB2BF"/>
                </a:solidFill>
                <a:effectLst/>
                <a:latin typeface="Cascadia Code" panose="020B0609020000020004" pitchFamily="49" charset="0"/>
              </a:rPr>
              <a:t>PlanetScale</a:t>
            </a:r>
            <a:r>
              <a:rPr lang="en-US" b="0" dirty="0">
                <a:solidFill>
                  <a:srgbClr val="ABB2BF"/>
                </a:solidFill>
                <a:effectLst/>
                <a:latin typeface="Cascadia Code" panose="020B0609020000020004" pitchFamily="49" charset="0"/>
              </a:rPr>
              <a:t>, a cloud-native database platform, which will provide overall better performance, scalability, and security.</a:t>
            </a:r>
          </a:p>
          <a:p>
            <a:r>
              <a:rPr lang="en-US" b="0" dirty="0">
                <a:solidFill>
                  <a:srgbClr val="ABB2BF"/>
                </a:solidFill>
                <a:effectLst/>
                <a:latin typeface="Cascadia Code" panose="020B0609020000020004" pitchFamily="49" charset="0"/>
              </a:rPr>
              <a:t>  </a:t>
            </a:r>
            <a:r>
              <a:rPr lang="en-US" b="0" dirty="0" err="1">
                <a:solidFill>
                  <a:srgbClr val="ABB2BF"/>
                </a:solidFill>
                <a:effectLst/>
                <a:latin typeface="Cascadia Code" panose="020B0609020000020004" pitchFamily="49" charset="0"/>
              </a:rPr>
              <a:t>PlanetScale</a:t>
            </a:r>
            <a:r>
              <a:rPr lang="en-US" b="0" dirty="0">
                <a:solidFill>
                  <a:srgbClr val="ABB2BF"/>
                </a:solidFill>
                <a:effectLst/>
                <a:latin typeface="Cascadia Code" panose="020B0609020000020004" pitchFamily="49" charset="0"/>
              </a:rPr>
              <a:t> will also provide data analytics, which will help us to understand how users are using the application, and how we can improve it.</a:t>
            </a:r>
          </a:p>
          <a:p>
            <a:endParaRPr lang="en-US" b="0" dirty="0">
              <a:solidFill>
                <a:srgbClr val="56B6C2"/>
              </a:solidFill>
              <a:effectLst/>
              <a:latin typeface="Cascadia Code" panose="020B0609020000020004" pitchFamily="49" charset="0"/>
            </a:endParaRPr>
          </a:p>
          <a:p>
            <a:r>
              <a:rPr lang="en-US" b="0" dirty="0">
                <a:solidFill>
                  <a:srgbClr val="ABB2BF"/>
                </a:solidFill>
                <a:effectLst/>
                <a:latin typeface="Cascadia Code" panose="020B0609020000020004" pitchFamily="49" charset="0"/>
              </a:rPr>
              <a:t>  The application will use the same technology for the back-end and front-end, for a better developer experience. The back-end will be written in typescript and will use </a:t>
            </a:r>
            <a:r>
              <a:rPr lang="en-US" b="0" dirty="0" err="1">
                <a:solidFill>
                  <a:srgbClr val="ABB2BF"/>
                </a:solidFill>
                <a:effectLst/>
                <a:latin typeface="Cascadia Code" panose="020B0609020000020004" pitchFamily="49" charset="0"/>
              </a:rPr>
              <a:t>tRPC</a:t>
            </a:r>
            <a:r>
              <a:rPr lang="en-US" b="0" dirty="0">
                <a:solidFill>
                  <a:srgbClr val="ABB2BF"/>
                </a:solidFill>
                <a:effectLst/>
                <a:latin typeface="Cascadia Code" panose="020B0609020000020004" pitchFamily="49" charset="0"/>
              </a:rPr>
              <a:t> to build a modern type-safe API.</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dirty="0">
                <a:solidFill>
                  <a:srgbClr val="ABB2BF"/>
                </a:solidFill>
                <a:effectLst/>
                <a:latin typeface="Cascadia Code" panose="020B0609020000020004" pitchFamily="49" charset="0"/>
              </a:rPr>
              <a:t>  To have a better developer experience, </a:t>
            </a:r>
            <a:r>
              <a:rPr lang="en-US" b="0" dirty="0" err="1">
                <a:solidFill>
                  <a:srgbClr val="ABB2BF"/>
                </a:solidFill>
                <a:effectLst/>
                <a:latin typeface="Cascadia Code" panose="020B0609020000020004" pitchFamily="49" charset="0"/>
              </a:rPr>
              <a:t>tRCP</a:t>
            </a:r>
            <a:r>
              <a:rPr lang="en-US" b="0" dirty="0">
                <a:solidFill>
                  <a:srgbClr val="ABB2BF"/>
                </a:solidFill>
                <a:effectLst/>
                <a:latin typeface="Cascadia Code" panose="020B0609020000020004" pitchFamily="49" charset="0"/>
              </a:rPr>
              <a:t> also helps by defining the API's types and schema in a single file, making it easier to keep your code in sync with your API, and providing automatic type generation both the client and the server, to reduce the amount of boilerplate code and errors between manual type definitions.</a:t>
            </a:r>
          </a:p>
          <a:p>
            <a:endParaRPr lang="en-US" b="0" dirty="0">
              <a:solidFill>
                <a:srgbClr val="ABB2BF"/>
              </a:solidFill>
              <a:effectLst/>
              <a:latin typeface="Cascadia Code" panose="020B0609020000020004" pitchFamily="49" charset="0"/>
            </a:endParaRPr>
          </a:p>
          <a:p>
            <a:r>
              <a:rPr lang="en-US" b="0" dirty="0">
                <a:solidFill>
                  <a:srgbClr val="ABB2BF"/>
                </a:solidFill>
                <a:effectLst/>
                <a:latin typeface="Cascadia Code" panose="020B0609020000020004" pitchFamily="49" charset="0"/>
              </a:rPr>
              <a:t>Since the application is split into two platforms, the front-end will use different technologies for each platform. The native platform will use React Native since it can be used for both Android and iOS, while the Web platform will use Next.js, a React framework, to get the benefit of server-side rendering for faster page load time and improved search engine </a:t>
            </a:r>
            <a:r>
              <a:rPr lang="en-US" b="0" dirty="0" err="1">
                <a:solidFill>
                  <a:srgbClr val="ABB2BF"/>
                </a:solidFill>
                <a:effectLst/>
                <a:latin typeface="Cascadia Code" panose="020B0609020000020004" pitchFamily="49" charset="0"/>
              </a:rPr>
              <a:t>optimisation</a:t>
            </a:r>
            <a:r>
              <a:rPr lang="en-US" b="0" dirty="0">
                <a:solidFill>
                  <a:srgbClr val="ABB2BF"/>
                </a:solidFill>
                <a:effectLst/>
                <a:latin typeface="Cascadia Code" panose="020B0609020000020004" pitchFamily="49" charset="0"/>
              </a:rPr>
              <a:t>.</a:t>
            </a:r>
          </a:p>
          <a:p>
            <a:r>
              <a:rPr lang="en-US" b="0" dirty="0">
                <a:solidFill>
                  <a:srgbClr val="ABB2BF"/>
                </a:solidFill>
                <a:effectLst/>
                <a:latin typeface="Cascadia Code" panose="020B0609020000020004" pitchFamily="49" charset="0"/>
              </a:rPr>
              <a:t>Both platforms will be styled using Tailwind CSS, a utility-first CSS framework, which will help us to build a consistent design system across the application and platforms.</a:t>
            </a:r>
          </a:p>
          <a:p>
            <a:pPr marL="158750" indent="0">
              <a:buNone/>
            </a:pPr>
            <a:endParaRPr lang="en-US" b="0" dirty="0">
              <a:solidFill>
                <a:srgbClr val="ABB2BF"/>
              </a:solidFill>
              <a:effectLst/>
              <a:latin typeface="Cascadia Code" panose="020B0609020000020004" pitchFamily="49" charset="0"/>
            </a:endParaRPr>
          </a:p>
          <a:p>
            <a:r>
              <a:rPr lang="en-US" b="0" dirty="0">
                <a:solidFill>
                  <a:srgbClr val="ABB2BF"/>
                </a:solidFill>
                <a:effectLst/>
                <a:latin typeface="Cascadia Code" panose="020B0609020000020004" pitchFamily="49" charset="0"/>
              </a:rPr>
              <a:t>The native platform will be hosted on the App Store and Google Play Store, while the Web platform will be hosted on </a:t>
            </a:r>
            <a:r>
              <a:rPr lang="en-US" b="0" dirty="0" err="1">
                <a:solidFill>
                  <a:srgbClr val="ABB2BF"/>
                </a:solidFill>
                <a:effectLst/>
                <a:latin typeface="Cascadia Code" panose="020B0609020000020004" pitchFamily="49" charset="0"/>
              </a:rPr>
              <a:t>Vercel</a:t>
            </a:r>
            <a:r>
              <a:rPr lang="en-US" b="0" dirty="0">
                <a:solidFill>
                  <a:srgbClr val="ABB2BF"/>
                </a:solidFill>
                <a:effectLst/>
                <a:latin typeface="Cascadia Code" panose="020B0609020000020004" pitchFamily="49" charset="0"/>
              </a:rPr>
              <a:t>, since it is a clear choice for Next.js, to automate the deployment process and use features like serverless functions, image optimization, edge caching, and more. It also provides analytics tools.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35320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116ea84616f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4" name="Google Shape;1064;g116ea84616f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g1145d6cce11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1145d6cce11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3263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90913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g1145d6cce11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1145d6cce11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are the tasks visualized in a </a:t>
            </a:r>
            <a:r>
              <a:rPr lang="en-US" dirty="0" err="1"/>
              <a:t>gannt</a:t>
            </a:r>
            <a:r>
              <a:rPr lang="en-US" dirty="0"/>
              <a:t> chart, with their respective durations and periods</a:t>
            </a:r>
            <a:endParaRPr dirty="0"/>
          </a:p>
        </p:txBody>
      </p:sp>
    </p:spTree>
    <p:extLst>
      <p:ext uri="{BB962C8B-B14F-4D97-AF65-F5344CB8AC3E}">
        <p14:creationId xmlns:p14="http://schemas.microsoft.com/office/powerpoint/2010/main" val="1561625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g1145d6cce11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1145d6cce11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b="0" dirty="0">
                <a:solidFill>
                  <a:srgbClr val="ABB2BF"/>
                </a:solidFill>
                <a:effectLst/>
                <a:latin typeface="Cascadia Code" panose="020B0609020000020004" pitchFamily="49" charset="0"/>
              </a:rPr>
              <a:t>The app can offer a unique value proposition by combining gym tracking and calorie counting features in one app, which can make it stand out from competitors.</a:t>
            </a:r>
          </a:p>
          <a:p>
            <a:r>
              <a:rPr lang="en-US" b="0" dirty="0">
                <a:solidFill>
                  <a:srgbClr val="ABB2BF"/>
                </a:solidFill>
                <a:effectLst/>
                <a:latin typeface="Cascadia Code" panose="020B0609020000020004" pitchFamily="49" charset="0"/>
              </a:rPr>
              <a:t> Integration with wearable technology can make the app more convenient and user-friendly, by automatically adding exercises and the caloric expenditure.</a:t>
            </a:r>
          </a:p>
          <a:p>
            <a:r>
              <a:rPr lang="en-US" b="0" dirty="0">
                <a:solidFill>
                  <a:srgbClr val="ABB2BF"/>
                </a:solidFill>
                <a:effectLst/>
                <a:latin typeface="Cascadia Code" panose="020B0609020000020004" pitchFamily="49" charset="0"/>
              </a:rPr>
              <a:t>The app provides users with detailed analytics and progress tracking, allowing them to monitor their progress and adjust their fitness plans accordingly.</a:t>
            </a:r>
          </a:p>
          <a:p>
            <a:endParaRPr lang="en-US" b="0" dirty="0">
              <a:solidFill>
                <a:srgbClr val="ABB2BF"/>
              </a:solidFill>
              <a:effectLst/>
              <a:latin typeface="Cascadia Code" panose="020B0609020000020004" pitchFamily="49" charset="0"/>
            </a:endParaRPr>
          </a:p>
          <a:p>
            <a:r>
              <a:rPr lang="en-US" b="0" dirty="0">
                <a:solidFill>
                  <a:srgbClr val="ABB2BF"/>
                </a:solidFill>
                <a:effectLst/>
                <a:latin typeface="Cascadia Code" panose="020B0609020000020004" pitchFamily="49" charset="0"/>
              </a:rPr>
              <a:t> The app may require significant development resources to implement all of the desired features and functionality, which could increase costs and time to market.</a:t>
            </a:r>
          </a:p>
          <a:p>
            <a:r>
              <a:rPr lang="en-US" b="0" dirty="0">
                <a:solidFill>
                  <a:srgbClr val="ABB2BF"/>
                </a:solidFill>
                <a:effectLst/>
                <a:latin typeface="Cascadia Code" panose="020B0609020000020004" pitchFamily="49" charset="0"/>
              </a:rPr>
              <a:t> User adoption may be limited by the need for consistent and accurate data entry, which can be time-consuming and tedious for some users.</a:t>
            </a:r>
          </a:p>
          <a:p>
            <a:endParaRPr lang="en-US" b="0" dirty="0">
              <a:solidFill>
                <a:srgbClr val="ABB2BF"/>
              </a:solidFill>
              <a:effectLst/>
              <a:latin typeface="Cascadia Code" panose="020B0609020000020004" pitchFamily="49" charset="0"/>
            </a:endParaRPr>
          </a:p>
          <a:p>
            <a:r>
              <a:rPr lang="en-US" b="0" dirty="0">
                <a:solidFill>
                  <a:srgbClr val="ABB2BF"/>
                </a:solidFill>
                <a:effectLst/>
                <a:latin typeface="Cascadia Code" panose="020B0609020000020004" pitchFamily="49" charset="0"/>
              </a:rPr>
              <a:t>The global fitness industry is growing, which presents an opportunity for the app to capture a share of this expanding market.</a:t>
            </a:r>
          </a:p>
          <a:p>
            <a:r>
              <a:rPr lang="en-US" b="0" dirty="0">
                <a:solidFill>
                  <a:srgbClr val="ABB2BF"/>
                </a:solidFill>
                <a:effectLst/>
                <a:latin typeface="Cascadia Code" panose="020B0609020000020004" pitchFamily="49" charset="0"/>
              </a:rPr>
              <a:t>The app can offer a freemium model, with basic features available for free and advanced features available for a fee, which can attract a wider audience and generate revenue.</a:t>
            </a:r>
          </a:p>
          <a:p>
            <a:r>
              <a:rPr lang="en-US" b="0" dirty="0">
                <a:solidFill>
                  <a:srgbClr val="ABB2BF"/>
                </a:solidFill>
                <a:effectLst/>
                <a:latin typeface="Cascadia Code" panose="020B0609020000020004" pitchFamily="49" charset="0"/>
              </a:rPr>
              <a:t>The app can be marketed through social media and partner with fitness brands and influencers to promote the app.</a:t>
            </a:r>
          </a:p>
          <a:p>
            <a:r>
              <a:rPr lang="en-US" b="0" dirty="0">
                <a:solidFill>
                  <a:srgbClr val="ABB2BF"/>
                </a:solidFill>
                <a:effectLst/>
                <a:latin typeface="Cascadia Code" panose="020B0609020000020004" pitchFamily="49" charset="0"/>
              </a:rPr>
              <a:t>The app can offer gamification features, such as rewards and achievements, which can enhance user motivation and engagement.</a:t>
            </a:r>
          </a:p>
          <a:p>
            <a:endParaRPr lang="en-US" b="0" dirty="0">
              <a:solidFill>
                <a:srgbClr val="ABB2BF"/>
              </a:solidFill>
              <a:effectLst/>
              <a:latin typeface="Cascadia Code" panose="020B0609020000020004" pitchFamily="49" charset="0"/>
            </a:endParaRPr>
          </a:p>
          <a:p>
            <a:r>
              <a:rPr lang="en-US" b="0" dirty="0">
                <a:solidFill>
                  <a:srgbClr val="ABB2BF"/>
                </a:solidFill>
                <a:effectLst/>
                <a:latin typeface="Cascadia Code" panose="020B0609020000020004" pitchFamily="49" charset="0"/>
              </a:rPr>
              <a:t>There may be a significant level of market saturation and competition in the fitness app market, which could limit the app's ability to gain traction and attract users.</a:t>
            </a:r>
          </a:p>
          <a:p>
            <a:r>
              <a:rPr lang="en-US" b="0" dirty="0">
                <a:solidFill>
                  <a:srgbClr val="ABB2BF"/>
                </a:solidFill>
                <a:effectLst/>
                <a:latin typeface="Cascadia Code" panose="020B0609020000020004" pitchFamily="49" charset="0"/>
              </a:rPr>
              <a:t>Emerging technologies such as artificial intelligence and virtual reality could disrupt the fitness industry and change user preferences for fitness apps.</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89298" y="-168156"/>
            <a:ext cx="10235295" cy="5807657"/>
            <a:chOff x="-789298" y="-168156"/>
            <a:chExt cx="10235295" cy="5807657"/>
          </a:xfrm>
        </p:grpSpPr>
        <p:grpSp>
          <p:nvGrpSpPr>
            <p:cNvPr id="10" name="Google Shape;10;p2"/>
            <p:cNvGrpSpPr/>
            <p:nvPr/>
          </p:nvGrpSpPr>
          <p:grpSpPr>
            <a:xfrm>
              <a:off x="-789298" y="-168156"/>
              <a:ext cx="10235295" cy="5807657"/>
              <a:chOff x="-789298" y="-168156"/>
              <a:chExt cx="10235295" cy="5807657"/>
            </a:xfrm>
          </p:grpSpPr>
          <p:sp>
            <p:nvSpPr>
              <p:cNvPr id="11" name="Google Shape;11;p2"/>
              <p:cNvSpPr/>
              <p:nvPr/>
            </p:nvSpPr>
            <p:spPr>
              <a:xfrm>
                <a:off x="1133500" y="2835949"/>
                <a:ext cx="865415" cy="2803552"/>
              </a:xfrm>
              <a:custGeom>
                <a:avLst/>
                <a:gdLst/>
                <a:ahLst/>
                <a:cxnLst/>
                <a:rect l="l" t="t" r="r" b="b"/>
                <a:pathLst>
                  <a:path w="8729" h="28278" fill="none" extrusionOk="0">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009392" y="2608128"/>
                <a:ext cx="875924" cy="2946416"/>
              </a:xfrm>
              <a:custGeom>
                <a:avLst/>
                <a:gdLst/>
                <a:ahLst/>
                <a:cxnLst/>
                <a:rect l="l" t="t" r="r" b="b"/>
                <a:pathLst>
                  <a:path w="8835" h="29719" fill="none" extrusionOk="0">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015057" y="2177270"/>
                <a:ext cx="702425" cy="3302932"/>
              </a:xfrm>
              <a:custGeom>
                <a:avLst/>
                <a:gdLst/>
                <a:ahLst/>
                <a:cxnLst/>
                <a:rect l="l" t="t" r="r" b="b"/>
                <a:pathLst>
                  <a:path w="7085" h="33315" fill="none" extrusionOk="0">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740952" y="2236258"/>
                <a:ext cx="852328" cy="3324149"/>
              </a:xfrm>
              <a:custGeom>
                <a:avLst/>
                <a:gdLst/>
                <a:ahLst/>
                <a:cxnLst/>
                <a:rect l="l" t="t" r="r" b="b"/>
                <a:pathLst>
                  <a:path w="8597" h="33529" fill="none" extrusionOk="0">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39604" y="3689336"/>
                <a:ext cx="3915534" cy="561940"/>
              </a:xfrm>
              <a:custGeom>
                <a:avLst/>
                <a:gdLst/>
                <a:ahLst/>
                <a:cxnLst/>
                <a:rect l="l" t="t" r="r" b="b"/>
                <a:pathLst>
                  <a:path w="39494" h="5668" fill="none" extrusionOk="0">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9298" y="3989132"/>
                <a:ext cx="4993213" cy="1112081"/>
              </a:xfrm>
              <a:custGeom>
                <a:avLst/>
                <a:gdLst/>
                <a:ahLst/>
                <a:cxnLst/>
                <a:rect l="l" t="t" r="r" b="b"/>
                <a:pathLst>
                  <a:path w="50364" h="11217" fill="none" extrusionOk="0">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828831" y="-133854"/>
                <a:ext cx="520696" cy="3377190"/>
              </a:xfrm>
              <a:custGeom>
                <a:avLst/>
                <a:gdLst/>
                <a:ahLst/>
                <a:cxnLst/>
                <a:rect l="l" t="t" r="r" b="b"/>
                <a:pathLst>
                  <a:path w="5252" h="34064" fill="none" extrusionOk="0">
                    <a:moveTo>
                      <a:pt x="953" y="34064"/>
                    </a:moveTo>
                    <a:cubicBezTo>
                      <a:pt x="4287" y="28063"/>
                      <a:pt x="5251" y="20788"/>
                      <a:pt x="3596" y="14133"/>
                    </a:cubicBezTo>
                    <a:cubicBezTo>
                      <a:pt x="2417" y="9430"/>
                      <a:pt x="0" y="4691"/>
                      <a:pt x="1227" y="0"/>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753103" y="-164587"/>
                <a:ext cx="507610" cy="3868342"/>
              </a:xfrm>
              <a:custGeom>
                <a:avLst/>
                <a:gdLst/>
                <a:ahLst/>
                <a:cxnLst/>
                <a:rect l="l" t="t" r="r" b="b"/>
                <a:pathLst>
                  <a:path w="5120" h="39018" fill="none" extrusionOk="0">
                    <a:moveTo>
                      <a:pt x="1453" y="1"/>
                    </a:moveTo>
                    <a:cubicBezTo>
                      <a:pt x="881" y="6716"/>
                      <a:pt x="3072" y="13312"/>
                      <a:pt x="4096" y="19967"/>
                    </a:cubicBezTo>
                    <a:cubicBezTo>
                      <a:pt x="5120" y="26623"/>
                      <a:pt x="4703" y="34183"/>
                      <a:pt x="0" y="3901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408114" y="-168156"/>
                <a:ext cx="582066" cy="3987610"/>
              </a:xfrm>
              <a:custGeom>
                <a:avLst/>
                <a:gdLst/>
                <a:ahLst/>
                <a:cxnLst/>
                <a:rect l="l" t="t" r="r" b="b"/>
                <a:pathLst>
                  <a:path w="5871" h="40221" fill="none" extrusionOk="0">
                    <a:moveTo>
                      <a:pt x="1763" y="40220"/>
                    </a:moveTo>
                    <a:cubicBezTo>
                      <a:pt x="5871" y="34684"/>
                      <a:pt x="5109" y="27028"/>
                      <a:pt x="3597" y="20325"/>
                    </a:cubicBezTo>
                    <a:cubicBezTo>
                      <a:pt x="2073" y="13610"/>
                      <a:pt x="1" y="6573"/>
                      <a:pt x="2049" y="1"/>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69496" y="26651"/>
                <a:ext cx="541913" cy="3432710"/>
              </a:xfrm>
              <a:custGeom>
                <a:avLst/>
                <a:gdLst/>
                <a:ahLst/>
                <a:cxnLst/>
                <a:rect l="l" t="t" r="r" b="b"/>
                <a:pathLst>
                  <a:path w="5466" h="34624" fill="none" extrusionOk="0">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71402" y="426776"/>
                <a:ext cx="416795" cy="1656175"/>
              </a:xfrm>
              <a:custGeom>
                <a:avLst/>
                <a:gdLst/>
                <a:ahLst/>
                <a:cxnLst/>
                <a:rect l="l" t="t" r="r" b="b"/>
                <a:pathLst>
                  <a:path w="4204" h="16705" fill="none" extrusionOk="0">
                    <a:moveTo>
                      <a:pt x="918" y="1"/>
                    </a:moveTo>
                    <a:cubicBezTo>
                      <a:pt x="1" y="2727"/>
                      <a:pt x="1108" y="5668"/>
                      <a:pt x="2144" y="8347"/>
                    </a:cubicBezTo>
                    <a:cubicBezTo>
                      <a:pt x="3192" y="11026"/>
                      <a:pt x="4204" y="14038"/>
                      <a:pt x="3120" y="16705"/>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349778" y="366598"/>
                <a:ext cx="3989891" cy="478164"/>
              </a:xfrm>
              <a:custGeom>
                <a:avLst/>
                <a:gdLst/>
                <a:ahLst/>
                <a:cxnLst/>
                <a:rect l="l" t="t" r="r" b="b"/>
                <a:pathLst>
                  <a:path w="40244" h="4823" fill="none" extrusionOk="0">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060874" y="1217606"/>
                <a:ext cx="5385123" cy="559659"/>
              </a:xfrm>
              <a:custGeom>
                <a:avLst/>
                <a:gdLst/>
                <a:ahLst/>
                <a:cxnLst/>
                <a:rect l="l" t="t" r="r" b="b"/>
                <a:pathLst>
                  <a:path w="54317" h="5645" fill="none" extrusionOk="0">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296739" y="2145447"/>
                <a:ext cx="4001689" cy="705895"/>
              </a:xfrm>
              <a:custGeom>
                <a:avLst/>
                <a:gdLst/>
                <a:ahLst/>
                <a:cxnLst/>
                <a:rect l="l" t="t" r="r" b="b"/>
                <a:pathLst>
                  <a:path w="40363" h="7120" fill="none" extrusionOk="0">
                    <a:moveTo>
                      <a:pt x="0" y="2548"/>
                    </a:moveTo>
                    <a:cubicBezTo>
                      <a:pt x="6406" y="0"/>
                      <a:pt x="13597" y="2000"/>
                      <a:pt x="20241" y="3798"/>
                    </a:cubicBezTo>
                    <a:cubicBezTo>
                      <a:pt x="26884" y="5596"/>
                      <a:pt x="34338" y="7120"/>
                      <a:pt x="40362" y="379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480372" y="1575299"/>
                <a:ext cx="258663" cy="2318447"/>
              </a:xfrm>
              <a:custGeom>
                <a:avLst/>
                <a:gdLst/>
                <a:ahLst/>
                <a:cxnLst/>
                <a:rect l="l" t="t" r="r" b="b"/>
                <a:pathLst>
                  <a:path w="2609" h="23385" fill="none" extrusionOk="0">
                    <a:moveTo>
                      <a:pt x="2608" y="0"/>
                    </a:moveTo>
                    <a:cubicBezTo>
                      <a:pt x="1037" y="8704"/>
                      <a:pt x="501" y="14562"/>
                      <a:pt x="1" y="23384"/>
                    </a:cubicBezTo>
                  </a:path>
                </a:pathLst>
              </a:custGeom>
              <a:solidFill>
                <a:schemeClr val="dk1"/>
              </a:solid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p:nvPr/>
          </p:nvSpPr>
          <p:spPr>
            <a:xfrm>
              <a:off x="235302" y="3474502"/>
              <a:ext cx="720072" cy="2061073"/>
            </a:xfrm>
            <a:custGeom>
              <a:avLst/>
              <a:gdLst/>
              <a:ahLst/>
              <a:cxnLst/>
              <a:rect l="l" t="t" r="r" b="b"/>
              <a:pathLst>
                <a:path w="7263" h="20789" fill="none" extrusionOk="0">
                  <a:moveTo>
                    <a:pt x="1262" y="0"/>
                  </a:moveTo>
                  <a:cubicBezTo>
                    <a:pt x="0" y="3453"/>
                    <a:pt x="1667" y="7251"/>
                    <a:pt x="3453" y="10466"/>
                  </a:cubicBezTo>
                  <a:cubicBezTo>
                    <a:pt x="5239" y="13681"/>
                    <a:pt x="7263" y="17157"/>
                    <a:pt x="6739" y="20789"/>
                  </a:cubicBezTo>
                </a:path>
              </a:pathLst>
            </a:custGeom>
            <a:no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p2"/>
          <p:cNvSpPr/>
          <p:nvPr/>
        </p:nvSpPr>
        <p:spPr>
          <a:xfrm>
            <a:off x="3" y="-2"/>
            <a:ext cx="9529991" cy="6314839"/>
          </a:xfrm>
          <a:custGeom>
            <a:avLst/>
            <a:gdLst/>
            <a:ahLst/>
            <a:cxn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48587" y="-168142"/>
            <a:ext cx="5446592" cy="2631242"/>
          </a:xfrm>
          <a:custGeom>
            <a:avLst/>
            <a:gdLst/>
            <a:ahLst/>
            <a:cxnLst/>
            <a:rect l="l" t="t" r="r" b="b"/>
            <a:pathLst>
              <a:path w="54937" h="26540" extrusionOk="0">
                <a:moveTo>
                  <a:pt x="429" y="1"/>
                </a:moveTo>
                <a:lnTo>
                  <a:pt x="429" y="25"/>
                </a:lnTo>
                <a:cubicBezTo>
                  <a:pt x="60" y="1346"/>
                  <a:pt x="1" y="2739"/>
                  <a:pt x="287" y="4085"/>
                </a:cubicBezTo>
                <a:cubicBezTo>
                  <a:pt x="1061" y="7597"/>
                  <a:pt x="4263" y="10419"/>
                  <a:pt x="7835" y="10764"/>
                </a:cubicBezTo>
                <a:cubicBezTo>
                  <a:pt x="8167" y="10796"/>
                  <a:pt x="8503" y="10808"/>
                  <a:pt x="8842" y="10808"/>
                </a:cubicBezTo>
                <a:cubicBezTo>
                  <a:pt x="10218" y="10808"/>
                  <a:pt x="11636" y="10598"/>
                  <a:pt x="12990" y="10598"/>
                </a:cubicBezTo>
                <a:cubicBezTo>
                  <a:pt x="14181" y="10598"/>
                  <a:pt x="15324" y="10760"/>
                  <a:pt x="16348" y="11371"/>
                </a:cubicBezTo>
                <a:cubicBezTo>
                  <a:pt x="19706" y="13371"/>
                  <a:pt x="19218" y="18336"/>
                  <a:pt x="20944" y="21849"/>
                </a:cubicBezTo>
                <a:cubicBezTo>
                  <a:pt x="22319" y="24664"/>
                  <a:pt x="25384" y="26539"/>
                  <a:pt x="28499" y="26539"/>
                </a:cubicBezTo>
                <a:cubicBezTo>
                  <a:pt x="28783" y="26539"/>
                  <a:pt x="29067" y="26524"/>
                  <a:pt x="29350" y="26492"/>
                </a:cubicBezTo>
                <a:cubicBezTo>
                  <a:pt x="32743" y="26135"/>
                  <a:pt x="35767" y="23492"/>
                  <a:pt x="36589" y="20170"/>
                </a:cubicBezTo>
                <a:cubicBezTo>
                  <a:pt x="37458" y="16610"/>
                  <a:pt x="36113" y="12312"/>
                  <a:pt x="38518" y="9538"/>
                </a:cubicBezTo>
                <a:cubicBezTo>
                  <a:pt x="41149" y="6525"/>
                  <a:pt x="46090" y="7775"/>
                  <a:pt x="49840" y="6382"/>
                </a:cubicBezTo>
                <a:cubicBezTo>
                  <a:pt x="52543" y="5394"/>
                  <a:pt x="54412" y="2799"/>
                  <a:pt x="549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493827" y="-299119"/>
            <a:ext cx="3796265" cy="2388938"/>
          </a:xfrm>
          <a:custGeom>
            <a:avLst/>
            <a:gdLst/>
            <a:ahLst/>
            <a:cxnLst/>
            <a:rect l="l" t="t" r="r" b="b"/>
            <a:pathLst>
              <a:path w="38291" h="24096" extrusionOk="0">
                <a:moveTo>
                  <a:pt x="1941" y="0"/>
                </a:moveTo>
                <a:cubicBezTo>
                  <a:pt x="84" y="1048"/>
                  <a:pt x="0" y="3822"/>
                  <a:pt x="1203" y="5572"/>
                </a:cubicBezTo>
                <a:cubicBezTo>
                  <a:pt x="2406" y="7311"/>
                  <a:pt x="4441" y="8263"/>
                  <a:pt x="6382" y="9156"/>
                </a:cubicBezTo>
                <a:cubicBezTo>
                  <a:pt x="8311" y="10049"/>
                  <a:pt x="10335" y="11061"/>
                  <a:pt x="11454" y="12847"/>
                </a:cubicBezTo>
                <a:cubicBezTo>
                  <a:pt x="12693" y="14835"/>
                  <a:pt x="12704" y="17645"/>
                  <a:pt x="14621" y="19038"/>
                </a:cubicBezTo>
                <a:cubicBezTo>
                  <a:pt x="15487" y="19663"/>
                  <a:pt x="16496" y="19829"/>
                  <a:pt x="17564" y="19829"/>
                </a:cubicBezTo>
                <a:cubicBezTo>
                  <a:pt x="18773" y="19829"/>
                  <a:pt x="20058" y="19616"/>
                  <a:pt x="21295" y="19616"/>
                </a:cubicBezTo>
                <a:cubicBezTo>
                  <a:pt x="22089" y="19616"/>
                  <a:pt x="22864" y="19703"/>
                  <a:pt x="23587" y="19991"/>
                </a:cubicBezTo>
                <a:cubicBezTo>
                  <a:pt x="25361" y="20693"/>
                  <a:pt x="26456" y="22443"/>
                  <a:pt x="28111" y="23372"/>
                </a:cubicBezTo>
                <a:cubicBezTo>
                  <a:pt x="29039" y="23885"/>
                  <a:pt x="30035" y="24096"/>
                  <a:pt x="31060" y="24096"/>
                </a:cubicBezTo>
                <a:cubicBezTo>
                  <a:pt x="33390" y="24096"/>
                  <a:pt x="35867" y="23007"/>
                  <a:pt x="38017" y="21908"/>
                </a:cubicBezTo>
                <a:lnTo>
                  <a:pt x="38291" y="548"/>
                </a:lnTo>
                <a:lnTo>
                  <a:pt x="19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81148" y="2989916"/>
            <a:ext cx="4058398" cy="2465971"/>
          </a:xfrm>
          <a:custGeom>
            <a:avLst/>
            <a:gdLst/>
            <a:ahLst/>
            <a:cxnLst/>
            <a:rect l="l" t="t" r="r" b="b"/>
            <a:pathLst>
              <a:path w="40935" h="24873" extrusionOk="0">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256120" y="428957"/>
            <a:ext cx="1076291" cy="923413"/>
          </a:xfrm>
          <a:custGeom>
            <a:avLst/>
            <a:gdLst/>
            <a:ahLst/>
            <a:cxnLst/>
            <a:rect l="l" t="t" r="r" b="b"/>
            <a:pathLst>
              <a:path w="10856" h="9314" extrusionOk="0">
                <a:moveTo>
                  <a:pt x="5828" y="1"/>
                </a:moveTo>
                <a:cubicBezTo>
                  <a:pt x="5079" y="1"/>
                  <a:pt x="4318" y="165"/>
                  <a:pt x="3608" y="514"/>
                </a:cubicBezTo>
                <a:cubicBezTo>
                  <a:pt x="0" y="2288"/>
                  <a:pt x="643" y="8015"/>
                  <a:pt x="4465" y="9146"/>
                </a:cubicBezTo>
                <a:cubicBezTo>
                  <a:pt x="4848" y="9260"/>
                  <a:pt x="5239" y="9314"/>
                  <a:pt x="5627" y="9314"/>
                </a:cubicBezTo>
                <a:cubicBezTo>
                  <a:pt x="8280" y="9314"/>
                  <a:pt x="10855" y="6819"/>
                  <a:pt x="10585" y="4098"/>
                </a:cubicBezTo>
                <a:cubicBezTo>
                  <a:pt x="10342" y="1570"/>
                  <a:pt x="8142" y="1"/>
                  <a:pt x="58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843193" y="1310896"/>
            <a:ext cx="1342290" cy="2156647"/>
          </a:xfrm>
          <a:custGeom>
            <a:avLst/>
            <a:gdLst/>
            <a:ahLst/>
            <a:cxnLst/>
            <a:rect l="l" t="t" r="r" b="b"/>
            <a:pathLst>
              <a:path w="13539" h="21753" extrusionOk="0">
                <a:moveTo>
                  <a:pt x="1" y="0"/>
                </a:moveTo>
                <a:cubicBezTo>
                  <a:pt x="1037" y="9192"/>
                  <a:pt x="5728" y="16788"/>
                  <a:pt x="13538" y="21753"/>
                </a:cubicBezTo>
                <a:cubicBezTo>
                  <a:pt x="13383" y="12776"/>
                  <a:pt x="7978" y="4108"/>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05749" y="1380491"/>
            <a:ext cx="1251377" cy="2059983"/>
          </a:xfrm>
          <a:custGeom>
            <a:avLst/>
            <a:gdLst/>
            <a:ahLst/>
            <a:cxnLst/>
            <a:rect l="l" t="t" r="r" b="b"/>
            <a:pathLst>
              <a:path w="12622" h="20778" fill="none" extrusionOk="0">
                <a:moveTo>
                  <a:pt x="12621" y="20777"/>
                </a:moveTo>
                <a:cubicBezTo>
                  <a:pt x="9681" y="13181"/>
                  <a:pt x="5394" y="6109"/>
                  <a:pt x="1" y="1"/>
                </a:cubicBezTo>
              </a:path>
            </a:pathLst>
          </a:custGeom>
          <a:noFill/>
          <a:ln w="74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567714" y="2470027"/>
            <a:ext cx="1269024" cy="1086007"/>
          </a:xfrm>
          <a:custGeom>
            <a:avLst/>
            <a:gdLst/>
            <a:ahLst/>
            <a:cxnLst/>
            <a:rect l="l" t="t" r="r" b="b"/>
            <a:pathLst>
              <a:path w="12800" h="10954" extrusionOk="0">
                <a:moveTo>
                  <a:pt x="12800" y="0"/>
                </a:moveTo>
                <a:lnTo>
                  <a:pt x="12800" y="0"/>
                </a:lnTo>
                <a:cubicBezTo>
                  <a:pt x="6918" y="1596"/>
                  <a:pt x="2453" y="5394"/>
                  <a:pt x="1" y="10954"/>
                </a:cubicBezTo>
                <a:cubicBezTo>
                  <a:pt x="5811" y="9966"/>
                  <a:pt x="10931" y="5596"/>
                  <a:pt x="128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583080" y="2519597"/>
            <a:ext cx="1213603" cy="1016409"/>
          </a:xfrm>
          <a:custGeom>
            <a:avLst/>
            <a:gdLst/>
            <a:ahLst/>
            <a:cxnLst/>
            <a:rect l="l" t="t" r="r" b="b"/>
            <a:pathLst>
              <a:path w="12241" h="10252" fill="none" extrusionOk="0">
                <a:moveTo>
                  <a:pt x="1" y="10252"/>
                </a:moveTo>
                <a:cubicBezTo>
                  <a:pt x="4644" y="7585"/>
                  <a:pt x="8811" y="4084"/>
                  <a:pt x="12240" y="0"/>
                </a:cubicBezTo>
              </a:path>
            </a:pathLst>
          </a:custGeom>
          <a:noFill/>
          <a:ln w="47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2"/>
          <p:cNvGrpSpPr/>
          <p:nvPr/>
        </p:nvGrpSpPr>
        <p:grpSpPr>
          <a:xfrm>
            <a:off x="6767597" y="3776677"/>
            <a:ext cx="3763691" cy="1628409"/>
            <a:chOff x="5543397" y="3776677"/>
            <a:chExt cx="3763691" cy="1628409"/>
          </a:xfrm>
        </p:grpSpPr>
        <p:sp>
          <p:nvSpPr>
            <p:cNvPr id="37" name="Google Shape;37;p2"/>
            <p:cNvSpPr/>
            <p:nvPr/>
          </p:nvSpPr>
          <p:spPr>
            <a:xfrm>
              <a:off x="5543397" y="3776677"/>
              <a:ext cx="3576764" cy="1620782"/>
            </a:xfrm>
            <a:custGeom>
              <a:avLst/>
              <a:gdLst/>
              <a:ahLst/>
              <a:cxnLst/>
              <a:rect l="l" t="t" r="r" b="b"/>
              <a:pathLst>
                <a:path w="36077" h="16348" extrusionOk="0">
                  <a:moveTo>
                    <a:pt x="12812" y="0"/>
                  </a:moveTo>
                  <a:cubicBezTo>
                    <a:pt x="13752" y="2084"/>
                    <a:pt x="14038" y="3834"/>
                    <a:pt x="14979" y="5918"/>
                  </a:cubicBezTo>
                  <a:cubicBezTo>
                    <a:pt x="14534" y="5750"/>
                    <a:pt x="14045" y="5674"/>
                    <a:pt x="13542" y="5674"/>
                  </a:cubicBezTo>
                  <a:cubicBezTo>
                    <a:pt x="12228" y="5674"/>
                    <a:pt x="10817" y="6193"/>
                    <a:pt x="9835" y="6942"/>
                  </a:cubicBezTo>
                  <a:cubicBezTo>
                    <a:pt x="8466" y="7990"/>
                    <a:pt x="7692" y="9764"/>
                    <a:pt x="7859" y="11454"/>
                  </a:cubicBezTo>
                  <a:cubicBezTo>
                    <a:pt x="7646" y="11430"/>
                    <a:pt x="7431" y="11418"/>
                    <a:pt x="7214" y="11418"/>
                  </a:cubicBezTo>
                  <a:cubicBezTo>
                    <a:pt x="4266" y="11418"/>
                    <a:pt x="1043" y="13619"/>
                    <a:pt x="1" y="16348"/>
                  </a:cubicBezTo>
                  <a:lnTo>
                    <a:pt x="36076" y="16348"/>
                  </a:lnTo>
                  <a:lnTo>
                    <a:pt x="36076" y="7585"/>
                  </a:lnTo>
                  <a:cubicBezTo>
                    <a:pt x="35406" y="7465"/>
                    <a:pt x="34748" y="7406"/>
                    <a:pt x="34103" y="7406"/>
                  </a:cubicBezTo>
                  <a:cubicBezTo>
                    <a:pt x="32045" y="7406"/>
                    <a:pt x="30115" y="8013"/>
                    <a:pt x="28302" y="9228"/>
                  </a:cubicBezTo>
                  <a:cubicBezTo>
                    <a:pt x="29171" y="8001"/>
                    <a:pt x="29790" y="6382"/>
                    <a:pt x="29254" y="5001"/>
                  </a:cubicBezTo>
                  <a:cubicBezTo>
                    <a:pt x="28873" y="4001"/>
                    <a:pt x="27814" y="3394"/>
                    <a:pt x="26754" y="3239"/>
                  </a:cubicBezTo>
                  <a:cubicBezTo>
                    <a:pt x="26519" y="3207"/>
                    <a:pt x="26283" y="3193"/>
                    <a:pt x="26046" y="3193"/>
                  </a:cubicBezTo>
                  <a:cubicBezTo>
                    <a:pt x="25227" y="3193"/>
                    <a:pt x="24400" y="3361"/>
                    <a:pt x="23587" y="3537"/>
                  </a:cubicBezTo>
                  <a:cubicBezTo>
                    <a:pt x="24385" y="2227"/>
                    <a:pt x="24837" y="1286"/>
                    <a:pt x="256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087287" y="3951360"/>
              <a:ext cx="2219801" cy="1453726"/>
            </a:xfrm>
            <a:custGeom>
              <a:avLst/>
              <a:gdLst/>
              <a:ahLst/>
              <a:cxnLst/>
              <a:rect l="l" t="t" r="r" b="b"/>
              <a:pathLst>
                <a:path w="22390" h="14663" extrusionOk="0">
                  <a:moveTo>
                    <a:pt x="10640" y="6604"/>
                  </a:moveTo>
                  <a:cubicBezTo>
                    <a:pt x="10796" y="6604"/>
                    <a:pt x="10920" y="6701"/>
                    <a:pt x="10967" y="6990"/>
                  </a:cubicBezTo>
                  <a:cubicBezTo>
                    <a:pt x="11109" y="7918"/>
                    <a:pt x="9883" y="8906"/>
                    <a:pt x="9228" y="9335"/>
                  </a:cubicBezTo>
                  <a:cubicBezTo>
                    <a:pt x="8276" y="9966"/>
                    <a:pt x="7180" y="10454"/>
                    <a:pt x="6097" y="10835"/>
                  </a:cubicBezTo>
                  <a:cubicBezTo>
                    <a:pt x="6514" y="9383"/>
                    <a:pt x="7978" y="8216"/>
                    <a:pt x="9169" y="7418"/>
                  </a:cubicBezTo>
                  <a:cubicBezTo>
                    <a:pt x="9383" y="7263"/>
                    <a:pt x="9621" y="7120"/>
                    <a:pt x="9859" y="6966"/>
                  </a:cubicBezTo>
                  <a:cubicBezTo>
                    <a:pt x="10077" y="6842"/>
                    <a:pt x="10397" y="6604"/>
                    <a:pt x="10640" y="6604"/>
                  </a:cubicBezTo>
                  <a:close/>
                  <a:moveTo>
                    <a:pt x="9109" y="1"/>
                  </a:moveTo>
                  <a:lnTo>
                    <a:pt x="9109" y="1"/>
                  </a:lnTo>
                  <a:cubicBezTo>
                    <a:pt x="6787" y="1191"/>
                    <a:pt x="4621" y="2775"/>
                    <a:pt x="2858" y="4692"/>
                  </a:cubicBezTo>
                  <a:cubicBezTo>
                    <a:pt x="1442" y="6239"/>
                    <a:pt x="1" y="8418"/>
                    <a:pt x="906" y="10573"/>
                  </a:cubicBezTo>
                  <a:cubicBezTo>
                    <a:pt x="1418" y="11789"/>
                    <a:pt x="2436" y="12229"/>
                    <a:pt x="3629" y="12229"/>
                  </a:cubicBezTo>
                  <a:cubicBezTo>
                    <a:pt x="4153" y="12229"/>
                    <a:pt x="4712" y="12144"/>
                    <a:pt x="5275" y="12002"/>
                  </a:cubicBezTo>
                  <a:cubicBezTo>
                    <a:pt x="5335" y="12407"/>
                    <a:pt x="5502" y="12800"/>
                    <a:pt x="5787" y="13193"/>
                  </a:cubicBezTo>
                  <a:cubicBezTo>
                    <a:pt x="6583" y="14312"/>
                    <a:pt x="7925" y="14662"/>
                    <a:pt x="9249" y="14662"/>
                  </a:cubicBezTo>
                  <a:cubicBezTo>
                    <a:pt x="9629" y="14662"/>
                    <a:pt x="10008" y="14633"/>
                    <a:pt x="10371" y="14586"/>
                  </a:cubicBezTo>
                  <a:cubicBezTo>
                    <a:pt x="15241" y="13990"/>
                    <a:pt x="19360" y="11038"/>
                    <a:pt x="22206" y="7144"/>
                  </a:cubicBezTo>
                  <a:cubicBezTo>
                    <a:pt x="22389" y="6853"/>
                    <a:pt x="22101" y="6574"/>
                    <a:pt x="21810" y="6574"/>
                  </a:cubicBezTo>
                  <a:cubicBezTo>
                    <a:pt x="21684" y="6574"/>
                    <a:pt x="21558" y="6626"/>
                    <a:pt x="21468" y="6751"/>
                  </a:cubicBezTo>
                  <a:cubicBezTo>
                    <a:pt x="19301" y="9704"/>
                    <a:pt x="16455" y="12014"/>
                    <a:pt x="12943" y="13157"/>
                  </a:cubicBezTo>
                  <a:cubicBezTo>
                    <a:pt x="11780" y="13548"/>
                    <a:pt x="10507" y="13871"/>
                    <a:pt x="9253" y="13871"/>
                  </a:cubicBezTo>
                  <a:cubicBezTo>
                    <a:pt x="9017" y="13871"/>
                    <a:pt x="8783" y="13860"/>
                    <a:pt x="8550" y="13836"/>
                  </a:cubicBezTo>
                  <a:cubicBezTo>
                    <a:pt x="7359" y="13693"/>
                    <a:pt x="6168" y="12943"/>
                    <a:pt x="6025" y="11776"/>
                  </a:cubicBezTo>
                  <a:cubicBezTo>
                    <a:pt x="7407" y="11311"/>
                    <a:pt x="8728" y="10621"/>
                    <a:pt x="9550" y="10097"/>
                  </a:cubicBezTo>
                  <a:cubicBezTo>
                    <a:pt x="10383" y="9573"/>
                    <a:pt x="11169" y="8895"/>
                    <a:pt x="11562" y="7966"/>
                  </a:cubicBezTo>
                  <a:cubicBezTo>
                    <a:pt x="11860" y="7287"/>
                    <a:pt x="12026" y="6061"/>
                    <a:pt x="11050" y="5823"/>
                  </a:cubicBezTo>
                  <a:cubicBezTo>
                    <a:pt x="10959" y="5801"/>
                    <a:pt x="10867" y="5791"/>
                    <a:pt x="10774" y="5791"/>
                  </a:cubicBezTo>
                  <a:cubicBezTo>
                    <a:pt x="10061" y="5791"/>
                    <a:pt x="9302" y="6380"/>
                    <a:pt x="8776" y="6728"/>
                  </a:cubicBezTo>
                  <a:cubicBezTo>
                    <a:pt x="7990" y="7263"/>
                    <a:pt x="7240" y="7859"/>
                    <a:pt x="6609" y="8561"/>
                  </a:cubicBezTo>
                  <a:cubicBezTo>
                    <a:pt x="5930" y="9287"/>
                    <a:pt x="5394" y="10180"/>
                    <a:pt x="5263" y="11121"/>
                  </a:cubicBezTo>
                  <a:cubicBezTo>
                    <a:pt x="4743" y="11270"/>
                    <a:pt x="4134" y="11407"/>
                    <a:pt x="3556" y="11407"/>
                  </a:cubicBezTo>
                  <a:cubicBezTo>
                    <a:pt x="2929" y="11407"/>
                    <a:pt x="2338" y="11246"/>
                    <a:pt x="1930" y="10764"/>
                  </a:cubicBezTo>
                  <a:cubicBezTo>
                    <a:pt x="370" y="8906"/>
                    <a:pt x="2442" y="6299"/>
                    <a:pt x="3716" y="4965"/>
                  </a:cubicBezTo>
                  <a:cubicBezTo>
                    <a:pt x="5073" y="3549"/>
                    <a:pt x="6621" y="2358"/>
                    <a:pt x="8300" y="1370"/>
                  </a:cubicBezTo>
                  <a:cubicBezTo>
                    <a:pt x="8573" y="917"/>
                    <a:pt x="8823" y="453"/>
                    <a:pt x="9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892578" y="3776677"/>
              <a:ext cx="1140337" cy="237446"/>
            </a:xfrm>
            <a:custGeom>
              <a:avLst/>
              <a:gdLst/>
              <a:ahLst/>
              <a:cxnLst/>
              <a:rect l="l" t="t" r="r" b="b"/>
              <a:pathLst>
                <a:path w="11502" h="2395" extrusionOk="0">
                  <a:moveTo>
                    <a:pt x="0" y="0"/>
                  </a:moveTo>
                  <a:cubicBezTo>
                    <a:pt x="1521" y="1531"/>
                    <a:pt x="3559" y="2394"/>
                    <a:pt x="5698" y="2394"/>
                  </a:cubicBezTo>
                  <a:cubicBezTo>
                    <a:pt x="6255" y="2394"/>
                    <a:pt x="6819" y="2336"/>
                    <a:pt x="7382" y="2215"/>
                  </a:cubicBezTo>
                  <a:cubicBezTo>
                    <a:pt x="8978" y="1870"/>
                    <a:pt x="10371" y="1084"/>
                    <a:pt x="11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623883" y="2140786"/>
            <a:ext cx="1247770" cy="1312706"/>
            <a:chOff x="-170771" y="2001398"/>
            <a:chExt cx="1247770" cy="1312706"/>
          </a:xfrm>
        </p:grpSpPr>
        <p:sp>
          <p:nvSpPr>
            <p:cNvPr id="41" name="Google Shape;41;p2"/>
            <p:cNvSpPr/>
            <p:nvPr/>
          </p:nvSpPr>
          <p:spPr>
            <a:xfrm>
              <a:off x="-170771" y="2487674"/>
              <a:ext cx="175978" cy="229118"/>
            </a:xfrm>
            <a:custGeom>
              <a:avLst/>
              <a:gdLst/>
              <a:ahLst/>
              <a:cxnLst/>
              <a:rect l="l" t="t" r="r" b="b"/>
              <a:pathLst>
                <a:path w="1775" h="2311" extrusionOk="0">
                  <a:moveTo>
                    <a:pt x="917" y="1"/>
                  </a:moveTo>
                  <a:lnTo>
                    <a:pt x="0" y="572"/>
                  </a:lnTo>
                  <a:lnTo>
                    <a:pt x="1191" y="2311"/>
                  </a:lnTo>
                  <a:lnTo>
                    <a:pt x="1774" y="1989"/>
                  </a:lnTo>
                  <a:lnTo>
                    <a:pt x="9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33251" y="3086175"/>
              <a:ext cx="175978" cy="227929"/>
            </a:xfrm>
            <a:custGeom>
              <a:avLst/>
              <a:gdLst/>
              <a:ahLst/>
              <a:cxnLst/>
              <a:rect l="l" t="t" r="r" b="b"/>
              <a:pathLst>
                <a:path w="1775" h="2299" extrusionOk="0">
                  <a:moveTo>
                    <a:pt x="941" y="0"/>
                  </a:moveTo>
                  <a:lnTo>
                    <a:pt x="0" y="548"/>
                  </a:lnTo>
                  <a:lnTo>
                    <a:pt x="1191" y="2298"/>
                  </a:lnTo>
                  <a:lnTo>
                    <a:pt x="1774" y="1977"/>
                  </a:lnTo>
                  <a:lnTo>
                    <a:pt x="9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7076" y="2525446"/>
              <a:ext cx="175978" cy="227929"/>
            </a:xfrm>
            <a:custGeom>
              <a:avLst/>
              <a:gdLst/>
              <a:ahLst/>
              <a:cxnLst/>
              <a:rect l="l" t="t" r="r" b="b"/>
              <a:pathLst>
                <a:path w="1775" h="2299" extrusionOk="0">
                  <a:moveTo>
                    <a:pt x="941" y="1"/>
                  </a:moveTo>
                  <a:lnTo>
                    <a:pt x="1" y="560"/>
                  </a:lnTo>
                  <a:lnTo>
                    <a:pt x="1191" y="2299"/>
                  </a:lnTo>
                  <a:lnTo>
                    <a:pt x="1775" y="1977"/>
                  </a:lnTo>
                  <a:lnTo>
                    <a:pt x="9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6899" y="2830001"/>
              <a:ext cx="174788" cy="229118"/>
            </a:xfrm>
            <a:custGeom>
              <a:avLst/>
              <a:gdLst/>
              <a:ahLst/>
              <a:cxnLst/>
              <a:rect l="l" t="t" r="r" b="b"/>
              <a:pathLst>
                <a:path w="1763" h="2311" extrusionOk="0">
                  <a:moveTo>
                    <a:pt x="929" y="1"/>
                  </a:moveTo>
                  <a:lnTo>
                    <a:pt x="0" y="572"/>
                  </a:lnTo>
                  <a:lnTo>
                    <a:pt x="1191" y="2310"/>
                  </a:lnTo>
                  <a:lnTo>
                    <a:pt x="1763" y="1989"/>
                  </a:lnTo>
                  <a:lnTo>
                    <a:pt x="9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4468" y="2160714"/>
              <a:ext cx="208992" cy="272840"/>
            </a:xfrm>
            <a:custGeom>
              <a:avLst/>
              <a:gdLst/>
              <a:ahLst/>
              <a:cxnLst/>
              <a:rect l="l" t="t" r="r" b="b"/>
              <a:pathLst>
                <a:path w="2108" h="2752" extrusionOk="0">
                  <a:moveTo>
                    <a:pt x="1108" y="1"/>
                  </a:moveTo>
                  <a:lnTo>
                    <a:pt x="0" y="668"/>
                  </a:lnTo>
                  <a:lnTo>
                    <a:pt x="1417" y="2751"/>
                  </a:lnTo>
                  <a:lnTo>
                    <a:pt x="2108" y="2370"/>
                  </a:lnTo>
                  <a:lnTo>
                    <a:pt x="1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86186" y="2475877"/>
              <a:ext cx="224359" cy="151192"/>
            </a:xfrm>
            <a:custGeom>
              <a:avLst/>
              <a:gdLst/>
              <a:ahLst/>
              <a:cxnLst/>
              <a:rect l="l" t="t" r="r" b="b"/>
              <a:pathLst>
                <a:path w="2263" h="1525" extrusionOk="0">
                  <a:moveTo>
                    <a:pt x="298" y="1"/>
                  </a:moveTo>
                  <a:lnTo>
                    <a:pt x="0" y="1060"/>
                  </a:lnTo>
                  <a:lnTo>
                    <a:pt x="2060" y="1525"/>
                  </a:lnTo>
                  <a:lnTo>
                    <a:pt x="2262" y="894"/>
                  </a:lnTo>
                  <a:lnTo>
                    <a:pt x="2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84871" y="2150106"/>
              <a:ext cx="225549" cy="151192"/>
            </a:xfrm>
            <a:custGeom>
              <a:avLst/>
              <a:gdLst/>
              <a:ahLst/>
              <a:cxnLst/>
              <a:rect l="l" t="t" r="r" b="b"/>
              <a:pathLst>
                <a:path w="2275" h="1525" extrusionOk="0">
                  <a:moveTo>
                    <a:pt x="310" y="1"/>
                  </a:moveTo>
                  <a:lnTo>
                    <a:pt x="0" y="1048"/>
                  </a:lnTo>
                  <a:lnTo>
                    <a:pt x="2072" y="1525"/>
                  </a:lnTo>
                  <a:lnTo>
                    <a:pt x="2274" y="894"/>
                  </a:lnTo>
                  <a:lnTo>
                    <a:pt x="3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52640" y="2271651"/>
              <a:ext cx="224359" cy="150102"/>
            </a:xfrm>
            <a:custGeom>
              <a:avLst/>
              <a:gdLst/>
              <a:ahLst/>
              <a:cxnLst/>
              <a:rect l="l" t="t" r="r" b="b"/>
              <a:pathLst>
                <a:path w="2263" h="1514" extrusionOk="0">
                  <a:moveTo>
                    <a:pt x="298" y="1"/>
                  </a:moveTo>
                  <a:lnTo>
                    <a:pt x="0" y="1049"/>
                  </a:lnTo>
                  <a:lnTo>
                    <a:pt x="2060" y="1513"/>
                  </a:lnTo>
                  <a:lnTo>
                    <a:pt x="2262" y="894"/>
                  </a:lnTo>
                  <a:lnTo>
                    <a:pt x="2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79909" y="2001398"/>
              <a:ext cx="209092" cy="212562"/>
            </a:xfrm>
            <a:custGeom>
              <a:avLst/>
              <a:gdLst/>
              <a:ahLst/>
              <a:cxnLst/>
              <a:rect l="l" t="t" r="r" b="b"/>
              <a:pathLst>
                <a:path w="2109" h="2144" extrusionOk="0">
                  <a:moveTo>
                    <a:pt x="727" y="0"/>
                  </a:moveTo>
                  <a:lnTo>
                    <a:pt x="1" y="798"/>
                  </a:lnTo>
                  <a:lnTo>
                    <a:pt x="1656" y="2144"/>
                  </a:lnTo>
                  <a:lnTo>
                    <a:pt x="2108" y="1655"/>
                  </a:lnTo>
                  <a:lnTo>
                    <a:pt x="7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20264" y="2444053"/>
              <a:ext cx="174788" cy="226739"/>
            </a:xfrm>
            <a:custGeom>
              <a:avLst/>
              <a:gdLst/>
              <a:ahLst/>
              <a:cxnLst/>
              <a:rect l="l" t="t" r="r" b="b"/>
              <a:pathLst>
                <a:path w="1763" h="2287" extrusionOk="0">
                  <a:moveTo>
                    <a:pt x="929" y="0"/>
                  </a:moveTo>
                  <a:lnTo>
                    <a:pt x="0" y="548"/>
                  </a:lnTo>
                  <a:lnTo>
                    <a:pt x="1179" y="2286"/>
                  </a:lnTo>
                  <a:lnTo>
                    <a:pt x="1762" y="1977"/>
                  </a:lnTo>
                  <a:lnTo>
                    <a:pt x="9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90188" y="2798177"/>
              <a:ext cx="218510" cy="107470"/>
            </a:xfrm>
            <a:custGeom>
              <a:avLst/>
              <a:gdLst/>
              <a:ahLst/>
              <a:cxnLst/>
              <a:rect l="l" t="t" r="r" b="b"/>
              <a:pathLst>
                <a:path w="2204" h="1084" extrusionOk="0">
                  <a:moveTo>
                    <a:pt x="1" y="0"/>
                  </a:moveTo>
                  <a:lnTo>
                    <a:pt x="132" y="1084"/>
                  </a:lnTo>
                  <a:lnTo>
                    <a:pt x="2204" y="715"/>
                  </a:lnTo>
                  <a:lnTo>
                    <a:pt x="2156" y="4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93633" y="136398"/>
            <a:ext cx="1233600" cy="768546"/>
            <a:chOff x="93633" y="136398"/>
            <a:chExt cx="1233600" cy="768546"/>
          </a:xfrm>
        </p:grpSpPr>
        <p:grpSp>
          <p:nvGrpSpPr>
            <p:cNvPr id="53" name="Google Shape;53;p2"/>
            <p:cNvGrpSpPr/>
            <p:nvPr/>
          </p:nvGrpSpPr>
          <p:grpSpPr>
            <a:xfrm>
              <a:off x="93633" y="189140"/>
              <a:ext cx="676436" cy="715804"/>
              <a:chOff x="93633" y="189140"/>
              <a:chExt cx="676436" cy="715804"/>
            </a:xfrm>
          </p:grpSpPr>
          <p:sp>
            <p:nvSpPr>
              <p:cNvPr id="54" name="Google Shape;54;p2"/>
              <p:cNvSpPr/>
              <p:nvPr/>
            </p:nvSpPr>
            <p:spPr>
              <a:xfrm>
                <a:off x="93633" y="314650"/>
                <a:ext cx="590294" cy="590294"/>
              </a:xfrm>
              <a:custGeom>
                <a:avLst/>
                <a:gdLst/>
                <a:ahLst/>
                <a:cxnLst/>
                <a:rect l="l" t="t" r="r" b="b"/>
                <a:pathLst>
                  <a:path w="5954" h="5954" extrusionOk="0">
                    <a:moveTo>
                      <a:pt x="2977" y="0"/>
                    </a:moveTo>
                    <a:cubicBezTo>
                      <a:pt x="1322" y="0"/>
                      <a:pt x="0" y="1334"/>
                      <a:pt x="0" y="2977"/>
                    </a:cubicBezTo>
                    <a:cubicBezTo>
                      <a:pt x="0" y="4620"/>
                      <a:pt x="1322" y="5954"/>
                      <a:pt x="2977" y="5954"/>
                    </a:cubicBezTo>
                    <a:cubicBezTo>
                      <a:pt x="4620" y="5954"/>
                      <a:pt x="5953" y="4620"/>
                      <a:pt x="5953" y="2977"/>
                    </a:cubicBezTo>
                    <a:cubicBezTo>
                      <a:pt x="5953" y="1334"/>
                      <a:pt x="4620" y="0"/>
                      <a:pt x="29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55;p2"/>
              <p:cNvGrpSpPr/>
              <p:nvPr/>
            </p:nvGrpSpPr>
            <p:grpSpPr>
              <a:xfrm>
                <a:off x="463123" y="189140"/>
                <a:ext cx="306945" cy="261834"/>
                <a:chOff x="463123" y="189140"/>
                <a:chExt cx="306945" cy="261834"/>
              </a:xfrm>
            </p:grpSpPr>
            <p:sp>
              <p:nvSpPr>
                <p:cNvPr id="56" name="Google Shape;56;p2"/>
                <p:cNvSpPr/>
                <p:nvPr/>
              </p:nvSpPr>
              <p:spPr>
                <a:xfrm>
                  <a:off x="478391" y="226416"/>
                  <a:ext cx="194914" cy="224558"/>
                </a:xfrm>
                <a:custGeom>
                  <a:avLst/>
                  <a:gdLst/>
                  <a:ahLst/>
                  <a:cxnLst/>
                  <a:rect l="l" t="t" r="r" b="b"/>
                  <a:pathLst>
                    <a:path w="1966" h="2265" extrusionOk="0">
                      <a:moveTo>
                        <a:pt x="691" y="1010"/>
                      </a:moveTo>
                      <a:cubicBezTo>
                        <a:pt x="690" y="1012"/>
                        <a:pt x="689" y="1015"/>
                        <a:pt x="687" y="1017"/>
                      </a:cubicBezTo>
                      <a:lnTo>
                        <a:pt x="687" y="1017"/>
                      </a:lnTo>
                      <a:cubicBezTo>
                        <a:pt x="688" y="1017"/>
                        <a:pt x="688" y="1016"/>
                        <a:pt x="689" y="1016"/>
                      </a:cubicBezTo>
                      <a:lnTo>
                        <a:pt x="689" y="1016"/>
                      </a:lnTo>
                      <a:cubicBezTo>
                        <a:pt x="690" y="1014"/>
                        <a:pt x="691" y="1012"/>
                        <a:pt x="691" y="1010"/>
                      </a:cubicBezTo>
                      <a:close/>
                      <a:moveTo>
                        <a:pt x="687" y="1017"/>
                      </a:moveTo>
                      <a:cubicBezTo>
                        <a:pt x="685" y="1019"/>
                        <a:pt x="682" y="1020"/>
                        <a:pt x="679" y="1021"/>
                      </a:cubicBezTo>
                      <a:cubicBezTo>
                        <a:pt x="671" y="1035"/>
                        <a:pt x="668" y="1040"/>
                        <a:pt x="670" y="1040"/>
                      </a:cubicBezTo>
                      <a:cubicBezTo>
                        <a:pt x="671" y="1040"/>
                        <a:pt x="680" y="1029"/>
                        <a:pt x="687" y="1017"/>
                      </a:cubicBezTo>
                      <a:close/>
                      <a:moveTo>
                        <a:pt x="1532" y="1"/>
                      </a:moveTo>
                      <a:cubicBezTo>
                        <a:pt x="1404" y="1"/>
                        <a:pt x="1285" y="64"/>
                        <a:pt x="1215" y="188"/>
                      </a:cubicBezTo>
                      <a:cubicBezTo>
                        <a:pt x="1072" y="462"/>
                        <a:pt x="894" y="724"/>
                        <a:pt x="715" y="986"/>
                      </a:cubicBezTo>
                      <a:cubicBezTo>
                        <a:pt x="705" y="996"/>
                        <a:pt x="704" y="1006"/>
                        <a:pt x="689" y="1016"/>
                      </a:cubicBezTo>
                      <a:lnTo>
                        <a:pt x="689" y="1016"/>
                      </a:lnTo>
                      <a:cubicBezTo>
                        <a:pt x="677" y="1048"/>
                        <a:pt x="654" y="1071"/>
                        <a:pt x="620" y="1105"/>
                      </a:cubicBezTo>
                      <a:cubicBezTo>
                        <a:pt x="572" y="1164"/>
                        <a:pt x="513" y="1224"/>
                        <a:pt x="477" y="1283"/>
                      </a:cubicBezTo>
                      <a:cubicBezTo>
                        <a:pt x="370" y="1402"/>
                        <a:pt x="251" y="1522"/>
                        <a:pt x="144" y="1641"/>
                      </a:cubicBezTo>
                      <a:cubicBezTo>
                        <a:pt x="13" y="1772"/>
                        <a:pt x="1" y="2022"/>
                        <a:pt x="144" y="2153"/>
                      </a:cubicBezTo>
                      <a:cubicBezTo>
                        <a:pt x="223" y="2225"/>
                        <a:pt x="317" y="2264"/>
                        <a:pt x="411" y="2264"/>
                      </a:cubicBezTo>
                      <a:cubicBezTo>
                        <a:pt x="502" y="2264"/>
                        <a:pt x="592" y="2228"/>
                        <a:pt x="668" y="2153"/>
                      </a:cubicBezTo>
                      <a:cubicBezTo>
                        <a:pt x="1144" y="1676"/>
                        <a:pt x="1549" y="1141"/>
                        <a:pt x="1870" y="569"/>
                      </a:cubicBezTo>
                      <a:cubicBezTo>
                        <a:pt x="1965" y="402"/>
                        <a:pt x="1918" y="152"/>
                        <a:pt x="1739" y="57"/>
                      </a:cubicBezTo>
                      <a:cubicBezTo>
                        <a:pt x="1672" y="19"/>
                        <a:pt x="1601"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63123" y="189140"/>
                  <a:ext cx="306945" cy="260051"/>
                </a:xfrm>
                <a:custGeom>
                  <a:avLst/>
                  <a:gdLst/>
                  <a:ahLst/>
                  <a:cxnLst/>
                  <a:rect l="l" t="t" r="r" b="b"/>
                  <a:pathLst>
                    <a:path w="3096" h="2623" extrusionOk="0">
                      <a:moveTo>
                        <a:pt x="959" y="2497"/>
                      </a:moveTo>
                      <a:cubicBezTo>
                        <a:pt x="957" y="2497"/>
                        <a:pt x="952" y="2499"/>
                        <a:pt x="946" y="2503"/>
                      </a:cubicBezTo>
                      <a:lnTo>
                        <a:pt x="946" y="2503"/>
                      </a:lnTo>
                      <a:cubicBezTo>
                        <a:pt x="956" y="2499"/>
                        <a:pt x="960" y="2497"/>
                        <a:pt x="959" y="2497"/>
                      </a:cubicBezTo>
                      <a:close/>
                      <a:moveTo>
                        <a:pt x="373" y="1"/>
                      </a:moveTo>
                      <a:cubicBezTo>
                        <a:pt x="339" y="1"/>
                        <a:pt x="305" y="6"/>
                        <a:pt x="274" y="16"/>
                      </a:cubicBezTo>
                      <a:cubicBezTo>
                        <a:pt x="95" y="76"/>
                        <a:pt x="0" y="266"/>
                        <a:pt x="36" y="481"/>
                      </a:cubicBezTo>
                      <a:cubicBezTo>
                        <a:pt x="119" y="1100"/>
                        <a:pt x="226" y="1731"/>
                        <a:pt x="321" y="2350"/>
                      </a:cubicBezTo>
                      <a:cubicBezTo>
                        <a:pt x="333" y="2469"/>
                        <a:pt x="464" y="2576"/>
                        <a:pt x="572" y="2612"/>
                      </a:cubicBezTo>
                      <a:cubicBezTo>
                        <a:pt x="598" y="2619"/>
                        <a:pt x="625" y="2623"/>
                        <a:pt x="651" y="2623"/>
                      </a:cubicBezTo>
                      <a:cubicBezTo>
                        <a:pt x="751" y="2623"/>
                        <a:pt x="844" y="2573"/>
                        <a:pt x="929" y="2517"/>
                      </a:cubicBezTo>
                      <a:cubicBezTo>
                        <a:pt x="935" y="2511"/>
                        <a:pt x="941" y="2506"/>
                        <a:pt x="946" y="2503"/>
                      </a:cubicBezTo>
                      <a:lnTo>
                        <a:pt x="946" y="2503"/>
                      </a:lnTo>
                      <a:cubicBezTo>
                        <a:pt x="944" y="2503"/>
                        <a:pt x="943" y="2504"/>
                        <a:pt x="941" y="2505"/>
                      </a:cubicBezTo>
                      <a:cubicBezTo>
                        <a:pt x="953" y="2493"/>
                        <a:pt x="988" y="2469"/>
                        <a:pt x="1000" y="2457"/>
                      </a:cubicBezTo>
                      <a:cubicBezTo>
                        <a:pt x="1036" y="2433"/>
                        <a:pt x="1060" y="2409"/>
                        <a:pt x="1095" y="2386"/>
                      </a:cubicBezTo>
                      <a:cubicBezTo>
                        <a:pt x="1167" y="2338"/>
                        <a:pt x="1238" y="2279"/>
                        <a:pt x="1334" y="2231"/>
                      </a:cubicBezTo>
                      <a:cubicBezTo>
                        <a:pt x="1476" y="2148"/>
                        <a:pt x="1643" y="2076"/>
                        <a:pt x="1810" y="1993"/>
                      </a:cubicBezTo>
                      <a:cubicBezTo>
                        <a:pt x="1834" y="1981"/>
                        <a:pt x="1845" y="1981"/>
                        <a:pt x="1881" y="1969"/>
                      </a:cubicBezTo>
                      <a:cubicBezTo>
                        <a:pt x="1905" y="1957"/>
                        <a:pt x="1953" y="1933"/>
                        <a:pt x="1988" y="1921"/>
                      </a:cubicBezTo>
                      <a:lnTo>
                        <a:pt x="2250" y="1838"/>
                      </a:lnTo>
                      <a:cubicBezTo>
                        <a:pt x="2429" y="1790"/>
                        <a:pt x="2607" y="1743"/>
                        <a:pt x="2786" y="1719"/>
                      </a:cubicBezTo>
                      <a:cubicBezTo>
                        <a:pt x="2977" y="1683"/>
                        <a:pt x="3096" y="1433"/>
                        <a:pt x="3036" y="1255"/>
                      </a:cubicBezTo>
                      <a:cubicBezTo>
                        <a:pt x="2978" y="1079"/>
                        <a:pt x="2847" y="992"/>
                        <a:pt x="2691" y="992"/>
                      </a:cubicBezTo>
                      <a:cubicBezTo>
                        <a:pt x="2656" y="992"/>
                        <a:pt x="2620" y="996"/>
                        <a:pt x="2584" y="1005"/>
                      </a:cubicBezTo>
                      <a:cubicBezTo>
                        <a:pt x="1996" y="1091"/>
                        <a:pt x="1434" y="1290"/>
                        <a:pt x="933" y="1593"/>
                      </a:cubicBezTo>
                      <a:lnTo>
                        <a:pt x="933" y="1593"/>
                      </a:lnTo>
                      <a:cubicBezTo>
                        <a:pt x="868" y="1151"/>
                        <a:pt x="797" y="712"/>
                        <a:pt x="738" y="266"/>
                      </a:cubicBezTo>
                      <a:cubicBezTo>
                        <a:pt x="709" y="109"/>
                        <a:pt x="534" y="1"/>
                        <a:pt x="3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8" name="Google Shape;58;p2"/>
            <p:cNvGrpSpPr/>
            <p:nvPr/>
          </p:nvGrpSpPr>
          <p:grpSpPr>
            <a:xfrm>
              <a:off x="182164" y="628622"/>
              <a:ext cx="131066" cy="177168"/>
              <a:chOff x="182164" y="628622"/>
              <a:chExt cx="131066" cy="177168"/>
            </a:xfrm>
          </p:grpSpPr>
          <p:sp>
            <p:nvSpPr>
              <p:cNvPr id="59" name="Google Shape;59;p2"/>
              <p:cNvSpPr/>
              <p:nvPr/>
            </p:nvSpPr>
            <p:spPr>
              <a:xfrm>
                <a:off x="182164" y="662825"/>
                <a:ext cx="131066" cy="124027"/>
              </a:xfrm>
              <a:custGeom>
                <a:avLst/>
                <a:gdLst/>
                <a:ahLst/>
                <a:cxnLst/>
                <a:rect l="l" t="t" r="r" b="b"/>
                <a:pathLst>
                  <a:path w="1322" h="1251" fill="none" extrusionOk="0">
                    <a:moveTo>
                      <a:pt x="0" y="1"/>
                    </a:moveTo>
                    <a:cubicBezTo>
                      <a:pt x="441" y="418"/>
                      <a:pt x="893" y="834"/>
                      <a:pt x="1322" y="1251"/>
                    </a:cubicBezTo>
                  </a:path>
                </a:pathLst>
              </a:custGeom>
              <a:noFill/>
              <a:ln w="65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11608" y="628622"/>
                <a:ext cx="72176" cy="177168"/>
              </a:xfrm>
              <a:custGeom>
                <a:avLst/>
                <a:gdLst/>
                <a:ahLst/>
                <a:cxnLst/>
                <a:rect l="l" t="t" r="r" b="b"/>
                <a:pathLst>
                  <a:path w="728" h="1787" fill="none" extrusionOk="0">
                    <a:moveTo>
                      <a:pt x="727" y="1"/>
                    </a:moveTo>
                    <a:cubicBezTo>
                      <a:pt x="489" y="596"/>
                      <a:pt x="239" y="1191"/>
                      <a:pt x="1" y="1786"/>
                    </a:cubicBezTo>
                  </a:path>
                </a:pathLst>
              </a:custGeom>
              <a:noFill/>
              <a:ln w="65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2"/>
            <p:cNvGrpSpPr/>
            <p:nvPr/>
          </p:nvGrpSpPr>
          <p:grpSpPr>
            <a:xfrm>
              <a:off x="886843" y="136398"/>
              <a:ext cx="440390" cy="463091"/>
              <a:chOff x="886843" y="136398"/>
              <a:chExt cx="440390" cy="463091"/>
            </a:xfrm>
          </p:grpSpPr>
          <p:grpSp>
            <p:nvGrpSpPr>
              <p:cNvPr id="62" name="Google Shape;62;p2"/>
              <p:cNvGrpSpPr/>
              <p:nvPr/>
            </p:nvGrpSpPr>
            <p:grpSpPr>
              <a:xfrm>
                <a:off x="886843" y="136398"/>
                <a:ext cx="440390" cy="463091"/>
                <a:chOff x="886843" y="136398"/>
                <a:chExt cx="440390" cy="463091"/>
              </a:xfrm>
            </p:grpSpPr>
            <p:sp>
              <p:nvSpPr>
                <p:cNvPr id="63" name="Google Shape;63;p2"/>
                <p:cNvSpPr/>
                <p:nvPr/>
              </p:nvSpPr>
              <p:spPr>
                <a:xfrm>
                  <a:off x="916386" y="230580"/>
                  <a:ext cx="410847" cy="368909"/>
                </a:xfrm>
                <a:custGeom>
                  <a:avLst/>
                  <a:gdLst/>
                  <a:ahLst/>
                  <a:cxnLst/>
                  <a:rect l="l" t="t" r="r" b="b"/>
                  <a:pathLst>
                    <a:path w="4144" h="3721" extrusionOk="0">
                      <a:moveTo>
                        <a:pt x="2072" y="1"/>
                      </a:moveTo>
                      <a:cubicBezTo>
                        <a:pt x="1902" y="1"/>
                        <a:pt x="1730" y="25"/>
                        <a:pt x="1560" y="75"/>
                      </a:cubicBezTo>
                      <a:cubicBezTo>
                        <a:pt x="572" y="348"/>
                        <a:pt x="0" y="1384"/>
                        <a:pt x="286" y="2372"/>
                      </a:cubicBezTo>
                      <a:cubicBezTo>
                        <a:pt x="512" y="3188"/>
                        <a:pt x="1257" y="3720"/>
                        <a:pt x="2066" y="3720"/>
                      </a:cubicBezTo>
                      <a:cubicBezTo>
                        <a:pt x="2237" y="3720"/>
                        <a:pt x="2411" y="3696"/>
                        <a:pt x="2584" y="3646"/>
                      </a:cubicBezTo>
                      <a:cubicBezTo>
                        <a:pt x="3572" y="3361"/>
                        <a:pt x="4143" y="2325"/>
                        <a:pt x="3858" y="1349"/>
                      </a:cubicBezTo>
                      <a:cubicBezTo>
                        <a:pt x="3622" y="533"/>
                        <a:pt x="2875" y="1"/>
                        <a:pt x="20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2"/>
                <p:cNvGrpSpPr/>
                <p:nvPr/>
              </p:nvGrpSpPr>
              <p:grpSpPr>
                <a:xfrm>
                  <a:off x="886843" y="136398"/>
                  <a:ext cx="168741" cy="192731"/>
                  <a:chOff x="886843" y="136398"/>
                  <a:chExt cx="168741" cy="192731"/>
                </a:xfrm>
              </p:grpSpPr>
              <p:sp>
                <p:nvSpPr>
                  <p:cNvPr id="65" name="Google Shape;65;p2"/>
                  <p:cNvSpPr/>
                  <p:nvPr/>
                </p:nvSpPr>
                <p:spPr>
                  <a:xfrm>
                    <a:off x="928184" y="190429"/>
                    <a:ext cx="122838" cy="138700"/>
                  </a:xfrm>
                  <a:custGeom>
                    <a:avLst/>
                    <a:gdLst/>
                    <a:ahLst/>
                    <a:cxnLst/>
                    <a:rect l="l" t="t" r="r" b="b"/>
                    <a:pathLst>
                      <a:path w="1239" h="1399" extrusionOk="0">
                        <a:moveTo>
                          <a:pt x="256" y="0"/>
                        </a:moveTo>
                        <a:cubicBezTo>
                          <a:pt x="197" y="0"/>
                          <a:pt x="137" y="21"/>
                          <a:pt x="95" y="63"/>
                        </a:cubicBezTo>
                        <a:cubicBezTo>
                          <a:pt x="12" y="134"/>
                          <a:pt x="0" y="265"/>
                          <a:pt x="107" y="372"/>
                        </a:cubicBezTo>
                        <a:cubicBezTo>
                          <a:pt x="179" y="456"/>
                          <a:pt x="238" y="515"/>
                          <a:pt x="298" y="587"/>
                        </a:cubicBezTo>
                        <a:cubicBezTo>
                          <a:pt x="333" y="634"/>
                          <a:pt x="357" y="658"/>
                          <a:pt x="393" y="706"/>
                        </a:cubicBezTo>
                        <a:cubicBezTo>
                          <a:pt x="405" y="718"/>
                          <a:pt x="417" y="753"/>
                          <a:pt x="429" y="765"/>
                        </a:cubicBezTo>
                        <a:cubicBezTo>
                          <a:pt x="429" y="777"/>
                          <a:pt x="453" y="777"/>
                          <a:pt x="453" y="789"/>
                        </a:cubicBezTo>
                        <a:cubicBezTo>
                          <a:pt x="572" y="944"/>
                          <a:pt x="667" y="1123"/>
                          <a:pt x="774" y="1289"/>
                        </a:cubicBezTo>
                        <a:cubicBezTo>
                          <a:pt x="815" y="1356"/>
                          <a:pt x="903" y="1399"/>
                          <a:pt x="985" y="1399"/>
                        </a:cubicBezTo>
                        <a:cubicBezTo>
                          <a:pt x="1020" y="1399"/>
                          <a:pt x="1055" y="1391"/>
                          <a:pt x="1084" y="1373"/>
                        </a:cubicBezTo>
                        <a:cubicBezTo>
                          <a:pt x="1191" y="1301"/>
                          <a:pt x="1238" y="1170"/>
                          <a:pt x="1179" y="1063"/>
                        </a:cubicBezTo>
                        <a:cubicBezTo>
                          <a:pt x="964" y="706"/>
                          <a:pt x="714" y="361"/>
                          <a:pt x="417" y="63"/>
                        </a:cubicBezTo>
                        <a:cubicBezTo>
                          <a:pt x="375" y="21"/>
                          <a:pt x="316" y="0"/>
                          <a:pt x="2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86843" y="136398"/>
                    <a:ext cx="168741" cy="183116"/>
                  </a:xfrm>
                  <a:custGeom>
                    <a:avLst/>
                    <a:gdLst/>
                    <a:ahLst/>
                    <a:cxnLst/>
                    <a:rect l="l" t="t" r="r" b="b"/>
                    <a:pathLst>
                      <a:path w="1702" h="1847" extrusionOk="0">
                        <a:moveTo>
                          <a:pt x="1239" y="1"/>
                        </a:moveTo>
                        <a:cubicBezTo>
                          <a:pt x="1108" y="1"/>
                          <a:pt x="1024" y="108"/>
                          <a:pt x="1000" y="239"/>
                        </a:cubicBezTo>
                        <a:cubicBezTo>
                          <a:pt x="955" y="599"/>
                          <a:pt x="978" y="972"/>
                          <a:pt x="1075" y="1328"/>
                        </a:cubicBezTo>
                        <a:lnTo>
                          <a:pt x="1075" y="1328"/>
                        </a:lnTo>
                        <a:cubicBezTo>
                          <a:pt x="796" y="1294"/>
                          <a:pt x="517" y="1257"/>
                          <a:pt x="238" y="1215"/>
                        </a:cubicBezTo>
                        <a:cubicBezTo>
                          <a:pt x="233" y="1215"/>
                          <a:pt x="228" y="1214"/>
                          <a:pt x="223" y="1214"/>
                        </a:cubicBezTo>
                        <a:cubicBezTo>
                          <a:pt x="109" y="1214"/>
                          <a:pt x="0" y="1339"/>
                          <a:pt x="0" y="1453"/>
                        </a:cubicBezTo>
                        <a:cubicBezTo>
                          <a:pt x="12" y="1608"/>
                          <a:pt x="108" y="1679"/>
                          <a:pt x="238" y="1691"/>
                        </a:cubicBezTo>
                        <a:cubicBezTo>
                          <a:pt x="631" y="1739"/>
                          <a:pt x="1024" y="1787"/>
                          <a:pt x="1417" y="1846"/>
                        </a:cubicBezTo>
                        <a:cubicBezTo>
                          <a:pt x="1421" y="1846"/>
                          <a:pt x="1426" y="1847"/>
                          <a:pt x="1430" y="1847"/>
                        </a:cubicBezTo>
                        <a:cubicBezTo>
                          <a:pt x="1558" y="1847"/>
                          <a:pt x="1701" y="1675"/>
                          <a:pt x="1643" y="1548"/>
                        </a:cubicBezTo>
                        <a:cubicBezTo>
                          <a:pt x="1548" y="1334"/>
                          <a:pt x="1489" y="1108"/>
                          <a:pt x="1465" y="894"/>
                        </a:cubicBezTo>
                        <a:lnTo>
                          <a:pt x="1465" y="858"/>
                        </a:lnTo>
                        <a:cubicBezTo>
                          <a:pt x="1465" y="834"/>
                          <a:pt x="1465" y="798"/>
                          <a:pt x="1441" y="751"/>
                        </a:cubicBezTo>
                        <a:lnTo>
                          <a:pt x="1441" y="572"/>
                        </a:lnTo>
                        <a:cubicBezTo>
                          <a:pt x="1441" y="453"/>
                          <a:pt x="1465" y="358"/>
                          <a:pt x="1477" y="239"/>
                        </a:cubicBezTo>
                        <a:cubicBezTo>
                          <a:pt x="1489" y="120"/>
                          <a:pt x="1358" y="1"/>
                          <a:pt x="12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7" name="Google Shape;67;p2"/>
              <p:cNvGrpSpPr/>
              <p:nvPr/>
            </p:nvGrpSpPr>
            <p:grpSpPr>
              <a:xfrm>
                <a:off x="1115854" y="481104"/>
                <a:ext cx="100431" cy="74456"/>
                <a:chOff x="1115854" y="481104"/>
                <a:chExt cx="100431" cy="74456"/>
              </a:xfrm>
            </p:grpSpPr>
            <p:sp>
              <p:nvSpPr>
                <p:cNvPr id="68" name="Google Shape;68;p2"/>
                <p:cNvSpPr/>
                <p:nvPr/>
              </p:nvSpPr>
              <p:spPr>
                <a:xfrm>
                  <a:off x="1118134" y="490522"/>
                  <a:ext cx="98151" cy="57899"/>
                </a:xfrm>
                <a:custGeom>
                  <a:avLst/>
                  <a:gdLst/>
                  <a:ahLst/>
                  <a:cxnLst/>
                  <a:rect l="l" t="t" r="r" b="b"/>
                  <a:pathLst>
                    <a:path w="990" h="584" fill="none" extrusionOk="0">
                      <a:moveTo>
                        <a:pt x="1" y="584"/>
                      </a:moveTo>
                      <a:lnTo>
                        <a:pt x="989" y="1"/>
                      </a:lnTo>
                    </a:path>
                  </a:pathLst>
                </a:custGeom>
                <a:noFill/>
                <a:ln w="4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115854" y="481104"/>
                  <a:ext cx="94483" cy="74456"/>
                </a:xfrm>
                <a:custGeom>
                  <a:avLst/>
                  <a:gdLst/>
                  <a:ahLst/>
                  <a:cxnLst/>
                  <a:rect l="l" t="t" r="r" b="b"/>
                  <a:pathLst>
                    <a:path w="953" h="751" fill="none" extrusionOk="0">
                      <a:moveTo>
                        <a:pt x="0" y="0"/>
                      </a:moveTo>
                      <a:cubicBezTo>
                        <a:pt x="310" y="262"/>
                        <a:pt x="643" y="500"/>
                        <a:pt x="953" y="750"/>
                      </a:cubicBezTo>
                    </a:path>
                  </a:pathLst>
                </a:custGeom>
                <a:noFill/>
                <a:ln w="4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70" name="Google Shape;70;p2"/>
          <p:cNvGrpSpPr/>
          <p:nvPr/>
        </p:nvGrpSpPr>
        <p:grpSpPr>
          <a:xfrm>
            <a:off x="-1039525" y="-106790"/>
            <a:ext cx="3118726" cy="1955487"/>
            <a:chOff x="-1039525" y="-106790"/>
            <a:chExt cx="3118726" cy="1955487"/>
          </a:xfrm>
        </p:grpSpPr>
        <p:sp>
          <p:nvSpPr>
            <p:cNvPr id="71" name="Google Shape;71;p2"/>
            <p:cNvSpPr/>
            <p:nvPr/>
          </p:nvSpPr>
          <p:spPr>
            <a:xfrm>
              <a:off x="-1039525" y="-105600"/>
              <a:ext cx="3118726" cy="1954297"/>
            </a:xfrm>
            <a:custGeom>
              <a:avLst/>
              <a:gdLst/>
              <a:ahLst/>
              <a:cxnLst/>
              <a:rect l="l" t="t" r="r" b="b"/>
              <a:pathLst>
                <a:path w="31457" h="19712" extrusionOk="0">
                  <a:moveTo>
                    <a:pt x="31457" y="1"/>
                  </a:moveTo>
                  <a:cubicBezTo>
                    <a:pt x="30992" y="1"/>
                    <a:pt x="30635" y="132"/>
                    <a:pt x="30159" y="144"/>
                  </a:cubicBezTo>
                  <a:cubicBezTo>
                    <a:pt x="30552" y="1096"/>
                    <a:pt x="30802" y="2739"/>
                    <a:pt x="29885" y="3216"/>
                  </a:cubicBezTo>
                  <a:cubicBezTo>
                    <a:pt x="24480" y="6002"/>
                    <a:pt x="20979" y="11931"/>
                    <a:pt x="15205" y="13884"/>
                  </a:cubicBezTo>
                  <a:cubicBezTo>
                    <a:pt x="12002" y="14967"/>
                    <a:pt x="8430" y="14669"/>
                    <a:pt x="5275" y="15884"/>
                  </a:cubicBezTo>
                  <a:cubicBezTo>
                    <a:pt x="4489" y="16181"/>
                    <a:pt x="3751" y="16574"/>
                    <a:pt x="2929" y="16801"/>
                  </a:cubicBezTo>
                  <a:cubicBezTo>
                    <a:pt x="2509" y="16924"/>
                    <a:pt x="2012" y="17009"/>
                    <a:pt x="1524" y="17009"/>
                  </a:cubicBezTo>
                  <a:cubicBezTo>
                    <a:pt x="1072" y="17009"/>
                    <a:pt x="629" y="16936"/>
                    <a:pt x="262" y="16753"/>
                  </a:cubicBezTo>
                  <a:lnTo>
                    <a:pt x="0" y="17289"/>
                  </a:lnTo>
                  <a:cubicBezTo>
                    <a:pt x="3062" y="18901"/>
                    <a:pt x="6526" y="19711"/>
                    <a:pt x="9989" y="19711"/>
                  </a:cubicBezTo>
                  <a:cubicBezTo>
                    <a:pt x="12868" y="19711"/>
                    <a:pt x="15747" y="19151"/>
                    <a:pt x="18396" y="18027"/>
                  </a:cubicBezTo>
                  <a:cubicBezTo>
                    <a:pt x="24230" y="15538"/>
                    <a:pt x="28825" y="10324"/>
                    <a:pt x="30599" y="4239"/>
                  </a:cubicBezTo>
                  <a:cubicBezTo>
                    <a:pt x="31016" y="2811"/>
                    <a:pt x="31350" y="1453"/>
                    <a:pt x="314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950306" y="-106790"/>
              <a:ext cx="128786" cy="271650"/>
            </a:xfrm>
            <a:custGeom>
              <a:avLst/>
              <a:gdLst/>
              <a:ahLst/>
              <a:cxnLst/>
              <a:rect l="l" t="t" r="r" b="b"/>
              <a:pathLst>
                <a:path w="1299" h="2740" extrusionOk="0">
                  <a:moveTo>
                    <a:pt x="1299" y="1"/>
                  </a:moveTo>
                  <a:lnTo>
                    <a:pt x="1299" y="1"/>
                  </a:lnTo>
                  <a:cubicBezTo>
                    <a:pt x="822" y="13"/>
                    <a:pt x="465" y="144"/>
                    <a:pt x="1" y="144"/>
                  </a:cubicBezTo>
                  <a:cubicBezTo>
                    <a:pt x="227" y="692"/>
                    <a:pt x="406" y="1477"/>
                    <a:pt x="346" y="2144"/>
                  </a:cubicBezTo>
                  <a:cubicBezTo>
                    <a:pt x="525" y="2335"/>
                    <a:pt x="691" y="2525"/>
                    <a:pt x="834" y="2739"/>
                  </a:cubicBezTo>
                  <a:cubicBezTo>
                    <a:pt x="1061" y="1846"/>
                    <a:pt x="1227" y="953"/>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830639" y="320598"/>
              <a:ext cx="2759929" cy="1442523"/>
            </a:xfrm>
            <a:custGeom>
              <a:avLst/>
              <a:gdLst/>
              <a:ahLst/>
              <a:cxnLst/>
              <a:rect l="l" t="t" r="r" b="b"/>
              <a:pathLst>
                <a:path w="27838" h="14550" fill="none" extrusionOk="0">
                  <a:moveTo>
                    <a:pt x="27838" y="0"/>
                  </a:moveTo>
                  <a:cubicBezTo>
                    <a:pt x="25373" y="5274"/>
                    <a:pt x="21289" y="7953"/>
                    <a:pt x="16110" y="10585"/>
                  </a:cubicBezTo>
                  <a:cubicBezTo>
                    <a:pt x="10931" y="13216"/>
                    <a:pt x="5704" y="14549"/>
                    <a:pt x="1" y="13430"/>
                  </a:cubicBezTo>
                </a:path>
              </a:pathLst>
            </a:custGeom>
            <a:noFill/>
            <a:ln w="65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2"/>
          <p:cNvSpPr/>
          <p:nvPr/>
        </p:nvSpPr>
        <p:spPr>
          <a:xfrm>
            <a:off x="2537010" y="3064860"/>
            <a:ext cx="26074" cy="26074"/>
          </a:xfrm>
          <a:custGeom>
            <a:avLst/>
            <a:gdLst/>
            <a:ahLst/>
            <a:cxnLst/>
            <a:rect l="l" t="t" r="r" b="b"/>
            <a:pathLst>
              <a:path w="263" h="263" fill="none" extrusionOk="0">
                <a:moveTo>
                  <a:pt x="262" y="132"/>
                </a:moveTo>
                <a:cubicBezTo>
                  <a:pt x="262" y="215"/>
                  <a:pt x="203" y="263"/>
                  <a:pt x="131" y="263"/>
                </a:cubicBezTo>
                <a:cubicBezTo>
                  <a:pt x="60" y="263"/>
                  <a:pt x="0" y="215"/>
                  <a:pt x="0" y="132"/>
                </a:cubicBezTo>
                <a:cubicBezTo>
                  <a:pt x="0" y="61"/>
                  <a:pt x="60" y="1"/>
                  <a:pt x="131" y="1"/>
                </a:cubicBezTo>
                <a:cubicBezTo>
                  <a:pt x="203" y="1"/>
                  <a:pt x="262" y="61"/>
                  <a:pt x="262" y="132"/>
                </a:cubicBezTo>
                <a:close/>
              </a:path>
            </a:pathLst>
          </a:custGeom>
          <a:solidFill>
            <a:schemeClr val="lt1"/>
          </a:solidFill>
          <a:ln w="59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2"/>
          <p:cNvGrpSpPr/>
          <p:nvPr/>
        </p:nvGrpSpPr>
        <p:grpSpPr>
          <a:xfrm>
            <a:off x="3037792" y="-956750"/>
            <a:ext cx="2975793" cy="2337239"/>
            <a:chOff x="2993842" y="-643825"/>
            <a:chExt cx="2975793" cy="2337239"/>
          </a:xfrm>
        </p:grpSpPr>
        <p:sp>
          <p:nvSpPr>
            <p:cNvPr id="76" name="Google Shape;76;p2"/>
            <p:cNvSpPr/>
            <p:nvPr/>
          </p:nvSpPr>
          <p:spPr>
            <a:xfrm>
              <a:off x="2993842" y="-643825"/>
              <a:ext cx="2177962" cy="1538196"/>
            </a:xfrm>
            <a:custGeom>
              <a:avLst/>
              <a:gdLst/>
              <a:ahLst/>
              <a:cxnLst/>
              <a:rect l="l" t="t" r="r" b="b"/>
              <a:pathLst>
                <a:path w="21968" h="15515" fill="none" extrusionOk="0">
                  <a:moveTo>
                    <a:pt x="0" y="1"/>
                  </a:moveTo>
                  <a:cubicBezTo>
                    <a:pt x="4643" y="8002"/>
                    <a:pt x="12894" y="13824"/>
                    <a:pt x="21967" y="15514"/>
                  </a:cubicBezTo>
                </a:path>
              </a:pathLst>
            </a:custGeom>
            <a:noFill/>
            <a:ln w="10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77;p2"/>
            <p:cNvGrpSpPr/>
            <p:nvPr/>
          </p:nvGrpSpPr>
          <p:grpSpPr>
            <a:xfrm>
              <a:off x="3062248" y="-152790"/>
              <a:ext cx="2907388" cy="1846204"/>
              <a:chOff x="3062248" y="-152790"/>
              <a:chExt cx="2907388" cy="1846204"/>
            </a:xfrm>
          </p:grpSpPr>
          <p:sp>
            <p:nvSpPr>
              <p:cNvPr id="78" name="Google Shape;78;p2"/>
              <p:cNvSpPr/>
              <p:nvPr/>
            </p:nvSpPr>
            <p:spPr>
              <a:xfrm>
                <a:off x="3062248" y="-152790"/>
                <a:ext cx="450999" cy="1120310"/>
              </a:xfrm>
              <a:custGeom>
                <a:avLst/>
                <a:gdLst/>
                <a:ahLst/>
                <a:cxnLst/>
                <a:rect l="l" t="t" r="r" b="b"/>
                <a:pathLst>
                  <a:path w="4549" h="11300" extrusionOk="0">
                    <a:moveTo>
                      <a:pt x="2703" y="1"/>
                    </a:moveTo>
                    <a:cubicBezTo>
                      <a:pt x="310" y="3180"/>
                      <a:pt x="1" y="7811"/>
                      <a:pt x="1929" y="11300"/>
                    </a:cubicBezTo>
                    <a:cubicBezTo>
                      <a:pt x="4084" y="8025"/>
                      <a:pt x="4549" y="3453"/>
                      <a:pt x="2703" y="1"/>
                    </a:cubicBezTo>
                    <a:close/>
                  </a:path>
                </a:pathLst>
              </a:custGeom>
              <a:solidFill>
                <a:schemeClr val="accent1"/>
              </a:solidFill>
              <a:ln w="10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599283" y="262701"/>
                <a:ext cx="468746" cy="1109702"/>
              </a:xfrm>
              <a:custGeom>
                <a:avLst/>
                <a:gdLst/>
                <a:ahLst/>
                <a:cxnLst/>
                <a:rect l="l" t="t" r="r" b="b"/>
                <a:pathLst>
                  <a:path w="4728" h="11193" extrusionOk="0">
                    <a:moveTo>
                      <a:pt x="1632" y="1"/>
                    </a:moveTo>
                    <a:lnTo>
                      <a:pt x="1632" y="1"/>
                    </a:lnTo>
                    <a:cubicBezTo>
                      <a:pt x="1" y="3632"/>
                      <a:pt x="680" y="8216"/>
                      <a:pt x="3335" y="11192"/>
                    </a:cubicBezTo>
                    <a:cubicBezTo>
                      <a:pt x="4728" y="7537"/>
                      <a:pt x="4192" y="2977"/>
                      <a:pt x="1632" y="1"/>
                    </a:cubicBezTo>
                    <a:close/>
                  </a:path>
                </a:pathLst>
              </a:custGeom>
              <a:solidFill>
                <a:schemeClr val="accent1"/>
              </a:solidFill>
              <a:ln w="10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154064" y="583812"/>
                <a:ext cx="469935" cy="1109603"/>
              </a:xfrm>
              <a:custGeom>
                <a:avLst/>
                <a:gdLst/>
                <a:ahLst/>
                <a:cxnLst/>
                <a:rect l="l" t="t" r="r" b="b"/>
                <a:pathLst>
                  <a:path w="4740" h="11192" extrusionOk="0">
                    <a:moveTo>
                      <a:pt x="1632" y="0"/>
                    </a:moveTo>
                    <a:lnTo>
                      <a:pt x="1632" y="0"/>
                    </a:lnTo>
                    <a:cubicBezTo>
                      <a:pt x="1" y="3631"/>
                      <a:pt x="680" y="8215"/>
                      <a:pt x="3335" y="11192"/>
                    </a:cubicBezTo>
                    <a:cubicBezTo>
                      <a:pt x="4740" y="7525"/>
                      <a:pt x="4192" y="2977"/>
                      <a:pt x="1632" y="0"/>
                    </a:cubicBezTo>
                    <a:close/>
                  </a:path>
                </a:pathLst>
              </a:custGeom>
              <a:solidFill>
                <a:schemeClr val="accent1"/>
              </a:solidFill>
              <a:ln w="10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301682" y="215511"/>
                <a:ext cx="1069549" cy="397264"/>
              </a:xfrm>
              <a:custGeom>
                <a:avLst/>
                <a:gdLst/>
                <a:ahLst/>
                <a:cxnLst/>
                <a:rect l="l" t="t" r="r" b="b"/>
                <a:pathLst>
                  <a:path w="10788" h="4007" extrusionOk="0">
                    <a:moveTo>
                      <a:pt x="8137" y="1"/>
                    </a:moveTo>
                    <a:cubicBezTo>
                      <a:pt x="5056" y="1"/>
                      <a:pt x="1966" y="1379"/>
                      <a:pt x="0" y="3751"/>
                    </a:cubicBezTo>
                    <a:cubicBezTo>
                      <a:pt x="787" y="3922"/>
                      <a:pt x="1598" y="4006"/>
                      <a:pt x="2412" y="4006"/>
                    </a:cubicBezTo>
                    <a:cubicBezTo>
                      <a:pt x="5564" y="4006"/>
                      <a:pt x="8762" y="2742"/>
                      <a:pt x="10787" y="358"/>
                    </a:cubicBezTo>
                    <a:cubicBezTo>
                      <a:pt x="9923" y="117"/>
                      <a:pt x="9030" y="1"/>
                      <a:pt x="8137" y="1"/>
                    </a:cubicBezTo>
                    <a:close/>
                  </a:path>
                </a:pathLst>
              </a:custGeom>
              <a:solidFill>
                <a:schemeClr val="accent1"/>
              </a:solidFill>
              <a:ln w="10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748090" y="-112738"/>
                <a:ext cx="1069549" cy="397264"/>
              </a:xfrm>
              <a:custGeom>
                <a:avLst/>
                <a:gdLst/>
                <a:ahLst/>
                <a:cxnLst/>
                <a:rect l="l" t="t" r="r" b="b"/>
                <a:pathLst>
                  <a:path w="10788" h="4007" extrusionOk="0">
                    <a:moveTo>
                      <a:pt x="8134" y="1"/>
                    </a:moveTo>
                    <a:cubicBezTo>
                      <a:pt x="5061" y="1"/>
                      <a:pt x="1973" y="1373"/>
                      <a:pt x="0" y="3752"/>
                    </a:cubicBezTo>
                    <a:cubicBezTo>
                      <a:pt x="784" y="3922"/>
                      <a:pt x="1591" y="4006"/>
                      <a:pt x="2402" y="4006"/>
                    </a:cubicBezTo>
                    <a:cubicBezTo>
                      <a:pt x="5557" y="4006"/>
                      <a:pt x="8760" y="2736"/>
                      <a:pt x="10787" y="359"/>
                    </a:cubicBezTo>
                    <a:cubicBezTo>
                      <a:pt x="9923" y="117"/>
                      <a:pt x="9029" y="1"/>
                      <a:pt x="8134" y="1"/>
                    </a:cubicBezTo>
                    <a:close/>
                  </a:path>
                </a:pathLst>
              </a:custGeom>
              <a:solidFill>
                <a:schemeClr val="accent1"/>
              </a:solidFill>
              <a:ln w="10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4857554" y="721416"/>
                <a:ext cx="1112081" cy="328856"/>
              </a:xfrm>
              <a:custGeom>
                <a:avLst/>
                <a:gdLst/>
                <a:ahLst/>
                <a:cxnLst/>
                <a:rect l="l" t="t" r="r" b="b"/>
                <a:pathLst>
                  <a:path w="11217" h="3317" extrusionOk="0">
                    <a:moveTo>
                      <a:pt x="4246" y="0"/>
                    </a:moveTo>
                    <a:cubicBezTo>
                      <a:pt x="2778" y="0"/>
                      <a:pt x="1323" y="291"/>
                      <a:pt x="1" y="910"/>
                    </a:cubicBezTo>
                    <a:cubicBezTo>
                      <a:pt x="1869" y="2493"/>
                      <a:pt x="4314" y="3317"/>
                      <a:pt x="6751" y="3317"/>
                    </a:cubicBezTo>
                    <a:cubicBezTo>
                      <a:pt x="8292" y="3317"/>
                      <a:pt x="9829" y="2988"/>
                      <a:pt x="11217" y="2315"/>
                    </a:cubicBezTo>
                    <a:cubicBezTo>
                      <a:pt x="9248" y="833"/>
                      <a:pt x="6729" y="0"/>
                      <a:pt x="4246" y="0"/>
                    </a:cubicBezTo>
                    <a:close/>
                  </a:path>
                </a:pathLst>
              </a:custGeom>
              <a:solidFill>
                <a:schemeClr val="accent1"/>
              </a:solidFill>
              <a:ln w="10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txBox="1">
            <a:spLocks noGrp="1"/>
          </p:cNvSpPr>
          <p:nvPr>
            <p:ph type="ctrTitle"/>
          </p:nvPr>
        </p:nvSpPr>
        <p:spPr>
          <a:xfrm>
            <a:off x="1506500" y="1462700"/>
            <a:ext cx="3796200" cy="2337300"/>
          </a:xfrm>
          <a:prstGeom prst="rect">
            <a:avLst/>
          </a:prstGeom>
        </p:spPr>
        <p:txBody>
          <a:bodyPr spcFirstLastPara="1" wrap="square" lIns="0" tIns="0" rIns="0" bIns="0" anchor="t" anchorCtr="0">
            <a:noAutofit/>
          </a:bodyPr>
          <a:lstStyle>
            <a:lvl1pPr lvl="0" algn="l" rtl="0">
              <a:lnSpc>
                <a:spcPct val="80000"/>
              </a:lnSpc>
              <a:spcBef>
                <a:spcPts val="0"/>
              </a:spcBef>
              <a:spcAft>
                <a:spcPts val="0"/>
              </a:spcAft>
              <a:buSzPts val="5200"/>
              <a:buNone/>
              <a:defRPr sz="4800" b="1">
                <a:latin typeface="Khand"/>
                <a:ea typeface="Khand"/>
                <a:cs typeface="Khand"/>
                <a:sym typeface="Khan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5" name="Google Shape;85;p2"/>
          <p:cNvSpPr txBox="1">
            <a:spLocks noGrp="1"/>
          </p:cNvSpPr>
          <p:nvPr>
            <p:ph type="subTitle" idx="1"/>
          </p:nvPr>
        </p:nvSpPr>
        <p:spPr>
          <a:xfrm>
            <a:off x="1544975" y="3858875"/>
            <a:ext cx="3794700" cy="2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600">
                <a:solidFill>
                  <a:schemeClr val="dk1"/>
                </a:solidFill>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607"/>
        <p:cNvGrpSpPr/>
        <p:nvPr/>
      </p:nvGrpSpPr>
      <p:grpSpPr>
        <a:xfrm>
          <a:off x="0" y="0"/>
          <a:ext cx="0" cy="0"/>
          <a:chOff x="0" y="0"/>
          <a:chExt cx="0" cy="0"/>
        </a:xfrm>
      </p:grpSpPr>
      <p:sp>
        <p:nvSpPr>
          <p:cNvPr id="608" name="Google Shape;608;p17"/>
          <p:cNvSpPr/>
          <p:nvPr/>
        </p:nvSpPr>
        <p:spPr>
          <a:xfrm>
            <a:off x="-6999023" y="-5632749"/>
            <a:ext cx="12667136" cy="8393600"/>
          </a:xfrm>
          <a:custGeom>
            <a:avLst/>
            <a:gdLst/>
            <a:ahLst/>
            <a:cxn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7"/>
          <p:cNvSpPr/>
          <p:nvPr/>
        </p:nvSpPr>
        <p:spPr>
          <a:xfrm>
            <a:off x="4332993" y="-484802"/>
            <a:ext cx="5233518" cy="3293381"/>
          </a:xfrm>
          <a:custGeom>
            <a:avLst/>
            <a:gdLst/>
            <a:ahLst/>
            <a:cxnLst/>
            <a:rect l="l" t="t" r="r" b="b"/>
            <a:pathLst>
              <a:path w="38291" h="24096" extrusionOk="0">
                <a:moveTo>
                  <a:pt x="1941" y="0"/>
                </a:moveTo>
                <a:cubicBezTo>
                  <a:pt x="84" y="1048"/>
                  <a:pt x="0" y="3822"/>
                  <a:pt x="1203" y="5572"/>
                </a:cubicBezTo>
                <a:cubicBezTo>
                  <a:pt x="2406" y="7311"/>
                  <a:pt x="4441" y="8263"/>
                  <a:pt x="6382" y="9156"/>
                </a:cubicBezTo>
                <a:cubicBezTo>
                  <a:pt x="8311" y="10049"/>
                  <a:pt x="10335" y="11061"/>
                  <a:pt x="11454" y="12847"/>
                </a:cubicBezTo>
                <a:cubicBezTo>
                  <a:pt x="12693" y="14835"/>
                  <a:pt x="12704" y="17645"/>
                  <a:pt x="14621" y="19038"/>
                </a:cubicBezTo>
                <a:cubicBezTo>
                  <a:pt x="15487" y="19663"/>
                  <a:pt x="16496" y="19829"/>
                  <a:pt x="17564" y="19829"/>
                </a:cubicBezTo>
                <a:cubicBezTo>
                  <a:pt x="18773" y="19829"/>
                  <a:pt x="20058" y="19616"/>
                  <a:pt x="21295" y="19616"/>
                </a:cubicBezTo>
                <a:cubicBezTo>
                  <a:pt x="22089" y="19616"/>
                  <a:pt x="22864" y="19703"/>
                  <a:pt x="23587" y="19991"/>
                </a:cubicBezTo>
                <a:cubicBezTo>
                  <a:pt x="25361" y="20693"/>
                  <a:pt x="26456" y="22443"/>
                  <a:pt x="28111" y="23372"/>
                </a:cubicBezTo>
                <a:cubicBezTo>
                  <a:pt x="29039" y="23885"/>
                  <a:pt x="30035" y="24096"/>
                  <a:pt x="31060" y="24096"/>
                </a:cubicBezTo>
                <a:cubicBezTo>
                  <a:pt x="33390" y="24096"/>
                  <a:pt x="35867" y="23007"/>
                  <a:pt x="38017" y="21908"/>
                </a:cubicBezTo>
                <a:lnTo>
                  <a:pt x="38291" y="548"/>
                </a:lnTo>
                <a:lnTo>
                  <a:pt x="19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0" name="Google Shape;610;p17"/>
          <p:cNvGrpSpPr/>
          <p:nvPr/>
        </p:nvGrpSpPr>
        <p:grpSpPr>
          <a:xfrm flipH="1">
            <a:off x="-238273" y="-247156"/>
            <a:ext cx="10235295" cy="5807657"/>
            <a:chOff x="-789298" y="-168156"/>
            <a:chExt cx="10235295" cy="5807657"/>
          </a:xfrm>
        </p:grpSpPr>
        <p:grpSp>
          <p:nvGrpSpPr>
            <p:cNvPr id="611" name="Google Shape;611;p17"/>
            <p:cNvGrpSpPr/>
            <p:nvPr/>
          </p:nvGrpSpPr>
          <p:grpSpPr>
            <a:xfrm>
              <a:off x="-789298" y="-168156"/>
              <a:ext cx="10235295" cy="5807657"/>
              <a:chOff x="-789298" y="-168156"/>
              <a:chExt cx="10235295" cy="5807657"/>
            </a:xfrm>
          </p:grpSpPr>
          <p:sp>
            <p:nvSpPr>
              <p:cNvPr id="612" name="Google Shape;612;p17"/>
              <p:cNvSpPr/>
              <p:nvPr/>
            </p:nvSpPr>
            <p:spPr>
              <a:xfrm>
                <a:off x="1133500" y="2835949"/>
                <a:ext cx="865415" cy="2803552"/>
              </a:xfrm>
              <a:custGeom>
                <a:avLst/>
                <a:gdLst/>
                <a:ahLst/>
                <a:cxnLst/>
                <a:rect l="l" t="t" r="r" b="b"/>
                <a:pathLst>
                  <a:path w="8729" h="28278" fill="none" extrusionOk="0">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7"/>
              <p:cNvSpPr/>
              <p:nvPr/>
            </p:nvSpPr>
            <p:spPr>
              <a:xfrm>
                <a:off x="2009392" y="2608128"/>
                <a:ext cx="875924" cy="2946416"/>
              </a:xfrm>
              <a:custGeom>
                <a:avLst/>
                <a:gdLst/>
                <a:ahLst/>
                <a:cxnLst/>
                <a:rect l="l" t="t" r="r" b="b"/>
                <a:pathLst>
                  <a:path w="8835" h="29719" fill="none" extrusionOk="0">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7"/>
              <p:cNvSpPr/>
              <p:nvPr/>
            </p:nvSpPr>
            <p:spPr>
              <a:xfrm>
                <a:off x="3015057" y="2177270"/>
                <a:ext cx="702425" cy="3302932"/>
              </a:xfrm>
              <a:custGeom>
                <a:avLst/>
                <a:gdLst/>
                <a:ahLst/>
                <a:cxnLst/>
                <a:rect l="l" t="t" r="r" b="b"/>
                <a:pathLst>
                  <a:path w="7085" h="33315" fill="none" extrusionOk="0">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7"/>
              <p:cNvSpPr/>
              <p:nvPr/>
            </p:nvSpPr>
            <p:spPr>
              <a:xfrm>
                <a:off x="3740952" y="2236258"/>
                <a:ext cx="852328" cy="3324149"/>
              </a:xfrm>
              <a:custGeom>
                <a:avLst/>
                <a:gdLst/>
                <a:ahLst/>
                <a:cxnLst/>
                <a:rect l="l" t="t" r="r" b="b"/>
                <a:pathLst>
                  <a:path w="8597" h="33529" fill="none" extrusionOk="0">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7"/>
              <p:cNvSpPr/>
              <p:nvPr/>
            </p:nvSpPr>
            <p:spPr>
              <a:xfrm>
                <a:off x="-339604" y="3689336"/>
                <a:ext cx="3915534" cy="561940"/>
              </a:xfrm>
              <a:custGeom>
                <a:avLst/>
                <a:gdLst/>
                <a:ahLst/>
                <a:cxnLst/>
                <a:rect l="l" t="t" r="r" b="b"/>
                <a:pathLst>
                  <a:path w="39494" h="5668" fill="none" extrusionOk="0">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7"/>
              <p:cNvSpPr/>
              <p:nvPr/>
            </p:nvSpPr>
            <p:spPr>
              <a:xfrm>
                <a:off x="-789298" y="3989132"/>
                <a:ext cx="4993213" cy="1112081"/>
              </a:xfrm>
              <a:custGeom>
                <a:avLst/>
                <a:gdLst/>
                <a:ahLst/>
                <a:cxnLst/>
                <a:rect l="l" t="t" r="r" b="b"/>
                <a:pathLst>
                  <a:path w="50364" h="11217" fill="none" extrusionOk="0">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7"/>
              <p:cNvSpPr/>
              <p:nvPr/>
            </p:nvSpPr>
            <p:spPr>
              <a:xfrm>
                <a:off x="6828831" y="-133854"/>
                <a:ext cx="520696" cy="3377190"/>
              </a:xfrm>
              <a:custGeom>
                <a:avLst/>
                <a:gdLst/>
                <a:ahLst/>
                <a:cxnLst/>
                <a:rect l="l" t="t" r="r" b="b"/>
                <a:pathLst>
                  <a:path w="5252" h="34064" fill="none" extrusionOk="0">
                    <a:moveTo>
                      <a:pt x="953" y="34064"/>
                    </a:moveTo>
                    <a:cubicBezTo>
                      <a:pt x="4287" y="28063"/>
                      <a:pt x="5251" y="20788"/>
                      <a:pt x="3596" y="14133"/>
                    </a:cubicBezTo>
                    <a:cubicBezTo>
                      <a:pt x="2417" y="9430"/>
                      <a:pt x="0" y="4691"/>
                      <a:pt x="1227" y="0"/>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7"/>
              <p:cNvSpPr/>
              <p:nvPr/>
            </p:nvSpPr>
            <p:spPr>
              <a:xfrm>
                <a:off x="7753103" y="-164587"/>
                <a:ext cx="507610" cy="3868342"/>
              </a:xfrm>
              <a:custGeom>
                <a:avLst/>
                <a:gdLst/>
                <a:ahLst/>
                <a:cxnLst/>
                <a:rect l="l" t="t" r="r" b="b"/>
                <a:pathLst>
                  <a:path w="5120" h="39018" fill="none" extrusionOk="0">
                    <a:moveTo>
                      <a:pt x="1453" y="1"/>
                    </a:moveTo>
                    <a:cubicBezTo>
                      <a:pt x="881" y="6716"/>
                      <a:pt x="3072" y="13312"/>
                      <a:pt x="4096" y="19967"/>
                    </a:cubicBezTo>
                    <a:cubicBezTo>
                      <a:pt x="5120" y="26623"/>
                      <a:pt x="4703" y="34183"/>
                      <a:pt x="0" y="3901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7"/>
              <p:cNvSpPr/>
              <p:nvPr/>
            </p:nvSpPr>
            <p:spPr>
              <a:xfrm>
                <a:off x="8408114" y="-168156"/>
                <a:ext cx="582066" cy="3987610"/>
              </a:xfrm>
              <a:custGeom>
                <a:avLst/>
                <a:gdLst/>
                <a:ahLst/>
                <a:cxnLst/>
                <a:rect l="l" t="t" r="r" b="b"/>
                <a:pathLst>
                  <a:path w="5871" h="40221" fill="none" extrusionOk="0">
                    <a:moveTo>
                      <a:pt x="1763" y="40220"/>
                    </a:moveTo>
                    <a:cubicBezTo>
                      <a:pt x="5871" y="34684"/>
                      <a:pt x="5109" y="27028"/>
                      <a:pt x="3597" y="20325"/>
                    </a:cubicBezTo>
                    <a:cubicBezTo>
                      <a:pt x="2073" y="13610"/>
                      <a:pt x="1" y="6573"/>
                      <a:pt x="2049" y="1"/>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7"/>
              <p:cNvSpPr/>
              <p:nvPr/>
            </p:nvSpPr>
            <p:spPr>
              <a:xfrm>
                <a:off x="5969496" y="26651"/>
                <a:ext cx="541913" cy="3432710"/>
              </a:xfrm>
              <a:custGeom>
                <a:avLst/>
                <a:gdLst/>
                <a:ahLst/>
                <a:cxnLst/>
                <a:rect l="l" t="t" r="r" b="b"/>
                <a:pathLst>
                  <a:path w="5466" h="34624" fill="none" extrusionOk="0">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7"/>
              <p:cNvSpPr/>
              <p:nvPr/>
            </p:nvSpPr>
            <p:spPr>
              <a:xfrm>
                <a:off x="4771402" y="426776"/>
                <a:ext cx="416795" cy="1656175"/>
              </a:xfrm>
              <a:custGeom>
                <a:avLst/>
                <a:gdLst/>
                <a:ahLst/>
                <a:cxnLst/>
                <a:rect l="l" t="t" r="r" b="b"/>
                <a:pathLst>
                  <a:path w="4204" h="16705" fill="none" extrusionOk="0">
                    <a:moveTo>
                      <a:pt x="918" y="1"/>
                    </a:moveTo>
                    <a:cubicBezTo>
                      <a:pt x="1" y="2727"/>
                      <a:pt x="1108" y="5668"/>
                      <a:pt x="2144" y="8347"/>
                    </a:cubicBezTo>
                    <a:cubicBezTo>
                      <a:pt x="3192" y="11026"/>
                      <a:pt x="4204" y="14038"/>
                      <a:pt x="3120" y="16705"/>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7"/>
              <p:cNvSpPr/>
              <p:nvPr/>
            </p:nvSpPr>
            <p:spPr>
              <a:xfrm>
                <a:off x="5349778" y="366598"/>
                <a:ext cx="3989891" cy="478164"/>
              </a:xfrm>
              <a:custGeom>
                <a:avLst/>
                <a:gdLst/>
                <a:ahLst/>
                <a:cxnLst/>
                <a:rect l="l" t="t" r="r" b="b"/>
                <a:pathLst>
                  <a:path w="40244" h="4823" fill="none" extrusionOk="0">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7"/>
              <p:cNvSpPr/>
              <p:nvPr/>
            </p:nvSpPr>
            <p:spPr>
              <a:xfrm>
                <a:off x="4060874" y="1217606"/>
                <a:ext cx="5385123" cy="559659"/>
              </a:xfrm>
              <a:custGeom>
                <a:avLst/>
                <a:gdLst/>
                <a:ahLst/>
                <a:cxnLst/>
                <a:rect l="l" t="t" r="r" b="b"/>
                <a:pathLst>
                  <a:path w="54317" h="5645" fill="none" extrusionOk="0">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7"/>
              <p:cNvSpPr/>
              <p:nvPr/>
            </p:nvSpPr>
            <p:spPr>
              <a:xfrm>
                <a:off x="5296739" y="2145447"/>
                <a:ext cx="4001689" cy="705895"/>
              </a:xfrm>
              <a:custGeom>
                <a:avLst/>
                <a:gdLst/>
                <a:ahLst/>
                <a:cxnLst/>
                <a:rect l="l" t="t" r="r" b="b"/>
                <a:pathLst>
                  <a:path w="40363" h="7120" fill="none" extrusionOk="0">
                    <a:moveTo>
                      <a:pt x="0" y="2548"/>
                    </a:moveTo>
                    <a:cubicBezTo>
                      <a:pt x="6406" y="0"/>
                      <a:pt x="13597" y="2000"/>
                      <a:pt x="20241" y="3798"/>
                    </a:cubicBezTo>
                    <a:cubicBezTo>
                      <a:pt x="26884" y="5596"/>
                      <a:pt x="34338" y="7120"/>
                      <a:pt x="40362" y="379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7"/>
              <p:cNvSpPr/>
              <p:nvPr/>
            </p:nvSpPr>
            <p:spPr>
              <a:xfrm>
                <a:off x="7480372" y="1575299"/>
                <a:ext cx="258663" cy="2318447"/>
              </a:xfrm>
              <a:custGeom>
                <a:avLst/>
                <a:gdLst/>
                <a:ahLst/>
                <a:cxnLst/>
                <a:rect l="l" t="t" r="r" b="b"/>
                <a:pathLst>
                  <a:path w="2609" h="23385" fill="none" extrusionOk="0">
                    <a:moveTo>
                      <a:pt x="2608" y="0"/>
                    </a:moveTo>
                    <a:cubicBezTo>
                      <a:pt x="1037" y="8704"/>
                      <a:pt x="501" y="14562"/>
                      <a:pt x="1" y="23384"/>
                    </a:cubicBezTo>
                  </a:path>
                </a:pathLst>
              </a:custGeom>
              <a:solidFill>
                <a:schemeClr val="dk1"/>
              </a:solid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7" name="Google Shape;627;p17"/>
            <p:cNvSpPr/>
            <p:nvPr/>
          </p:nvSpPr>
          <p:spPr>
            <a:xfrm>
              <a:off x="235302" y="3474502"/>
              <a:ext cx="720072" cy="2061073"/>
            </a:xfrm>
            <a:custGeom>
              <a:avLst/>
              <a:gdLst/>
              <a:ahLst/>
              <a:cxnLst/>
              <a:rect l="l" t="t" r="r" b="b"/>
              <a:pathLst>
                <a:path w="7263" h="20789" fill="none" extrusionOk="0">
                  <a:moveTo>
                    <a:pt x="1262" y="0"/>
                  </a:moveTo>
                  <a:cubicBezTo>
                    <a:pt x="0" y="3453"/>
                    <a:pt x="1667" y="7251"/>
                    <a:pt x="3453" y="10466"/>
                  </a:cubicBezTo>
                  <a:cubicBezTo>
                    <a:pt x="5239" y="13681"/>
                    <a:pt x="7263" y="17157"/>
                    <a:pt x="6739" y="20789"/>
                  </a:cubicBezTo>
                </a:path>
              </a:pathLst>
            </a:custGeom>
            <a:no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17"/>
          <p:cNvSpPr/>
          <p:nvPr/>
        </p:nvSpPr>
        <p:spPr>
          <a:xfrm>
            <a:off x="-1135777" y="2808566"/>
            <a:ext cx="4058398" cy="2465971"/>
          </a:xfrm>
          <a:custGeom>
            <a:avLst/>
            <a:gdLst/>
            <a:ahLst/>
            <a:cxnLst/>
            <a:rect l="l" t="t" r="r" b="b"/>
            <a:pathLst>
              <a:path w="40935" h="24873" extrusionOk="0">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7"/>
          <p:cNvSpPr/>
          <p:nvPr/>
        </p:nvSpPr>
        <p:spPr>
          <a:xfrm>
            <a:off x="501275" y="327525"/>
            <a:ext cx="8141400" cy="4438200"/>
          </a:xfrm>
          <a:prstGeom prst="roundRect">
            <a:avLst>
              <a:gd name="adj" fmla="val 374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7"/>
          <p:cNvSpPr txBox="1">
            <a:spLocks noGrp="1"/>
          </p:cNvSpPr>
          <p:nvPr>
            <p:ph type="subTitle" idx="1"/>
          </p:nvPr>
        </p:nvSpPr>
        <p:spPr>
          <a:xfrm>
            <a:off x="2167500" y="2093599"/>
            <a:ext cx="2265900" cy="525900"/>
          </a:xfrm>
          <a:prstGeom prst="rect">
            <a:avLst/>
          </a:prstGeom>
        </p:spPr>
        <p:txBody>
          <a:bodyPr spcFirstLastPara="1" wrap="square" lIns="0" tIns="0" rIns="0" bIns="0" anchor="t" anchorCtr="0">
            <a:noAutofit/>
          </a:bodyPr>
          <a:lstStyle>
            <a:lvl1pPr marL="0" marR="91440" lvl="0" indent="0" rtl="0">
              <a:lnSpc>
                <a:spcPct val="100000"/>
              </a:lnSpc>
              <a:spcBef>
                <a:spcPts val="0"/>
              </a:spcBef>
              <a:spcAft>
                <a:spcPts val="0"/>
              </a:spcAft>
              <a:buClr>
                <a:schemeClr val="dk1"/>
              </a:buClr>
              <a:buSzPts val="1600"/>
              <a:buNone/>
              <a:defRPr sz="1600">
                <a:solidFill>
                  <a:schemeClr val="dk1"/>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31" name="Google Shape;631;p17"/>
          <p:cNvSpPr txBox="1">
            <a:spLocks noGrp="1"/>
          </p:cNvSpPr>
          <p:nvPr>
            <p:ph type="subTitle" idx="2"/>
          </p:nvPr>
        </p:nvSpPr>
        <p:spPr>
          <a:xfrm>
            <a:off x="2167500" y="1777588"/>
            <a:ext cx="2269800" cy="302100"/>
          </a:xfrm>
          <a:prstGeom prst="rect">
            <a:avLst/>
          </a:prstGeom>
        </p:spPr>
        <p:txBody>
          <a:bodyPr spcFirstLastPara="1" wrap="square" lIns="0" tIns="0" rIns="0" bIns="0" anchor="t" anchorCtr="0">
            <a:noAutofit/>
          </a:bodyPr>
          <a:lstStyle>
            <a:lvl1pPr marL="0" marR="0" lvl="0" indent="0" rtl="0">
              <a:lnSpc>
                <a:spcPct val="80000"/>
              </a:lnSpc>
              <a:spcBef>
                <a:spcPts val="0"/>
              </a:spcBef>
              <a:spcAft>
                <a:spcPts val="0"/>
              </a:spcAft>
              <a:buClr>
                <a:schemeClr val="dk1"/>
              </a:buClr>
              <a:buSzPts val="2800"/>
              <a:buFont typeface="Quicksand Medium"/>
              <a:buNone/>
              <a:defRPr sz="2000">
                <a:solidFill>
                  <a:schemeClr val="dk1"/>
                </a:solidFill>
                <a:latin typeface="Quicksand SemiBold"/>
                <a:ea typeface="Quicksand SemiBold"/>
                <a:cs typeface="Quicksand SemiBold"/>
                <a:sym typeface="Quicksand SemiBold"/>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32" name="Google Shape;632;p17"/>
          <p:cNvSpPr txBox="1">
            <a:spLocks noGrp="1"/>
          </p:cNvSpPr>
          <p:nvPr>
            <p:ph type="subTitle" idx="3"/>
          </p:nvPr>
        </p:nvSpPr>
        <p:spPr>
          <a:xfrm>
            <a:off x="2167500" y="3297932"/>
            <a:ext cx="2265900" cy="525900"/>
          </a:xfrm>
          <a:prstGeom prst="rect">
            <a:avLst/>
          </a:prstGeom>
        </p:spPr>
        <p:txBody>
          <a:bodyPr spcFirstLastPara="1" wrap="square" lIns="0" tIns="0" rIns="0" bIns="0" anchor="t" anchorCtr="0">
            <a:noAutofit/>
          </a:bodyPr>
          <a:lstStyle>
            <a:lvl1pPr marL="0" marR="91440" lvl="0" indent="0" rtl="0">
              <a:lnSpc>
                <a:spcPct val="100000"/>
              </a:lnSpc>
              <a:spcBef>
                <a:spcPts val="0"/>
              </a:spcBef>
              <a:spcAft>
                <a:spcPts val="0"/>
              </a:spcAft>
              <a:buClr>
                <a:schemeClr val="dk1"/>
              </a:buClr>
              <a:buSzPts val="1600"/>
              <a:buNone/>
              <a:defRPr sz="1600">
                <a:solidFill>
                  <a:schemeClr val="dk1"/>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33" name="Google Shape;633;p17"/>
          <p:cNvSpPr txBox="1">
            <a:spLocks noGrp="1"/>
          </p:cNvSpPr>
          <p:nvPr>
            <p:ph type="subTitle" idx="4"/>
          </p:nvPr>
        </p:nvSpPr>
        <p:spPr>
          <a:xfrm>
            <a:off x="2167500" y="2994272"/>
            <a:ext cx="2265900" cy="302100"/>
          </a:xfrm>
          <a:prstGeom prst="rect">
            <a:avLst/>
          </a:prstGeom>
        </p:spPr>
        <p:txBody>
          <a:bodyPr spcFirstLastPara="1" wrap="square" lIns="0" tIns="0" rIns="0" bIns="0" anchor="t" anchorCtr="0">
            <a:noAutofit/>
          </a:bodyPr>
          <a:lstStyle>
            <a:lvl1pPr marL="0" marR="0" lvl="0" indent="0" rtl="0">
              <a:lnSpc>
                <a:spcPct val="80000"/>
              </a:lnSpc>
              <a:spcBef>
                <a:spcPts val="0"/>
              </a:spcBef>
              <a:spcAft>
                <a:spcPts val="0"/>
              </a:spcAft>
              <a:buClr>
                <a:schemeClr val="dk1"/>
              </a:buClr>
              <a:buSzPts val="2800"/>
              <a:buFont typeface="Quicksand Medium"/>
              <a:buNone/>
              <a:defRPr sz="2000">
                <a:solidFill>
                  <a:schemeClr val="dk1"/>
                </a:solidFill>
                <a:latin typeface="Quicksand SemiBold"/>
                <a:ea typeface="Quicksand SemiBold"/>
                <a:cs typeface="Quicksand SemiBold"/>
                <a:sym typeface="Quicksand SemiBold"/>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34" name="Google Shape;634;p17"/>
          <p:cNvSpPr txBox="1">
            <a:spLocks noGrp="1"/>
          </p:cNvSpPr>
          <p:nvPr>
            <p:ph type="subTitle" idx="5"/>
          </p:nvPr>
        </p:nvSpPr>
        <p:spPr>
          <a:xfrm>
            <a:off x="4716087" y="2093599"/>
            <a:ext cx="2267700" cy="525900"/>
          </a:xfrm>
          <a:prstGeom prst="rect">
            <a:avLst/>
          </a:prstGeom>
        </p:spPr>
        <p:txBody>
          <a:bodyPr spcFirstLastPara="1" wrap="square" lIns="0" tIns="0" rIns="0" bIns="0" anchor="t" anchorCtr="0">
            <a:noAutofit/>
          </a:bodyPr>
          <a:lstStyle>
            <a:lvl1pPr marL="0" lvl="0" indent="0" algn="r" rtl="0">
              <a:lnSpc>
                <a:spcPct val="100000"/>
              </a:lnSpc>
              <a:spcBef>
                <a:spcPts val="0"/>
              </a:spcBef>
              <a:spcAft>
                <a:spcPts val="0"/>
              </a:spcAft>
              <a:buClr>
                <a:schemeClr val="dk1"/>
              </a:buClr>
              <a:buSzPts val="1600"/>
              <a:buNone/>
              <a:defRPr sz="1600">
                <a:solidFill>
                  <a:schemeClr val="dk1"/>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35" name="Google Shape;635;p17"/>
          <p:cNvSpPr txBox="1">
            <a:spLocks noGrp="1"/>
          </p:cNvSpPr>
          <p:nvPr>
            <p:ph type="subTitle" idx="6"/>
          </p:nvPr>
        </p:nvSpPr>
        <p:spPr>
          <a:xfrm>
            <a:off x="4717699" y="1777588"/>
            <a:ext cx="2266200" cy="302100"/>
          </a:xfrm>
          <a:prstGeom prst="rect">
            <a:avLst/>
          </a:prstGeom>
        </p:spPr>
        <p:txBody>
          <a:bodyPr spcFirstLastPara="1" wrap="square" lIns="0" tIns="0" rIns="0" bIns="0" anchor="t" anchorCtr="0">
            <a:noAutofit/>
          </a:bodyPr>
          <a:lstStyle>
            <a:lvl1pPr marL="0" marR="0" lvl="0" indent="0" algn="r" rtl="0">
              <a:lnSpc>
                <a:spcPct val="80000"/>
              </a:lnSpc>
              <a:spcBef>
                <a:spcPts val="0"/>
              </a:spcBef>
              <a:spcAft>
                <a:spcPts val="0"/>
              </a:spcAft>
              <a:buClr>
                <a:schemeClr val="dk1"/>
              </a:buClr>
              <a:buSzPts val="2800"/>
              <a:buFont typeface="Quicksand Medium"/>
              <a:buNone/>
              <a:defRPr sz="2000">
                <a:solidFill>
                  <a:schemeClr val="dk1"/>
                </a:solidFill>
                <a:latin typeface="Quicksand SemiBold"/>
                <a:ea typeface="Quicksand SemiBold"/>
                <a:cs typeface="Quicksand SemiBold"/>
                <a:sym typeface="Quicksand SemiBold"/>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36" name="Google Shape;636;p17"/>
          <p:cNvSpPr txBox="1">
            <a:spLocks noGrp="1"/>
          </p:cNvSpPr>
          <p:nvPr>
            <p:ph type="subTitle" idx="7"/>
          </p:nvPr>
        </p:nvSpPr>
        <p:spPr>
          <a:xfrm>
            <a:off x="4716087" y="3297932"/>
            <a:ext cx="2267700" cy="525900"/>
          </a:xfrm>
          <a:prstGeom prst="rect">
            <a:avLst/>
          </a:prstGeom>
        </p:spPr>
        <p:txBody>
          <a:bodyPr spcFirstLastPara="1" wrap="square" lIns="0" tIns="0" rIns="0" bIns="0" anchor="t" anchorCtr="0">
            <a:noAutofit/>
          </a:bodyPr>
          <a:lstStyle>
            <a:lvl1pPr marL="0" lvl="0" indent="0" algn="r" rtl="0">
              <a:lnSpc>
                <a:spcPct val="100000"/>
              </a:lnSpc>
              <a:spcBef>
                <a:spcPts val="0"/>
              </a:spcBef>
              <a:spcAft>
                <a:spcPts val="0"/>
              </a:spcAft>
              <a:buClr>
                <a:schemeClr val="dk1"/>
              </a:buClr>
              <a:buSzPts val="1600"/>
              <a:buNone/>
              <a:defRPr sz="1600">
                <a:solidFill>
                  <a:schemeClr val="dk1"/>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37" name="Google Shape;637;p17"/>
          <p:cNvSpPr txBox="1">
            <a:spLocks noGrp="1"/>
          </p:cNvSpPr>
          <p:nvPr>
            <p:ph type="subTitle" idx="8"/>
          </p:nvPr>
        </p:nvSpPr>
        <p:spPr>
          <a:xfrm>
            <a:off x="4717699" y="2994272"/>
            <a:ext cx="2266200" cy="302100"/>
          </a:xfrm>
          <a:prstGeom prst="rect">
            <a:avLst/>
          </a:prstGeom>
        </p:spPr>
        <p:txBody>
          <a:bodyPr spcFirstLastPara="1" wrap="square" lIns="0" tIns="0" rIns="0" bIns="0" anchor="t" anchorCtr="0">
            <a:noAutofit/>
          </a:bodyPr>
          <a:lstStyle>
            <a:lvl1pPr marL="0" marR="0" lvl="0" indent="0" algn="r" rtl="0">
              <a:lnSpc>
                <a:spcPct val="80000"/>
              </a:lnSpc>
              <a:spcBef>
                <a:spcPts val="0"/>
              </a:spcBef>
              <a:spcAft>
                <a:spcPts val="0"/>
              </a:spcAft>
              <a:buClr>
                <a:schemeClr val="dk1"/>
              </a:buClr>
              <a:buSzPts val="2800"/>
              <a:buFont typeface="Quicksand Medium"/>
              <a:buNone/>
              <a:defRPr sz="2000">
                <a:solidFill>
                  <a:schemeClr val="dk1"/>
                </a:solidFill>
                <a:latin typeface="Quicksand SemiBold"/>
                <a:ea typeface="Quicksand SemiBold"/>
                <a:cs typeface="Quicksand SemiBold"/>
                <a:sym typeface="Quicksand SemiBold"/>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38" name="Google Shape;638;p17"/>
          <p:cNvSpPr txBox="1">
            <a:spLocks noGrp="1"/>
          </p:cNvSpPr>
          <p:nvPr>
            <p:ph type="title"/>
          </p:nvPr>
        </p:nvSpPr>
        <p:spPr>
          <a:xfrm>
            <a:off x="713225" y="521225"/>
            <a:ext cx="7717500" cy="572700"/>
          </a:xfrm>
          <a:prstGeom prst="rect">
            <a:avLst/>
          </a:prstGeom>
        </p:spPr>
        <p:txBody>
          <a:bodyPr spcFirstLastPara="1" wrap="square" lIns="0" tIns="0" rIns="0" bIns="0" anchor="t" anchorCtr="0">
            <a:noAutofit/>
          </a:bodyPr>
          <a:lstStyle>
            <a:lvl1pPr lvl="0" algn="ctr" rtl="0">
              <a:lnSpc>
                <a:spcPct val="120000"/>
              </a:lnSpc>
              <a:spcBef>
                <a:spcPts val="3000"/>
              </a:spcBef>
              <a:spcAft>
                <a:spcPts val="0"/>
              </a:spcAft>
              <a:buSzPts val="3300"/>
              <a:buNone/>
              <a:defRPr sz="35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737"/>
        <p:cNvGrpSpPr/>
        <p:nvPr/>
      </p:nvGrpSpPr>
      <p:grpSpPr>
        <a:xfrm>
          <a:off x="0" y="0"/>
          <a:ext cx="0" cy="0"/>
          <a:chOff x="0" y="0"/>
          <a:chExt cx="0" cy="0"/>
        </a:xfrm>
      </p:grpSpPr>
      <p:sp>
        <p:nvSpPr>
          <p:cNvPr id="738" name="Google Shape;738;p20"/>
          <p:cNvSpPr/>
          <p:nvPr/>
        </p:nvSpPr>
        <p:spPr>
          <a:xfrm flipH="1">
            <a:off x="-2079351" y="-478417"/>
            <a:ext cx="9690952" cy="5888434"/>
          </a:xfrm>
          <a:custGeom>
            <a:avLst/>
            <a:gdLst/>
            <a:ahLst/>
            <a:cxnLst/>
            <a:rect l="l" t="t" r="r" b="b"/>
            <a:pathLst>
              <a:path w="40935" h="24873" extrusionOk="0">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9" name="Google Shape;739;p20"/>
          <p:cNvGrpSpPr/>
          <p:nvPr/>
        </p:nvGrpSpPr>
        <p:grpSpPr>
          <a:xfrm flipH="1">
            <a:off x="-711416" y="3578502"/>
            <a:ext cx="3763691" cy="1628409"/>
            <a:chOff x="5543397" y="3776677"/>
            <a:chExt cx="3763691" cy="1628409"/>
          </a:xfrm>
        </p:grpSpPr>
        <p:sp>
          <p:nvSpPr>
            <p:cNvPr id="740" name="Google Shape;740;p20"/>
            <p:cNvSpPr/>
            <p:nvPr/>
          </p:nvSpPr>
          <p:spPr>
            <a:xfrm>
              <a:off x="5543397" y="3776677"/>
              <a:ext cx="3576764" cy="1620782"/>
            </a:xfrm>
            <a:custGeom>
              <a:avLst/>
              <a:gdLst/>
              <a:ahLst/>
              <a:cxnLst/>
              <a:rect l="l" t="t" r="r" b="b"/>
              <a:pathLst>
                <a:path w="36077" h="16348" extrusionOk="0">
                  <a:moveTo>
                    <a:pt x="12812" y="0"/>
                  </a:moveTo>
                  <a:cubicBezTo>
                    <a:pt x="13752" y="2084"/>
                    <a:pt x="14038" y="3834"/>
                    <a:pt x="14979" y="5918"/>
                  </a:cubicBezTo>
                  <a:cubicBezTo>
                    <a:pt x="14534" y="5750"/>
                    <a:pt x="14045" y="5674"/>
                    <a:pt x="13542" y="5674"/>
                  </a:cubicBezTo>
                  <a:cubicBezTo>
                    <a:pt x="12228" y="5674"/>
                    <a:pt x="10817" y="6193"/>
                    <a:pt x="9835" y="6942"/>
                  </a:cubicBezTo>
                  <a:cubicBezTo>
                    <a:pt x="8466" y="7990"/>
                    <a:pt x="7692" y="9764"/>
                    <a:pt x="7859" y="11454"/>
                  </a:cubicBezTo>
                  <a:cubicBezTo>
                    <a:pt x="7646" y="11430"/>
                    <a:pt x="7431" y="11418"/>
                    <a:pt x="7214" y="11418"/>
                  </a:cubicBezTo>
                  <a:cubicBezTo>
                    <a:pt x="4266" y="11418"/>
                    <a:pt x="1043" y="13619"/>
                    <a:pt x="1" y="16348"/>
                  </a:cubicBezTo>
                  <a:lnTo>
                    <a:pt x="36076" y="16348"/>
                  </a:lnTo>
                  <a:lnTo>
                    <a:pt x="36076" y="7585"/>
                  </a:lnTo>
                  <a:cubicBezTo>
                    <a:pt x="35406" y="7465"/>
                    <a:pt x="34748" y="7406"/>
                    <a:pt x="34103" y="7406"/>
                  </a:cubicBezTo>
                  <a:cubicBezTo>
                    <a:pt x="32045" y="7406"/>
                    <a:pt x="30115" y="8013"/>
                    <a:pt x="28302" y="9228"/>
                  </a:cubicBezTo>
                  <a:cubicBezTo>
                    <a:pt x="29171" y="8001"/>
                    <a:pt x="29790" y="6382"/>
                    <a:pt x="29254" y="5001"/>
                  </a:cubicBezTo>
                  <a:cubicBezTo>
                    <a:pt x="28873" y="4001"/>
                    <a:pt x="27814" y="3394"/>
                    <a:pt x="26754" y="3239"/>
                  </a:cubicBezTo>
                  <a:cubicBezTo>
                    <a:pt x="26519" y="3207"/>
                    <a:pt x="26283" y="3193"/>
                    <a:pt x="26046" y="3193"/>
                  </a:cubicBezTo>
                  <a:cubicBezTo>
                    <a:pt x="25227" y="3193"/>
                    <a:pt x="24400" y="3361"/>
                    <a:pt x="23587" y="3537"/>
                  </a:cubicBezTo>
                  <a:cubicBezTo>
                    <a:pt x="24385" y="2227"/>
                    <a:pt x="24837" y="1286"/>
                    <a:pt x="256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0"/>
            <p:cNvSpPr/>
            <p:nvPr/>
          </p:nvSpPr>
          <p:spPr>
            <a:xfrm>
              <a:off x="7087287" y="3951360"/>
              <a:ext cx="2219801" cy="1453726"/>
            </a:xfrm>
            <a:custGeom>
              <a:avLst/>
              <a:gdLst/>
              <a:ahLst/>
              <a:cxnLst/>
              <a:rect l="l" t="t" r="r" b="b"/>
              <a:pathLst>
                <a:path w="22390" h="14663" extrusionOk="0">
                  <a:moveTo>
                    <a:pt x="10640" y="6604"/>
                  </a:moveTo>
                  <a:cubicBezTo>
                    <a:pt x="10796" y="6604"/>
                    <a:pt x="10920" y="6701"/>
                    <a:pt x="10967" y="6990"/>
                  </a:cubicBezTo>
                  <a:cubicBezTo>
                    <a:pt x="11109" y="7918"/>
                    <a:pt x="9883" y="8906"/>
                    <a:pt x="9228" y="9335"/>
                  </a:cubicBezTo>
                  <a:cubicBezTo>
                    <a:pt x="8276" y="9966"/>
                    <a:pt x="7180" y="10454"/>
                    <a:pt x="6097" y="10835"/>
                  </a:cubicBezTo>
                  <a:cubicBezTo>
                    <a:pt x="6514" y="9383"/>
                    <a:pt x="7978" y="8216"/>
                    <a:pt x="9169" y="7418"/>
                  </a:cubicBezTo>
                  <a:cubicBezTo>
                    <a:pt x="9383" y="7263"/>
                    <a:pt x="9621" y="7120"/>
                    <a:pt x="9859" y="6966"/>
                  </a:cubicBezTo>
                  <a:cubicBezTo>
                    <a:pt x="10077" y="6842"/>
                    <a:pt x="10397" y="6604"/>
                    <a:pt x="10640" y="6604"/>
                  </a:cubicBezTo>
                  <a:close/>
                  <a:moveTo>
                    <a:pt x="9109" y="1"/>
                  </a:moveTo>
                  <a:lnTo>
                    <a:pt x="9109" y="1"/>
                  </a:lnTo>
                  <a:cubicBezTo>
                    <a:pt x="6787" y="1191"/>
                    <a:pt x="4621" y="2775"/>
                    <a:pt x="2858" y="4692"/>
                  </a:cubicBezTo>
                  <a:cubicBezTo>
                    <a:pt x="1442" y="6239"/>
                    <a:pt x="1" y="8418"/>
                    <a:pt x="906" y="10573"/>
                  </a:cubicBezTo>
                  <a:cubicBezTo>
                    <a:pt x="1418" y="11789"/>
                    <a:pt x="2436" y="12229"/>
                    <a:pt x="3629" y="12229"/>
                  </a:cubicBezTo>
                  <a:cubicBezTo>
                    <a:pt x="4153" y="12229"/>
                    <a:pt x="4712" y="12144"/>
                    <a:pt x="5275" y="12002"/>
                  </a:cubicBezTo>
                  <a:cubicBezTo>
                    <a:pt x="5335" y="12407"/>
                    <a:pt x="5502" y="12800"/>
                    <a:pt x="5787" y="13193"/>
                  </a:cubicBezTo>
                  <a:cubicBezTo>
                    <a:pt x="6583" y="14312"/>
                    <a:pt x="7925" y="14662"/>
                    <a:pt x="9249" y="14662"/>
                  </a:cubicBezTo>
                  <a:cubicBezTo>
                    <a:pt x="9629" y="14662"/>
                    <a:pt x="10008" y="14633"/>
                    <a:pt x="10371" y="14586"/>
                  </a:cubicBezTo>
                  <a:cubicBezTo>
                    <a:pt x="15241" y="13990"/>
                    <a:pt x="19360" y="11038"/>
                    <a:pt x="22206" y="7144"/>
                  </a:cubicBezTo>
                  <a:cubicBezTo>
                    <a:pt x="22389" y="6853"/>
                    <a:pt x="22101" y="6574"/>
                    <a:pt x="21810" y="6574"/>
                  </a:cubicBezTo>
                  <a:cubicBezTo>
                    <a:pt x="21684" y="6574"/>
                    <a:pt x="21558" y="6626"/>
                    <a:pt x="21468" y="6751"/>
                  </a:cubicBezTo>
                  <a:cubicBezTo>
                    <a:pt x="19301" y="9704"/>
                    <a:pt x="16455" y="12014"/>
                    <a:pt x="12943" y="13157"/>
                  </a:cubicBezTo>
                  <a:cubicBezTo>
                    <a:pt x="11780" y="13548"/>
                    <a:pt x="10507" y="13871"/>
                    <a:pt x="9253" y="13871"/>
                  </a:cubicBezTo>
                  <a:cubicBezTo>
                    <a:pt x="9017" y="13871"/>
                    <a:pt x="8783" y="13860"/>
                    <a:pt x="8550" y="13836"/>
                  </a:cubicBezTo>
                  <a:cubicBezTo>
                    <a:pt x="7359" y="13693"/>
                    <a:pt x="6168" y="12943"/>
                    <a:pt x="6025" y="11776"/>
                  </a:cubicBezTo>
                  <a:cubicBezTo>
                    <a:pt x="7407" y="11311"/>
                    <a:pt x="8728" y="10621"/>
                    <a:pt x="9550" y="10097"/>
                  </a:cubicBezTo>
                  <a:cubicBezTo>
                    <a:pt x="10383" y="9573"/>
                    <a:pt x="11169" y="8895"/>
                    <a:pt x="11562" y="7966"/>
                  </a:cubicBezTo>
                  <a:cubicBezTo>
                    <a:pt x="11860" y="7287"/>
                    <a:pt x="12026" y="6061"/>
                    <a:pt x="11050" y="5823"/>
                  </a:cubicBezTo>
                  <a:cubicBezTo>
                    <a:pt x="10959" y="5801"/>
                    <a:pt x="10867" y="5791"/>
                    <a:pt x="10774" y="5791"/>
                  </a:cubicBezTo>
                  <a:cubicBezTo>
                    <a:pt x="10061" y="5791"/>
                    <a:pt x="9302" y="6380"/>
                    <a:pt x="8776" y="6728"/>
                  </a:cubicBezTo>
                  <a:cubicBezTo>
                    <a:pt x="7990" y="7263"/>
                    <a:pt x="7240" y="7859"/>
                    <a:pt x="6609" y="8561"/>
                  </a:cubicBezTo>
                  <a:cubicBezTo>
                    <a:pt x="5930" y="9287"/>
                    <a:pt x="5394" y="10180"/>
                    <a:pt x="5263" y="11121"/>
                  </a:cubicBezTo>
                  <a:cubicBezTo>
                    <a:pt x="4743" y="11270"/>
                    <a:pt x="4134" y="11407"/>
                    <a:pt x="3556" y="11407"/>
                  </a:cubicBezTo>
                  <a:cubicBezTo>
                    <a:pt x="2929" y="11407"/>
                    <a:pt x="2338" y="11246"/>
                    <a:pt x="1930" y="10764"/>
                  </a:cubicBezTo>
                  <a:cubicBezTo>
                    <a:pt x="370" y="8906"/>
                    <a:pt x="2442" y="6299"/>
                    <a:pt x="3716" y="4965"/>
                  </a:cubicBezTo>
                  <a:cubicBezTo>
                    <a:pt x="5073" y="3549"/>
                    <a:pt x="6621" y="2358"/>
                    <a:pt x="8300" y="1370"/>
                  </a:cubicBezTo>
                  <a:cubicBezTo>
                    <a:pt x="8573" y="917"/>
                    <a:pt x="8823" y="453"/>
                    <a:pt x="9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0"/>
            <p:cNvSpPr/>
            <p:nvPr/>
          </p:nvSpPr>
          <p:spPr>
            <a:xfrm>
              <a:off x="6892578" y="3776677"/>
              <a:ext cx="1140337" cy="237446"/>
            </a:xfrm>
            <a:custGeom>
              <a:avLst/>
              <a:gdLst/>
              <a:ahLst/>
              <a:cxnLst/>
              <a:rect l="l" t="t" r="r" b="b"/>
              <a:pathLst>
                <a:path w="11502" h="2395" extrusionOk="0">
                  <a:moveTo>
                    <a:pt x="0" y="0"/>
                  </a:moveTo>
                  <a:cubicBezTo>
                    <a:pt x="1521" y="1531"/>
                    <a:pt x="3559" y="2394"/>
                    <a:pt x="5698" y="2394"/>
                  </a:cubicBezTo>
                  <a:cubicBezTo>
                    <a:pt x="6255" y="2394"/>
                    <a:pt x="6819" y="2336"/>
                    <a:pt x="7382" y="2215"/>
                  </a:cubicBezTo>
                  <a:cubicBezTo>
                    <a:pt x="8978" y="1870"/>
                    <a:pt x="10371" y="1084"/>
                    <a:pt x="11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3" name="Google Shape;743;p20"/>
          <p:cNvSpPr/>
          <p:nvPr/>
        </p:nvSpPr>
        <p:spPr>
          <a:xfrm rot="-5400000">
            <a:off x="6638523" y="259141"/>
            <a:ext cx="4058398" cy="2465971"/>
          </a:xfrm>
          <a:custGeom>
            <a:avLst/>
            <a:gdLst/>
            <a:ahLst/>
            <a:cxnLst/>
            <a:rect l="l" t="t" r="r" b="b"/>
            <a:pathLst>
              <a:path w="40935" h="24873" extrusionOk="0">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0"/>
          <p:cNvSpPr/>
          <p:nvPr/>
        </p:nvSpPr>
        <p:spPr>
          <a:xfrm flipH="1">
            <a:off x="2179745" y="-4161169"/>
            <a:ext cx="10743601" cy="7118895"/>
          </a:xfrm>
          <a:custGeom>
            <a:avLst/>
            <a:gdLst/>
            <a:ahLst/>
            <a:cxn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5" name="Google Shape;745;p20"/>
          <p:cNvGrpSpPr/>
          <p:nvPr/>
        </p:nvGrpSpPr>
        <p:grpSpPr>
          <a:xfrm rot="10800000" flipH="1">
            <a:off x="-112526" y="-1646081"/>
            <a:ext cx="10235295" cy="5807657"/>
            <a:chOff x="-789298" y="-168156"/>
            <a:chExt cx="10235295" cy="5807657"/>
          </a:xfrm>
        </p:grpSpPr>
        <p:grpSp>
          <p:nvGrpSpPr>
            <p:cNvPr id="746" name="Google Shape;746;p20"/>
            <p:cNvGrpSpPr/>
            <p:nvPr/>
          </p:nvGrpSpPr>
          <p:grpSpPr>
            <a:xfrm>
              <a:off x="-789298" y="-168156"/>
              <a:ext cx="10235295" cy="5807657"/>
              <a:chOff x="-789298" y="-168156"/>
              <a:chExt cx="10235295" cy="5807657"/>
            </a:xfrm>
          </p:grpSpPr>
          <p:sp>
            <p:nvSpPr>
              <p:cNvPr id="747" name="Google Shape;747;p20"/>
              <p:cNvSpPr/>
              <p:nvPr/>
            </p:nvSpPr>
            <p:spPr>
              <a:xfrm>
                <a:off x="1133500" y="2835949"/>
                <a:ext cx="865415" cy="2803552"/>
              </a:xfrm>
              <a:custGeom>
                <a:avLst/>
                <a:gdLst/>
                <a:ahLst/>
                <a:cxnLst/>
                <a:rect l="l" t="t" r="r" b="b"/>
                <a:pathLst>
                  <a:path w="8729" h="28278" fill="none" extrusionOk="0">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0"/>
              <p:cNvSpPr/>
              <p:nvPr/>
            </p:nvSpPr>
            <p:spPr>
              <a:xfrm>
                <a:off x="2009392" y="2608128"/>
                <a:ext cx="875924" cy="2946416"/>
              </a:xfrm>
              <a:custGeom>
                <a:avLst/>
                <a:gdLst/>
                <a:ahLst/>
                <a:cxnLst/>
                <a:rect l="l" t="t" r="r" b="b"/>
                <a:pathLst>
                  <a:path w="8835" h="29719" fill="none" extrusionOk="0">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0"/>
              <p:cNvSpPr/>
              <p:nvPr/>
            </p:nvSpPr>
            <p:spPr>
              <a:xfrm>
                <a:off x="3015057" y="2177270"/>
                <a:ext cx="702425" cy="3302932"/>
              </a:xfrm>
              <a:custGeom>
                <a:avLst/>
                <a:gdLst/>
                <a:ahLst/>
                <a:cxnLst/>
                <a:rect l="l" t="t" r="r" b="b"/>
                <a:pathLst>
                  <a:path w="7085" h="33315" fill="none" extrusionOk="0">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0"/>
              <p:cNvSpPr/>
              <p:nvPr/>
            </p:nvSpPr>
            <p:spPr>
              <a:xfrm>
                <a:off x="3740952" y="2236258"/>
                <a:ext cx="852328" cy="3324149"/>
              </a:xfrm>
              <a:custGeom>
                <a:avLst/>
                <a:gdLst/>
                <a:ahLst/>
                <a:cxnLst/>
                <a:rect l="l" t="t" r="r" b="b"/>
                <a:pathLst>
                  <a:path w="8597" h="33529" fill="none" extrusionOk="0">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0"/>
              <p:cNvSpPr/>
              <p:nvPr/>
            </p:nvSpPr>
            <p:spPr>
              <a:xfrm>
                <a:off x="-339604" y="3689336"/>
                <a:ext cx="3915534" cy="561940"/>
              </a:xfrm>
              <a:custGeom>
                <a:avLst/>
                <a:gdLst/>
                <a:ahLst/>
                <a:cxnLst/>
                <a:rect l="l" t="t" r="r" b="b"/>
                <a:pathLst>
                  <a:path w="39494" h="5668" fill="none" extrusionOk="0">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0"/>
              <p:cNvSpPr/>
              <p:nvPr/>
            </p:nvSpPr>
            <p:spPr>
              <a:xfrm>
                <a:off x="-789298" y="3989132"/>
                <a:ext cx="4993213" cy="1112081"/>
              </a:xfrm>
              <a:custGeom>
                <a:avLst/>
                <a:gdLst/>
                <a:ahLst/>
                <a:cxnLst/>
                <a:rect l="l" t="t" r="r" b="b"/>
                <a:pathLst>
                  <a:path w="50364" h="11217" fill="none" extrusionOk="0">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0"/>
              <p:cNvSpPr/>
              <p:nvPr/>
            </p:nvSpPr>
            <p:spPr>
              <a:xfrm>
                <a:off x="6828831" y="-133854"/>
                <a:ext cx="520696" cy="3377190"/>
              </a:xfrm>
              <a:custGeom>
                <a:avLst/>
                <a:gdLst/>
                <a:ahLst/>
                <a:cxnLst/>
                <a:rect l="l" t="t" r="r" b="b"/>
                <a:pathLst>
                  <a:path w="5252" h="34064" fill="none" extrusionOk="0">
                    <a:moveTo>
                      <a:pt x="953" y="34064"/>
                    </a:moveTo>
                    <a:cubicBezTo>
                      <a:pt x="4287" y="28063"/>
                      <a:pt x="5251" y="20788"/>
                      <a:pt x="3596" y="14133"/>
                    </a:cubicBezTo>
                    <a:cubicBezTo>
                      <a:pt x="2417" y="9430"/>
                      <a:pt x="0" y="4691"/>
                      <a:pt x="1227" y="0"/>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0"/>
              <p:cNvSpPr/>
              <p:nvPr/>
            </p:nvSpPr>
            <p:spPr>
              <a:xfrm>
                <a:off x="7753103" y="-164587"/>
                <a:ext cx="507610" cy="3868342"/>
              </a:xfrm>
              <a:custGeom>
                <a:avLst/>
                <a:gdLst/>
                <a:ahLst/>
                <a:cxnLst/>
                <a:rect l="l" t="t" r="r" b="b"/>
                <a:pathLst>
                  <a:path w="5120" h="39018" fill="none" extrusionOk="0">
                    <a:moveTo>
                      <a:pt x="1453" y="1"/>
                    </a:moveTo>
                    <a:cubicBezTo>
                      <a:pt x="881" y="6716"/>
                      <a:pt x="3072" y="13312"/>
                      <a:pt x="4096" y="19967"/>
                    </a:cubicBezTo>
                    <a:cubicBezTo>
                      <a:pt x="5120" y="26623"/>
                      <a:pt x="4703" y="34183"/>
                      <a:pt x="0" y="3901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0"/>
              <p:cNvSpPr/>
              <p:nvPr/>
            </p:nvSpPr>
            <p:spPr>
              <a:xfrm>
                <a:off x="8408114" y="-168156"/>
                <a:ext cx="582066" cy="3987610"/>
              </a:xfrm>
              <a:custGeom>
                <a:avLst/>
                <a:gdLst/>
                <a:ahLst/>
                <a:cxnLst/>
                <a:rect l="l" t="t" r="r" b="b"/>
                <a:pathLst>
                  <a:path w="5871" h="40221" fill="none" extrusionOk="0">
                    <a:moveTo>
                      <a:pt x="1763" y="40220"/>
                    </a:moveTo>
                    <a:cubicBezTo>
                      <a:pt x="5871" y="34684"/>
                      <a:pt x="5109" y="27028"/>
                      <a:pt x="3597" y="20325"/>
                    </a:cubicBezTo>
                    <a:cubicBezTo>
                      <a:pt x="2073" y="13610"/>
                      <a:pt x="1" y="6573"/>
                      <a:pt x="2049" y="1"/>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0"/>
              <p:cNvSpPr/>
              <p:nvPr/>
            </p:nvSpPr>
            <p:spPr>
              <a:xfrm>
                <a:off x="5969496" y="26651"/>
                <a:ext cx="541913" cy="3432710"/>
              </a:xfrm>
              <a:custGeom>
                <a:avLst/>
                <a:gdLst/>
                <a:ahLst/>
                <a:cxnLst/>
                <a:rect l="l" t="t" r="r" b="b"/>
                <a:pathLst>
                  <a:path w="5466" h="34624" fill="none" extrusionOk="0">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0"/>
              <p:cNvSpPr/>
              <p:nvPr/>
            </p:nvSpPr>
            <p:spPr>
              <a:xfrm>
                <a:off x="4771402" y="426776"/>
                <a:ext cx="416795" cy="1656175"/>
              </a:xfrm>
              <a:custGeom>
                <a:avLst/>
                <a:gdLst/>
                <a:ahLst/>
                <a:cxnLst/>
                <a:rect l="l" t="t" r="r" b="b"/>
                <a:pathLst>
                  <a:path w="4204" h="16705" fill="none" extrusionOk="0">
                    <a:moveTo>
                      <a:pt x="918" y="1"/>
                    </a:moveTo>
                    <a:cubicBezTo>
                      <a:pt x="1" y="2727"/>
                      <a:pt x="1108" y="5668"/>
                      <a:pt x="2144" y="8347"/>
                    </a:cubicBezTo>
                    <a:cubicBezTo>
                      <a:pt x="3192" y="11026"/>
                      <a:pt x="4204" y="14038"/>
                      <a:pt x="3120" y="16705"/>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0"/>
              <p:cNvSpPr/>
              <p:nvPr/>
            </p:nvSpPr>
            <p:spPr>
              <a:xfrm>
                <a:off x="5349778" y="366598"/>
                <a:ext cx="3989891" cy="478164"/>
              </a:xfrm>
              <a:custGeom>
                <a:avLst/>
                <a:gdLst/>
                <a:ahLst/>
                <a:cxnLst/>
                <a:rect l="l" t="t" r="r" b="b"/>
                <a:pathLst>
                  <a:path w="40244" h="4823" fill="none" extrusionOk="0">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0"/>
              <p:cNvSpPr/>
              <p:nvPr/>
            </p:nvSpPr>
            <p:spPr>
              <a:xfrm>
                <a:off x="4060874" y="1217606"/>
                <a:ext cx="5385123" cy="559659"/>
              </a:xfrm>
              <a:custGeom>
                <a:avLst/>
                <a:gdLst/>
                <a:ahLst/>
                <a:cxnLst/>
                <a:rect l="l" t="t" r="r" b="b"/>
                <a:pathLst>
                  <a:path w="54317" h="5645" fill="none" extrusionOk="0">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0"/>
              <p:cNvSpPr/>
              <p:nvPr/>
            </p:nvSpPr>
            <p:spPr>
              <a:xfrm>
                <a:off x="5296739" y="2145447"/>
                <a:ext cx="4001689" cy="705895"/>
              </a:xfrm>
              <a:custGeom>
                <a:avLst/>
                <a:gdLst/>
                <a:ahLst/>
                <a:cxnLst/>
                <a:rect l="l" t="t" r="r" b="b"/>
                <a:pathLst>
                  <a:path w="40363" h="7120" fill="none" extrusionOk="0">
                    <a:moveTo>
                      <a:pt x="0" y="2548"/>
                    </a:moveTo>
                    <a:cubicBezTo>
                      <a:pt x="6406" y="0"/>
                      <a:pt x="13597" y="2000"/>
                      <a:pt x="20241" y="3798"/>
                    </a:cubicBezTo>
                    <a:cubicBezTo>
                      <a:pt x="26884" y="5596"/>
                      <a:pt x="34338" y="7120"/>
                      <a:pt x="40362" y="379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0"/>
              <p:cNvSpPr/>
              <p:nvPr/>
            </p:nvSpPr>
            <p:spPr>
              <a:xfrm>
                <a:off x="7480372" y="1575299"/>
                <a:ext cx="258663" cy="2318447"/>
              </a:xfrm>
              <a:custGeom>
                <a:avLst/>
                <a:gdLst/>
                <a:ahLst/>
                <a:cxnLst/>
                <a:rect l="l" t="t" r="r" b="b"/>
                <a:pathLst>
                  <a:path w="2609" h="23385" fill="none" extrusionOk="0">
                    <a:moveTo>
                      <a:pt x="2608" y="0"/>
                    </a:moveTo>
                    <a:cubicBezTo>
                      <a:pt x="1037" y="8704"/>
                      <a:pt x="501" y="14562"/>
                      <a:pt x="1" y="23384"/>
                    </a:cubicBezTo>
                  </a:path>
                </a:pathLst>
              </a:custGeom>
              <a:solidFill>
                <a:schemeClr val="dk1"/>
              </a:solid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2" name="Google Shape;762;p20"/>
            <p:cNvSpPr/>
            <p:nvPr/>
          </p:nvSpPr>
          <p:spPr>
            <a:xfrm>
              <a:off x="235302" y="3474502"/>
              <a:ext cx="720072" cy="2061073"/>
            </a:xfrm>
            <a:custGeom>
              <a:avLst/>
              <a:gdLst/>
              <a:ahLst/>
              <a:cxnLst/>
              <a:rect l="l" t="t" r="r" b="b"/>
              <a:pathLst>
                <a:path w="7263" h="20789" fill="none" extrusionOk="0">
                  <a:moveTo>
                    <a:pt x="1262" y="0"/>
                  </a:moveTo>
                  <a:cubicBezTo>
                    <a:pt x="0" y="3453"/>
                    <a:pt x="1667" y="7251"/>
                    <a:pt x="3453" y="10466"/>
                  </a:cubicBezTo>
                  <a:cubicBezTo>
                    <a:pt x="5239" y="13681"/>
                    <a:pt x="7263" y="17157"/>
                    <a:pt x="6739" y="20789"/>
                  </a:cubicBezTo>
                </a:path>
              </a:pathLst>
            </a:custGeom>
            <a:no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3" name="Google Shape;763;p20"/>
          <p:cNvSpPr/>
          <p:nvPr/>
        </p:nvSpPr>
        <p:spPr>
          <a:xfrm>
            <a:off x="501275" y="327525"/>
            <a:ext cx="8141400" cy="4438200"/>
          </a:xfrm>
          <a:prstGeom prst="roundRect">
            <a:avLst>
              <a:gd name="adj" fmla="val 374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0"/>
          <p:cNvSpPr txBox="1">
            <a:spLocks noGrp="1"/>
          </p:cNvSpPr>
          <p:nvPr>
            <p:ph type="title" hasCustomPrompt="1"/>
          </p:nvPr>
        </p:nvSpPr>
        <p:spPr>
          <a:xfrm>
            <a:off x="1953600" y="2034049"/>
            <a:ext cx="5236800" cy="749700"/>
          </a:xfrm>
          <a:prstGeom prst="rect">
            <a:avLst/>
          </a:prstGeom>
        </p:spPr>
        <p:txBody>
          <a:bodyPr spcFirstLastPara="1" wrap="square" lIns="0" tIns="0" rIns="0" bIns="0" anchor="t" anchorCtr="0">
            <a:noAutofit/>
          </a:bodyPr>
          <a:lstStyle>
            <a:lvl1pPr lvl="0" algn="ctr" rtl="0">
              <a:spcBef>
                <a:spcPts val="0"/>
              </a:spcBef>
              <a:spcAft>
                <a:spcPts val="0"/>
              </a:spcAft>
              <a:buClr>
                <a:schemeClr val="lt1"/>
              </a:buClr>
              <a:buSzPts val="12000"/>
              <a:buNone/>
              <a:defRPr sz="5000"/>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765" name="Google Shape;765;p20"/>
          <p:cNvSpPr txBox="1">
            <a:spLocks noGrp="1"/>
          </p:cNvSpPr>
          <p:nvPr>
            <p:ph type="subTitle" idx="1"/>
          </p:nvPr>
        </p:nvSpPr>
        <p:spPr>
          <a:xfrm>
            <a:off x="1952250" y="4051425"/>
            <a:ext cx="5239500" cy="263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lt1"/>
              </a:buClr>
              <a:buSzPts val="1600"/>
              <a:buNone/>
              <a:defRPr sz="1600"/>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766" name="Google Shape;766;p20"/>
          <p:cNvSpPr txBox="1">
            <a:spLocks noGrp="1"/>
          </p:cNvSpPr>
          <p:nvPr>
            <p:ph type="title" idx="2" hasCustomPrompt="1"/>
          </p:nvPr>
        </p:nvSpPr>
        <p:spPr>
          <a:xfrm>
            <a:off x="1953600" y="798100"/>
            <a:ext cx="5236800" cy="754200"/>
          </a:xfrm>
          <a:prstGeom prst="rect">
            <a:avLst/>
          </a:prstGeom>
        </p:spPr>
        <p:txBody>
          <a:bodyPr spcFirstLastPara="1" wrap="square" lIns="0" tIns="0" rIns="0" bIns="0" anchor="t" anchorCtr="0">
            <a:noAutofit/>
          </a:bodyPr>
          <a:lstStyle>
            <a:lvl1pPr lvl="0" algn="ctr" rtl="0">
              <a:spcBef>
                <a:spcPts val="0"/>
              </a:spcBef>
              <a:spcAft>
                <a:spcPts val="0"/>
              </a:spcAft>
              <a:buClr>
                <a:schemeClr val="lt1"/>
              </a:buClr>
              <a:buSzPts val="12000"/>
              <a:buNone/>
              <a:defRPr sz="5000"/>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767" name="Google Shape;767;p20"/>
          <p:cNvSpPr txBox="1">
            <a:spLocks noGrp="1"/>
          </p:cNvSpPr>
          <p:nvPr>
            <p:ph type="subTitle" idx="3"/>
          </p:nvPr>
        </p:nvSpPr>
        <p:spPr>
          <a:xfrm>
            <a:off x="1952250" y="2815900"/>
            <a:ext cx="5239500" cy="263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lt1"/>
              </a:buClr>
              <a:buSzPts val="1600"/>
              <a:buNone/>
              <a:defRPr sz="1600"/>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768" name="Google Shape;768;p20"/>
          <p:cNvSpPr txBox="1">
            <a:spLocks noGrp="1"/>
          </p:cNvSpPr>
          <p:nvPr>
            <p:ph type="title" idx="4" hasCustomPrompt="1"/>
          </p:nvPr>
        </p:nvSpPr>
        <p:spPr>
          <a:xfrm>
            <a:off x="1953600" y="3265498"/>
            <a:ext cx="5236800" cy="749700"/>
          </a:xfrm>
          <a:prstGeom prst="rect">
            <a:avLst/>
          </a:prstGeom>
        </p:spPr>
        <p:txBody>
          <a:bodyPr spcFirstLastPara="1" wrap="square" lIns="0" tIns="0" rIns="0" bIns="0" anchor="t" anchorCtr="0">
            <a:noAutofit/>
          </a:bodyPr>
          <a:lstStyle>
            <a:lvl1pPr lvl="0" algn="ctr" rtl="0">
              <a:spcBef>
                <a:spcPts val="0"/>
              </a:spcBef>
              <a:spcAft>
                <a:spcPts val="0"/>
              </a:spcAft>
              <a:buClr>
                <a:schemeClr val="dk1"/>
              </a:buClr>
              <a:buSzPts val="12000"/>
              <a:buNone/>
              <a:defRPr sz="5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69" name="Google Shape;769;p20"/>
          <p:cNvSpPr txBox="1">
            <a:spLocks noGrp="1"/>
          </p:cNvSpPr>
          <p:nvPr>
            <p:ph type="subTitle" idx="5"/>
          </p:nvPr>
        </p:nvSpPr>
        <p:spPr>
          <a:xfrm>
            <a:off x="1952250" y="1580375"/>
            <a:ext cx="5239500" cy="263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lt1"/>
              </a:buClr>
              <a:buSzPts val="1600"/>
              <a:buNone/>
              <a:defRPr sz="1600"/>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
  <p:cSld name="CUSTOM_11">
    <p:bg>
      <p:bgPr>
        <a:solidFill>
          <a:schemeClr val="accent2"/>
        </a:solidFill>
        <a:effectLst/>
      </p:bgPr>
    </p:bg>
    <p:spTree>
      <p:nvGrpSpPr>
        <p:cNvPr id="1" name="Shape 986"/>
        <p:cNvGrpSpPr/>
        <p:nvPr/>
      </p:nvGrpSpPr>
      <p:grpSpPr>
        <a:xfrm>
          <a:off x="0" y="0"/>
          <a:ext cx="0" cy="0"/>
          <a:chOff x="0" y="0"/>
          <a:chExt cx="0" cy="0"/>
        </a:xfrm>
      </p:grpSpPr>
      <p:sp>
        <p:nvSpPr>
          <p:cNvPr id="987" name="Google Shape;987;p26"/>
          <p:cNvSpPr/>
          <p:nvPr/>
        </p:nvSpPr>
        <p:spPr>
          <a:xfrm flipH="1">
            <a:off x="-799830" y="-1791769"/>
            <a:ext cx="10743601" cy="7118895"/>
          </a:xfrm>
          <a:custGeom>
            <a:avLst/>
            <a:gdLst/>
            <a:ahLst/>
            <a:cxn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6"/>
          <p:cNvSpPr/>
          <p:nvPr/>
        </p:nvSpPr>
        <p:spPr>
          <a:xfrm>
            <a:off x="501275" y="327525"/>
            <a:ext cx="8141400" cy="4438200"/>
          </a:xfrm>
          <a:prstGeom prst="roundRect">
            <a:avLst>
              <a:gd name="adj" fmla="val 374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9" name="Google Shape;989;p26"/>
          <p:cNvGrpSpPr/>
          <p:nvPr/>
        </p:nvGrpSpPr>
        <p:grpSpPr>
          <a:xfrm flipH="1">
            <a:off x="-911941" y="3578502"/>
            <a:ext cx="3763691" cy="1628409"/>
            <a:chOff x="5543397" y="3776677"/>
            <a:chExt cx="3763691" cy="1628409"/>
          </a:xfrm>
        </p:grpSpPr>
        <p:sp>
          <p:nvSpPr>
            <p:cNvPr id="990" name="Google Shape;990;p26"/>
            <p:cNvSpPr/>
            <p:nvPr/>
          </p:nvSpPr>
          <p:spPr>
            <a:xfrm>
              <a:off x="5543397" y="3776677"/>
              <a:ext cx="3576764" cy="1620782"/>
            </a:xfrm>
            <a:custGeom>
              <a:avLst/>
              <a:gdLst/>
              <a:ahLst/>
              <a:cxnLst/>
              <a:rect l="l" t="t" r="r" b="b"/>
              <a:pathLst>
                <a:path w="36077" h="16348" extrusionOk="0">
                  <a:moveTo>
                    <a:pt x="12812" y="0"/>
                  </a:moveTo>
                  <a:cubicBezTo>
                    <a:pt x="13752" y="2084"/>
                    <a:pt x="14038" y="3834"/>
                    <a:pt x="14979" y="5918"/>
                  </a:cubicBezTo>
                  <a:cubicBezTo>
                    <a:pt x="14534" y="5750"/>
                    <a:pt x="14045" y="5674"/>
                    <a:pt x="13542" y="5674"/>
                  </a:cubicBezTo>
                  <a:cubicBezTo>
                    <a:pt x="12228" y="5674"/>
                    <a:pt x="10817" y="6193"/>
                    <a:pt x="9835" y="6942"/>
                  </a:cubicBezTo>
                  <a:cubicBezTo>
                    <a:pt x="8466" y="7990"/>
                    <a:pt x="7692" y="9764"/>
                    <a:pt x="7859" y="11454"/>
                  </a:cubicBezTo>
                  <a:cubicBezTo>
                    <a:pt x="7646" y="11430"/>
                    <a:pt x="7431" y="11418"/>
                    <a:pt x="7214" y="11418"/>
                  </a:cubicBezTo>
                  <a:cubicBezTo>
                    <a:pt x="4266" y="11418"/>
                    <a:pt x="1043" y="13619"/>
                    <a:pt x="1" y="16348"/>
                  </a:cubicBezTo>
                  <a:lnTo>
                    <a:pt x="36076" y="16348"/>
                  </a:lnTo>
                  <a:lnTo>
                    <a:pt x="36076" y="7585"/>
                  </a:lnTo>
                  <a:cubicBezTo>
                    <a:pt x="35406" y="7465"/>
                    <a:pt x="34748" y="7406"/>
                    <a:pt x="34103" y="7406"/>
                  </a:cubicBezTo>
                  <a:cubicBezTo>
                    <a:pt x="32045" y="7406"/>
                    <a:pt x="30115" y="8013"/>
                    <a:pt x="28302" y="9228"/>
                  </a:cubicBezTo>
                  <a:cubicBezTo>
                    <a:pt x="29171" y="8001"/>
                    <a:pt x="29790" y="6382"/>
                    <a:pt x="29254" y="5001"/>
                  </a:cubicBezTo>
                  <a:cubicBezTo>
                    <a:pt x="28873" y="4001"/>
                    <a:pt x="27814" y="3394"/>
                    <a:pt x="26754" y="3239"/>
                  </a:cubicBezTo>
                  <a:cubicBezTo>
                    <a:pt x="26519" y="3207"/>
                    <a:pt x="26283" y="3193"/>
                    <a:pt x="26046" y="3193"/>
                  </a:cubicBezTo>
                  <a:cubicBezTo>
                    <a:pt x="25227" y="3193"/>
                    <a:pt x="24400" y="3361"/>
                    <a:pt x="23587" y="3537"/>
                  </a:cubicBezTo>
                  <a:cubicBezTo>
                    <a:pt x="24385" y="2227"/>
                    <a:pt x="24837" y="1286"/>
                    <a:pt x="256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6"/>
            <p:cNvSpPr/>
            <p:nvPr/>
          </p:nvSpPr>
          <p:spPr>
            <a:xfrm>
              <a:off x="7087287" y="3951360"/>
              <a:ext cx="2219801" cy="1453726"/>
            </a:xfrm>
            <a:custGeom>
              <a:avLst/>
              <a:gdLst/>
              <a:ahLst/>
              <a:cxnLst/>
              <a:rect l="l" t="t" r="r" b="b"/>
              <a:pathLst>
                <a:path w="22390" h="14663" extrusionOk="0">
                  <a:moveTo>
                    <a:pt x="10640" y="6604"/>
                  </a:moveTo>
                  <a:cubicBezTo>
                    <a:pt x="10796" y="6604"/>
                    <a:pt x="10920" y="6701"/>
                    <a:pt x="10967" y="6990"/>
                  </a:cubicBezTo>
                  <a:cubicBezTo>
                    <a:pt x="11109" y="7918"/>
                    <a:pt x="9883" y="8906"/>
                    <a:pt x="9228" y="9335"/>
                  </a:cubicBezTo>
                  <a:cubicBezTo>
                    <a:pt x="8276" y="9966"/>
                    <a:pt x="7180" y="10454"/>
                    <a:pt x="6097" y="10835"/>
                  </a:cubicBezTo>
                  <a:cubicBezTo>
                    <a:pt x="6514" y="9383"/>
                    <a:pt x="7978" y="8216"/>
                    <a:pt x="9169" y="7418"/>
                  </a:cubicBezTo>
                  <a:cubicBezTo>
                    <a:pt x="9383" y="7263"/>
                    <a:pt x="9621" y="7120"/>
                    <a:pt x="9859" y="6966"/>
                  </a:cubicBezTo>
                  <a:cubicBezTo>
                    <a:pt x="10077" y="6842"/>
                    <a:pt x="10397" y="6604"/>
                    <a:pt x="10640" y="6604"/>
                  </a:cubicBezTo>
                  <a:close/>
                  <a:moveTo>
                    <a:pt x="9109" y="1"/>
                  </a:moveTo>
                  <a:lnTo>
                    <a:pt x="9109" y="1"/>
                  </a:lnTo>
                  <a:cubicBezTo>
                    <a:pt x="6787" y="1191"/>
                    <a:pt x="4621" y="2775"/>
                    <a:pt x="2858" y="4692"/>
                  </a:cubicBezTo>
                  <a:cubicBezTo>
                    <a:pt x="1442" y="6239"/>
                    <a:pt x="1" y="8418"/>
                    <a:pt x="906" y="10573"/>
                  </a:cubicBezTo>
                  <a:cubicBezTo>
                    <a:pt x="1418" y="11789"/>
                    <a:pt x="2436" y="12229"/>
                    <a:pt x="3629" y="12229"/>
                  </a:cubicBezTo>
                  <a:cubicBezTo>
                    <a:pt x="4153" y="12229"/>
                    <a:pt x="4712" y="12144"/>
                    <a:pt x="5275" y="12002"/>
                  </a:cubicBezTo>
                  <a:cubicBezTo>
                    <a:pt x="5335" y="12407"/>
                    <a:pt x="5502" y="12800"/>
                    <a:pt x="5787" y="13193"/>
                  </a:cubicBezTo>
                  <a:cubicBezTo>
                    <a:pt x="6583" y="14312"/>
                    <a:pt x="7925" y="14662"/>
                    <a:pt x="9249" y="14662"/>
                  </a:cubicBezTo>
                  <a:cubicBezTo>
                    <a:pt x="9629" y="14662"/>
                    <a:pt x="10008" y="14633"/>
                    <a:pt x="10371" y="14586"/>
                  </a:cubicBezTo>
                  <a:cubicBezTo>
                    <a:pt x="15241" y="13990"/>
                    <a:pt x="19360" y="11038"/>
                    <a:pt x="22206" y="7144"/>
                  </a:cubicBezTo>
                  <a:cubicBezTo>
                    <a:pt x="22389" y="6853"/>
                    <a:pt x="22101" y="6574"/>
                    <a:pt x="21810" y="6574"/>
                  </a:cubicBezTo>
                  <a:cubicBezTo>
                    <a:pt x="21684" y="6574"/>
                    <a:pt x="21558" y="6626"/>
                    <a:pt x="21468" y="6751"/>
                  </a:cubicBezTo>
                  <a:cubicBezTo>
                    <a:pt x="19301" y="9704"/>
                    <a:pt x="16455" y="12014"/>
                    <a:pt x="12943" y="13157"/>
                  </a:cubicBezTo>
                  <a:cubicBezTo>
                    <a:pt x="11780" y="13548"/>
                    <a:pt x="10507" y="13871"/>
                    <a:pt x="9253" y="13871"/>
                  </a:cubicBezTo>
                  <a:cubicBezTo>
                    <a:pt x="9017" y="13871"/>
                    <a:pt x="8783" y="13860"/>
                    <a:pt x="8550" y="13836"/>
                  </a:cubicBezTo>
                  <a:cubicBezTo>
                    <a:pt x="7359" y="13693"/>
                    <a:pt x="6168" y="12943"/>
                    <a:pt x="6025" y="11776"/>
                  </a:cubicBezTo>
                  <a:cubicBezTo>
                    <a:pt x="7407" y="11311"/>
                    <a:pt x="8728" y="10621"/>
                    <a:pt x="9550" y="10097"/>
                  </a:cubicBezTo>
                  <a:cubicBezTo>
                    <a:pt x="10383" y="9573"/>
                    <a:pt x="11169" y="8895"/>
                    <a:pt x="11562" y="7966"/>
                  </a:cubicBezTo>
                  <a:cubicBezTo>
                    <a:pt x="11860" y="7287"/>
                    <a:pt x="12026" y="6061"/>
                    <a:pt x="11050" y="5823"/>
                  </a:cubicBezTo>
                  <a:cubicBezTo>
                    <a:pt x="10959" y="5801"/>
                    <a:pt x="10867" y="5791"/>
                    <a:pt x="10774" y="5791"/>
                  </a:cubicBezTo>
                  <a:cubicBezTo>
                    <a:pt x="10061" y="5791"/>
                    <a:pt x="9302" y="6380"/>
                    <a:pt x="8776" y="6728"/>
                  </a:cubicBezTo>
                  <a:cubicBezTo>
                    <a:pt x="7990" y="7263"/>
                    <a:pt x="7240" y="7859"/>
                    <a:pt x="6609" y="8561"/>
                  </a:cubicBezTo>
                  <a:cubicBezTo>
                    <a:pt x="5930" y="9287"/>
                    <a:pt x="5394" y="10180"/>
                    <a:pt x="5263" y="11121"/>
                  </a:cubicBezTo>
                  <a:cubicBezTo>
                    <a:pt x="4743" y="11270"/>
                    <a:pt x="4134" y="11407"/>
                    <a:pt x="3556" y="11407"/>
                  </a:cubicBezTo>
                  <a:cubicBezTo>
                    <a:pt x="2929" y="11407"/>
                    <a:pt x="2338" y="11246"/>
                    <a:pt x="1930" y="10764"/>
                  </a:cubicBezTo>
                  <a:cubicBezTo>
                    <a:pt x="370" y="8906"/>
                    <a:pt x="2442" y="6299"/>
                    <a:pt x="3716" y="4965"/>
                  </a:cubicBezTo>
                  <a:cubicBezTo>
                    <a:pt x="5073" y="3549"/>
                    <a:pt x="6621" y="2358"/>
                    <a:pt x="8300" y="1370"/>
                  </a:cubicBezTo>
                  <a:cubicBezTo>
                    <a:pt x="8573" y="917"/>
                    <a:pt x="8823" y="453"/>
                    <a:pt x="9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6"/>
            <p:cNvSpPr/>
            <p:nvPr/>
          </p:nvSpPr>
          <p:spPr>
            <a:xfrm>
              <a:off x="6892578" y="3776677"/>
              <a:ext cx="1140337" cy="237446"/>
            </a:xfrm>
            <a:custGeom>
              <a:avLst/>
              <a:gdLst/>
              <a:ahLst/>
              <a:cxnLst/>
              <a:rect l="l" t="t" r="r" b="b"/>
              <a:pathLst>
                <a:path w="11502" h="2395" extrusionOk="0">
                  <a:moveTo>
                    <a:pt x="0" y="0"/>
                  </a:moveTo>
                  <a:cubicBezTo>
                    <a:pt x="1521" y="1531"/>
                    <a:pt x="3559" y="2394"/>
                    <a:pt x="5698" y="2394"/>
                  </a:cubicBezTo>
                  <a:cubicBezTo>
                    <a:pt x="6255" y="2394"/>
                    <a:pt x="6819" y="2336"/>
                    <a:pt x="7382" y="2215"/>
                  </a:cubicBezTo>
                  <a:cubicBezTo>
                    <a:pt x="8978" y="1870"/>
                    <a:pt x="10371" y="1084"/>
                    <a:pt x="11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1_1">
    <p:spTree>
      <p:nvGrpSpPr>
        <p:cNvPr id="1" name="Shape 993"/>
        <p:cNvGrpSpPr/>
        <p:nvPr/>
      </p:nvGrpSpPr>
      <p:grpSpPr>
        <a:xfrm>
          <a:off x="0" y="0"/>
          <a:ext cx="0" cy="0"/>
          <a:chOff x="0" y="0"/>
          <a:chExt cx="0" cy="0"/>
        </a:xfrm>
      </p:grpSpPr>
      <p:sp>
        <p:nvSpPr>
          <p:cNvPr id="994" name="Google Shape;994;p27"/>
          <p:cNvSpPr/>
          <p:nvPr/>
        </p:nvSpPr>
        <p:spPr>
          <a:xfrm rot="-5400000" flipH="1">
            <a:off x="6095523" y="2522244"/>
            <a:ext cx="4058398" cy="2465971"/>
          </a:xfrm>
          <a:custGeom>
            <a:avLst/>
            <a:gdLst/>
            <a:ahLst/>
            <a:cxnLst/>
            <a:rect l="l" t="t" r="r" b="b"/>
            <a:pathLst>
              <a:path w="40935" h="24873" extrusionOk="0">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7"/>
          <p:cNvSpPr/>
          <p:nvPr/>
        </p:nvSpPr>
        <p:spPr>
          <a:xfrm>
            <a:off x="-2804030" y="-1460119"/>
            <a:ext cx="10743601" cy="7118895"/>
          </a:xfrm>
          <a:custGeom>
            <a:avLst/>
            <a:gdLst/>
            <a:ahLst/>
            <a:cxn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6" name="Google Shape;996;p27"/>
          <p:cNvGrpSpPr/>
          <p:nvPr/>
        </p:nvGrpSpPr>
        <p:grpSpPr>
          <a:xfrm>
            <a:off x="-877601" y="-434544"/>
            <a:ext cx="10235295" cy="5807657"/>
            <a:chOff x="-789298" y="-168156"/>
            <a:chExt cx="10235295" cy="5807657"/>
          </a:xfrm>
        </p:grpSpPr>
        <p:grpSp>
          <p:nvGrpSpPr>
            <p:cNvPr id="997" name="Google Shape;997;p27"/>
            <p:cNvGrpSpPr/>
            <p:nvPr/>
          </p:nvGrpSpPr>
          <p:grpSpPr>
            <a:xfrm>
              <a:off x="-789298" y="-168156"/>
              <a:ext cx="10235295" cy="5807657"/>
              <a:chOff x="-789298" y="-168156"/>
              <a:chExt cx="10235295" cy="5807657"/>
            </a:xfrm>
          </p:grpSpPr>
          <p:sp>
            <p:nvSpPr>
              <p:cNvPr id="998" name="Google Shape;998;p27"/>
              <p:cNvSpPr/>
              <p:nvPr/>
            </p:nvSpPr>
            <p:spPr>
              <a:xfrm>
                <a:off x="1133500" y="2835949"/>
                <a:ext cx="865415" cy="2803552"/>
              </a:xfrm>
              <a:custGeom>
                <a:avLst/>
                <a:gdLst/>
                <a:ahLst/>
                <a:cxnLst/>
                <a:rect l="l" t="t" r="r" b="b"/>
                <a:pathLst>
                  <a:path w="8729" h="28278" fill="none" extrusionOk="0">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7"/>
              <p:cNvSpPr/>
              <p:nvPr/>
            </p:nvSpPr>
            <p:spPr>
              <a:xfrm>
                <a:off x="2009392" y="2608128"/>
                <a:ext cx="875924" cy="2946416"/>
              </a:xfrm>
              <a:custGeom>
                <a:avLst/>
                <a:gdLst/>
                <a:ahLst/>
                <a:cxnLst/>
                <a:rect l="l" t="t" r="r" b="b"/>
                <a:pathLst>
                  <a:path w="8835" h="29719" fill="none" extrusionOk="0">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7"/>
              <p:cNvSpPr/>
              <p:nvPr/>
            </p:nvSpPr>
            <p:spPr>
              <a:xfrm>
                <a:off x="3015057" y="2177270"/>
                <a:ext cx="702425" cy="3302932"/>
              </a:xfrm>
              <a:custGeom>
                <a:avLst/>
                <a:gdLst/>
                <a:ahLst/>
                <a:cxnLst/>
                <a:rect l="l" t="t" r="r" b="b"/>
                <a:pathLst>
                  <a:path w="7085" h="33315" fill="none" extrusionOk="0">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7"/>
              <p:cNvSpPr/>
              <p:nvPr/>
            </p:nvSpPr>
            <p:spPr>
              <a:xfrm>
                <a:off x="3740952" y="2236258"/>
                <a:ext cx="852328" cy="3324149"/>
              </a:xfrm>
              <a:custGeom>
                <a:avLst/>
                <a:gdLst/>
                <a:ahLst/>
                <a:cxnLst/>
                <a:rect l="l" t="t" r="r" b="b"/>
                <a:pathLst>
                  <a:path w="8597" h="33529" fill="none" extrusionOk="0">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7"/>
              <p:cNvSpPr/>
              <p:nvPr/>
            </p:nvSpPr>
            <p:spPr>
              <a:xfrm>
                <a:off x="-339604" y="3689336"/>
                <a:ext cx="3915534" cy="561940"/>
              </a:xfrm>
              <a:custGeom>
                <a:avLst/>
                <a:gdLst/>
                <a:ahLst/>
                <a:cxnLst/>
                <a:rect l="l" t="t" r="r" b="b"/>
                <a:pathLst>
                  <a:path w="39494" h="5668" fill="none" extrusionOk="0">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7"/>
              <p:cNvSpPr/>
              <p:nvPr/>
            </p:nvSpPr>
            <p:spPr>
              <a:xfrm>
                <a:off x="-789298" y="3989132"/>
                <a:ext cx="4993213" cy="1112081"/>
              </a:xfrm>
              <a:custGeom>
                <a:avLst/>
                <a:gdLst/>
                <a:ahLst/>
                <a:cxnLst/>
                <a:rect l="l" t="t" r="r" b="b"/>
                <a:pathLst>
                  <a:path w="50364" h="11217" fill="none" extrusionOk="0">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7"/>
              <p:cNvSpPr/>
              <p:nvPr/>
            </p:nvSpPr>
            <p:spPr>
              <a:xfrm>
                <a:off x="6828831" y="-133854"/>
                <a:ext cx="520696" cy="3377190"/>
              </a:xfrm>
              <a:custGeom>
                <a:avLst/>
                <a:gdLst/>
                <a:ahLst/>
                <a:cxnLst/>
                <a:rect l="l" t="t" r="r" b="b"/>
                <a:pathLst>
                  <a:path w="5252" h="34064" fill="none" extrusionOk="0">
                    <a:moveTo>
                      <a:pt x="953" y="34064"/>
                    </a:moveTo>
                    <a:cubicBezTo>
                      <a:pt x="4287" y="28063"/>
                      <a:pt x="5251" y="20788"/>
                      <a:pt x="3596" y="14133"/>
                    </a:cubicBezTo>
                    <a:cubicBezTo>
                      <a:pt x="2417" y="9430"/>
                      <a:pt x="0" y="4691"/>
                      <a:pt x="1227" y="0"/>
                    </a:cubicBezTo>
                  </a:path>
                </a:pathLst>
              </a:custGeom>
              <a:solidFill>
                <a:schemeClr val="dk1"/>
              </a:solid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7"/>
              <p:cNvSpPr/>
              <p:nvPr/>
            </p:nvSpPr>
            <p:spPr>
              <a:xfrm>
                <a:off x="7753103" y="-164587"/>
                <a:ext cx="507610" cy="3868342"/>
              </a:xfrm>
              <a:custGeom>
                <a:avLst/>
                <a:gdLst/>
                <a:ahLst/>
                <a:cxnLst/>
                <a:rect l="l" t="t" r="r" b="b"/>
                <a:pathLst>
                  <a:path w="5120" h="39018" fill="none" extrusionOk="0">
                    <a:moveTo>
                      <a:pt x="1453" y="1"/>
                    </a:moveTo>
                    <a:cubicBezTo>
                      <a:pt x="881" y="6716"/>
                      <a:pt x="3072" y="13312"/>
                      <a:pt x="4096" y="19967"/>
                    </a:cubicBezTo>
                    <a:cubicBezTo>
                      <a:pt x="5120" y="26623"/>
                      <a:pt x="4703" y="34183"/>
                      <a:pt x="0" y="39017"/>
                    </a:cubicBezTo>
                  </a:path>
                </a:pathLst>
              </a:custGeom>
              <a:solidFill>
                <a:schemeClr val="dk1"/>
              </a:solid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7"/>
              <p:cNvSpPr/>
              <p:nvPr/>
            </p:nvSpPr>
            <p:spPr>
              <a:xfrm>
                <a:off x="8408114" y="-168156"/>
                <a:ext cx="582066" cy="3987610"/>
              </a:xfrm>
              <a:custGeom>
                <a:avLst/>
                <a:gdLst/>
                <a:ahLst/>
                <a:cxnLst/>
                <a:rect l="l" t="t" r="r" b="b"/>
                <a:pathLst>
                  <a:path w="5871" h="40221" fill="none" extrusionOk="0">
                    <a:moveTo>
                      <a:pt x="1763" y="40220"/>
                    </a:moveTo>
                    <a:cubicBezTo>
                      <a:pt x="5871" y="34684"/>
                      <a:pt x="5109" y="27028"/>
                      <a:pt x="3597" y="20325"/>
                    </a:cubicBezTo>
                    <a:cubicBezTo>
                      <a:pt x="2073" y="13610"/>
                      <a:pt x="1" y="6573"/>
                      <a:pt x="2049" y="1"/>
                    </a:cubicBezTo>
                  </a:path>
                </a:pathLst>
              </a:custGeom>
              <a:solidFill>
                <a:schemeClr val="dk1"/>
              </a:solid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7"/>
              <p:cNvSpPr/>
              <p:nvPr/>
            </p:nvSpPr>
            <p:spPr>
              <a:xfrm>
                <a:off x="5969496" y="26651"/>
                <a:ext cx="541913" cy="3432710"/>
              </a:xfrm>
              <a:custGeom>
                <a:avLst/>
                <a:gdLst/>
                <a:ahLst/>
                <a:cxnLst/>
                <a:rect l="l" t="t" r="r" b="b"/>
                <a:pathLst>
                  <a:path w="5466" h="34624" fill="none" extrusionOk="0">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7"/>
              <p:cNvSpPr/>
              <p:nvPr/>
            </p:nvSpPr>
            <p:spPr>
              <a:xfrm>
                <a:off x="4771402" y="426776"/>
                <a:ext cx="416795" cy="1656175"/>
              </a:xfrm>
              <a:custGeom>
                <a:avLst/>
                <a:gdLst/>
                <a:ahLst/>
                <a:cxnLst/>
                <a:rect l="l" t="t" r="r" b="b"/>
                <a:pathLst>
                  <a:path w="4204" h="16705" fill="none" extrusionOk="0">
                    <a:moveTo>
                      <a:pt x="918" y="1"/>
                    </a:moveTo>
                    <a:cubicBezTo>
                      <a:pt x="1" y="2727"/>
                      <a:pt x="1108" y="5668"/>
                      <a:pt x="2144" y="8347"/>
                    </a:cubicBezTo>
                    <a:cubicBezTo>
                      <a:pt x="3192" y="11026"/>
                      <a:pt x="4204" y="14038"/>
                      <a:pt x="3120" y="16705"/>
                    </a:cubicBezTo>
                  </a:path>
                </a:pathLst>
              </a:custGeom>
              <a:solidFill>
                <a:schemeClr val="dk1"/>
              </a:solid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7"/>
              <p:cNvSpPr/>
              <p:nvPr/>
            </p:nvSpPr>
            <p:spPr>
              <a:xfrm>
                <a:off x="5349778" y="366598"/>
                <a:ext cx="3989891" cy="478164"/>
              </a:xfrm>
              <a:custGeom>
                <a:avLst/>
                <a:gdLst/>
                <a:ahLst/>
                <a:cxnLst/>
                <a:rect l="l" t="t" r="r" b="b"/>
                <a:pathLst>
                  <a:path w="40244" h="4823" fill="none" extrusionOk="0">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7"/>
              <p:cNvSpPr/>
              <p:nvPr/>
            </p:nvSpPr>
            <p:spPr>
              <a:xfrm>
                <a:off x="4060874" y="1217606"/>
                <a:ext cx="5385123" cy="559659"/>
              </a:xfrm>
              <a:custGeom>
                <a:avLst/>
                <a:gdLst/>
                <a:ahLst/>
                <a:cxnLst/>
                <a:rect l="l" t="t" r="r" b="b"/>
                <a:pathLst>
                  <a:path w="54317" h="5645" fill="none" extrusionOk="0">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7"/>
              <p:cNvSpPr/>
              <p:nvPr/>
            </p:nvSpPr>
            <p:spPr>
              <a:xfrm>
                <a:off x="5296739" y="2145447"/>
                <a:ext cx="4001689" cy="705895"/>
              </a:xfrm>
              <a:custGeom>
                <a:avLst/>
                <a:gdLst/>
                <a:ahLst/>
                <a:cxnLst/>
                <a:rect l="l" t="t" r="r" b="b"/>
                <a:pathLst>
                  <a:path w="40363" h="7120" fill="none" extrusionOk="0">
                    <a:moveTo>
                      <a:pt x="0" y="2548"/>
                    </a:moveTo>
                    <a:cubicBezTo>
                      <a:pt x="6406" y="0"/>
                      <a:pt x="13597" y="2000"/>
                      <a:pt x="20241" y="3798"/>
                    </a:cubicBezTo>
                    <a:cubicBezTo>
                      <a:pt x="26884" y="5596"/>
                      <a:pt x="34338" y="7120"/>
                      <a:pt x="40362" y="3798"/>
                    </a:cubicBezTo>
                  </a:path>
                </a:pathLst>
              </a:custGeom>
              <a:solidFill>
                <a:schemeClr val="dk1"/>
              </a:solid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7"/>
              <p:cNvSpPr/>
              <p:nvPr/>
            </p:nvSpPr>
            <p:spPr>
              <a:xfrm>
                <a:off x="7480372" y="1575299"/>
                <a:ext cx="258663" cy="2318447"/>
              </a:xfrm>
              <a:custGeom>
                <a:avLst/>
                <a:gdLst/>
                <a:ahLst/>
                <a:cxnLst/>
                <a:rect l="l" t="t" r="r" b="b"/>
                <a:pathLst>
                  <a:path w="2609" h="23385" fill="none" extrusionOk="0">
                    <a:moveTo>
                      <a:pt x="2608" y="0"/>
                    </a:moveTo>
                    <a:cubicBezTo>
                      <a:pt x="1037" y="8704"/>
                      <a:pt x="501" y="14562"/>
                      <a:pt x="1" y="23384"/>
                    </a:cubicBezTo>
                  </a:path>
                </a:pathLst>
              </a:custGeom>
              <a:solidFill>
                <a:schemeClr val="dk1"/>
              </a:solidFill>
              <a:ln w="113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3" name="Google Shape;1013;p27"/>
            <p:cNvSpPr/>
            <p:nvPr/>
          </p:nvSpPr>
          <p:spPr>
            <a:xfrm>
              <a:off x="235302" y="3474502"/>
              <a:ext cx="720072" cy="2061073"/>
            </a:xfrm>
            <a:custGeom>
              <a:avLst/>
              <a:gdLst/>
              <a:ahLst/>
              <a:cxnLst/>
              <a:rect l="l" t="t" r="r" b="b"/>
              <a:pathLst>
                <a:path w="7263" h="20789" fill="none" extrusionOk="0">
                  <a:moveTo>
                    <a:pt x="1262" y="0"/>
                  </a:moveTo>
                  <a:cubicBezTo>
                    <a:pt x="0" y="3453"/>
                    <a:pt x="1667" y="7251"/>
                    <a:pt x="3453" y="10466"/>
                  </a:cubicBezTo>
                  <a:cubicBezTo>
                    <a:pt x="5239" y="13681"/>
                    <a:pt x="7263" y="17157"/>
                    <a:pt x="6739" y="20789"/>
                  </a:cubicBezTo>
                </a:path>
              </a:pathLst>
            </a:custGeom>
            <a:no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4" name="Google Shape;1014;p27"/>
          <p:cNvSpPr/>
          <p:nvPr/>
        </p:nvSpPr>
        <p:spPr>
          <a:xfrm>
            <a:off x="501275" y="327525"/>
            <a:ext cx="8141400" cy="4438200"/>
          </a:xfrm>
          <a:prstGeom prst="roundRect">
            <a:avLst>
              <a:gd name="adj" fmla="val 374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6"/>
        <p:cNvGrpSpPr/>
        <p:nvPr/>
      </p:nvGrpSpPr>
      <p:grpSpPr>
        <a:xfrm>
          <a:off x="0" y="0"/>
          <a:ext cx="0" cy="0"/>
          <a:chOff x="0" y="0"/>
          <a:chExt cx="0" cy="0"/>
        </a:xfrm>
      </p:grpSpPr>
      <p:sp>
        <p:nvSpPr>
          <p:cNvPr id="87" name="Google Shape;87;p3"/>
          <p:cNvSpPr/>
          <p:nvPr/>
        </p:nvSpPr>
        <p:spPr>
          <a:xfrm>
            <a:off x="1133500" y="2835949"/>
            <a:ext cx="865415" cy="2803552"/>
          </a:xfrm>
          <a:custGeom>
            <a:avLst/>
            <a:gdLst/>
            <a:ahLst/>
            <a:cxnLst/>
            <a:rect l="l" t="t" r="r" b="b"/>
            <a:pathLst>
              <a:path w="8729" h="28278" fill="none" extrusionOk="0">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2009392" y="2608128"/>
            <a:ext cx="875924" cy="2946416"/>
          </a:xfrm>
          <a:custGeom>
            <a:avLst/>
            <a:gdLst/>
            <a:ahLst/>
            <a:cxnLst/>
            <a:rect l="l" t="t" r="r" b="b"/>
            <a:pathLst>
              <a:path w="8835" h="29719" fill="none" extrusionOk="0">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2995257" y="2177270"/>
            <a:ext cx="702425" cy="3302932"/>
          </a:xfrm>
          <a:custGeom>
            <a:avLst/>
            <a:gdLst/>
            <a:ahLst/>
            <a:cxnLst/>
            <a:rect l="l" t="t" r="r" b="b"/>
            <a:pathLst>
              <a:path w="7085" h="33315" fill="none" extrusionOk="0">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3740952" y="2236258"/>
            <a:ext cx="852328" cy="3324149"/>
          </a:xfrm>
          <a:custGeom>
            <a:avLst/>
            <a:gdLst/>
            <a:ahLst/>
            <a:cxnLst/>
            <a:rect l="l" t="t" r="r" b="b"/>
            <a:pathLst>
              <a:path w="8597" h="33529" fill="none" extrusionOk="0">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339604" y="3689336"/>
            <a:ext cx="3915534" cy="561940"/>
          </a:xfrm>
          <a:custGeom>
            <a:avLst/>
            <a:gdLst/>
            <a:ahLst/>
            <a:cxnLst/>
            <a:rect l="l" t="t" r="r" b="b"/>
            <a:pathLst>
              <a:path w="39494" h="5668" fill="none" extrusionOk="0">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789298" y="3989132"/>
            <a:ext cx="4993213" cy="1112081"/>
          </a:xfrm>
          <a:custGeom>
            <a:avLst/>
            <a:gdLst/>
            <a:ahLst/>
            <a:cxnLst/>
            <a:rect l="l" t="t" r="r" b="b"/>
            <a:pathLst>
              <a:path w="50364" h="11217" fill="none" extrusionOk="0">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969496" y="26651"/>
            <a:ext cx="541913" cy="3432710"/>
          </a:xfrm>
          <a:custGeom>
            <a:avLst/>
            <a:gdLst/>
            <a:ahLst/>
            <a:cxnLst/>
            <a:rect l="l" t="t" r="r" b="b"/>
            <a:pathLst>
              <a:path w="5466" h="34624" fill="none" extrusionOk="0">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4771402" y="426776"/>
            <a:ext cx="416795" cy="1656175"/>
          </a:xfrm>
          <a:custGeom>
            <a:avLst/>
            <a:gdLst/>
            <a:ahLst/>
            <a:cxnLst/>
            <a:rect l="l" t="t" r="r" b="b"/>
            <a:pathLst>
              <a:path w="4204" h="16705" fill="none" extrusionOk="0">
                <a:moveTo>
                  <a:pt x="918" y="1"/>
                </a:moveTo>
                <a:cubicBezTo>
                  <a:pt x="1" y="2727"/>
                  <a:pt x="1108" y="5668"/>
                  <a:pt x="2144" y="8347"/>
                </a:cubicBezTo>
                <a:cubicBezTo>
                  <a:pt x="3192" y="11026"/>
                  <a:pt x="4204" y="14038"/>
                  <a:pt x="3120" y="16705"/>
                </a:cubicBezTo>
              </a:path>
            </a:pathLst>
          </a:custGeom>
          <a:solidFill>
            <a:schemeClr val="dk1"/>
          </a:solid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5296739" y="2145447"/>
            <a:ext cx="4001689" cy="705895"/>
          </a:xfrm>
          <a:custGeom>
            <a:avLst/>
            <a:gdLst/>
            <a:ahLst/>
            <a:cxnLst/>
            <a:rect l="l" t="t" r="r" b="b"/>
            <a:pathLst>
              <a:path w="40363" h="7120" fill="none" extrusionOk="0">
                <a:moveTo>
                  <a:pt x="0" y="2548"/>
                </a:moveTo>
                <a:cubicBezTo>
                  <a:pt x="6406" y="0"/>
                  <a:pt x="13597" y="2000"/>
                  <a:pt x="20241" y="3798"/>
                </a:cubicBezTo>
                <a:cubicBezTo>
                  <a:pt x="26884" y="5596"/>
                  <a:pt x="34338" y="7120"/>
                  <a:pt x="40362" y="3798"/>
                </a:cubicBezTo>
              </a:path>
            </a:pathLst>
          </a:custGeom>
          <a:solidFill>
            <a:schemeClr val="dk1"/>
          </a:solid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235302" y="3474502"/>
            <a:ext cx="720072" cy="2061073"/>
          </a:xfrm>
          <a:custGeom>
            <a:avLst/>
            <a:gdLst/>
            <a:ahLst/>
            <a:cxnLst/>
            <a:rect l="l" t="t" r="r" b="b"/>
            <a:pathLst>
              <a:path w="7263" h="20789" fill="none" extrusionOk="0">
                <a:moveTo>
                  <a:pt x="1262" y="0"/>
                </a:moveTo>
                <a:cubicBezTo>
                  <a:pt x="0" y="3453"/>
                  <a:pt x="1667" y="7251"/>
                  <a:pt x="3453" y="10466"/>
                </a:cubicBezTo>
                <a:cubicBezTo>
                  <a:pt x="5239" y="13681"/>
                  <a:pt x="7263" y="17157"/>
                  <a:pt x="6739" y="20789"/>
                </a:cubicBezTo>
              </a:path>
            </a:pathLst>
          </a:custGeom>
          <a:no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rot="1744210">
            <a:off x="7171607" y="1534394"/>
            <a:ext cx="89033" cy="186084"/>
          </a:xfrm>
          <a:custGeom>
            <a:avLst/>
            <a:gdLst/>
            <a:ahLst/>
            <a:cxnLst/>
            <a:rect l="l" t="t" r="r" b="b"/>
            <a:pathLst>
              <a:path w="2621" h="5478" extrusionOk="0">
                <a:moveTo>
                  <a:pt x="644" y="0"/>
                </a:moveTo>
                <a:lnTo>
                  <a:pt x="1" y="2084"/>
                </a:lnTo>
                <a:cubicBezTo>
                  <a:pt x="298" y="3060"/>
                  <a:pt x="858" y="4251"/>
                  <a:pt x="1834" y="5477"/>
                </a:cubicBezTo>
                <a:lnTo>
                  <a:pt x="2620" y="2858"/>
                </a:lnTo>
                <a:cubicBezTo>
                  <a:pt x="1584" y="1858"/>
                  <a:pt x="977" y="774"/>
                  <a:pt x="644" y="0"/>
                </a:cubicBezTo>
                <a:close/>
              </a:path>
            </a:pathLst>
          </a:custGeom>
          <a:solidFill>
            <a:srgbClr val="2AA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rot="1744210">
            <a:off x="7076117" y="1573472"/>
            <a:ext cx="106799" cy="273045"/>
          </a:xfrm>
          <a:custGeom>
            <a:avLst/>
            <a:gdLst/>
            <a:ahLst/>
            <a:cxnLst/>
            <a:rect l="l" t="t" r="r" b="b"/>
            <a:pathLst>
              <a:path w="3144" h="8038" extrusionOk="0">
                <a:moveTo>
                  <a:pt x="1310" y="1"/>
                </a:moveTo>
                <a:lnTo>
                  <a:pt x="0" y="4251"/>
                </a:lnTo>
                <a:cubicBezTo>
                  <a:pt x="274" y="5252"/>
                  <a:pt x="810" y="6764"/>
                  <a:pt x="1750" y="8038"/>
                </a:cubicBezTo>
                <a:lnTo>
                  <a:pt x="3143" y="3394"/>
                </a:lnTo>
                <a:cubicBezTo>
                  <a:pt x="2167" y="2168"/>
                  <a:pt x="1607" y="977"/>
                  <a:pt x="13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rot="1744210">
            <a:off x="7252567" y="1395380"/>
            <a:ext cx="117737" cy="270192"/>
          </a:xfrm>
          <a:custGeom>
            <a:avLst/>
            <a:gdLst/>
            <a:ahLst/>
            <a:cxnLst/>
            <a:rect l="l" t="t" r="r" b="b"/>
            <a:pathLst>
              <a:path w="3466" h="7954" extrusionOk="0">
                <a:moveTo>
                  <a:pt x="1572" y="0"/>
                </a:moveTo>
                <a:lnTo>
                  <a:pt x="1" y="5096"/>
                </a:lnTo>
                <a:cubicBezTo>
                  <a:pt x="346" y="5870"/>
                  <a:pt x="953" y="6954"/>
                  <a:pt x="1977" y="7954"/>
                </a:cubicBezTo>
                <a:lnTo>
                  <a:pt x="3465" y="3025"/>
                </a:lnTo>
                <a:cubicBezTo>
                  <a:pt x="2453" y="1965"/>
                  <a:pt x="1894" y="834"/>
                  <a:pt x="15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rot="1744210">
            <a:off x="7231305" y="1310647"/>
            <a:ext cx="31591" cy="21061"/>
          </a:xfrm>
          <a:custGeom>
            <a:avLst/>
            <a:gdLst/>
            <a:ahLst/>
            <a:cxnLst/>
            <a:rect l="l" t="t" r="r" b="b"/>
            <a:pathLst>
              <a:path w="930" h="620" extrusionOk="0">
                <a:moveTo>
                  <a:pt x="496" y="0"/>
                </a:moveTo>
                <a:cubicBezTo>
                  <a:pt x="486" y="0"/>
                  <a:pt x="475" y="0"/>
                  <a:pt x="465" y="1"/>
                </a:cubicBezTo>
                <a:cubicBezTo>
                  <a:pt x="215" y="1"/>
                  <a:pt x="0" y="144"/>
                  <a:pt x="0" y="310"/>
                </a:cubicBezTo>
                <a:cubicBezTo>
                  <a:pt x="0" y="477"/>
                  <a:pt x="215" y="620"/>
                  <a:pt x="465" y="620"/>
                </a:cubicBezTo>
                <a:cubicBezTo>
                  <a:pt x="715" y="620"/>
                  <a:pt x="929" y="489"/>
                  <a:pt x="929" y="310"/>
                </a:cubicBezTo>
                <a:cubicBezTo>
                  <a:pt x="929" y="139"/>
                  <a:pt x="753" y="0"/>
                  <a:pt x="4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rot="1744210">
            <a:off x="7302501" y="1367959"/>
            <a:ext cx="12195" cy="8119"/>
          </a:xfrm>
          <a:custGeom>
            <a:avLst/>
            <a:gdLst/>
            <a:ahLst/>
            <a:cxnLst/>
            <a:rect l="l" t="t" r="r" b="b"/>
            <a:pathLst>
              <a:path w="359" h="239" extrusionOk="0">
                <a:moveTo>
                  <a:pt x="180" y="1"/>
                </a:moveTo>
                <a:cubicBezTo>
                  <a:pt x="72" y="1"/>
                  <a:pt x="1" y="60"/>
                  <a:pt x="1" y="120"/>
                </a:cubicBezTo>
                <a:cubicBezTo>
                  <a:pt x="1" y="191"/>
                  <a:pt x="72" y="239"/>
                  <a:pt x="180" y="239"/>
                </a:cubicBezTo>
                <a:cubicBezTo>
                  <a:pt x="275" y="239"/>
                  <a:pt x="358" y="191"/>
                  <a:pt x="358" y="120"/>
                </a:cubicBezTo>
                <a:cubicBezTo>
                  <a:pt x="358" y="60"/>
                  <a:pt x="275" y="1"/>
                  <a:pt x="180" y="1"/>
                </a:cubicBezTo>
                <a:close/>
              </a:path>
            </a:pathLst>
          </a:custGeom>
          <a:solidFill>
            <a:srgbClr val="F25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1744210">
            <a:off x="7189268" y="1241391"/>
            <a:ext cx="26326" cy="8119"/>
          </a:xfrm>
          <a:custGeom>
            <a:avLst/>
            <a:gdLst/>
            <a:ahLst/>
            <a:cxnLst/>
            <a:rect l="l" t="t" r="r" b="b"/>
            <a:pathLst>
              <a:path w="775" h="239" extrusionOk="0">
                <a:moveTo>
                  <a:pt x="393" y="1"/>
                </a:moveTo>
                <a:cubicBezTo>
                  <a:pt x="179" y="1"/>
                  <a:pt x="0" y="60"/>
                  <a:pt x="0" y="120"/>
                </a:cubicBezTo>
                <a:cubicBezTo>
                  <a:pt x="0" y="191"/>
                  <a:pt x="167" y="239"/>
                  <a:pt x="393" y="239"/>
                </a:cubicBezTo>
                <a:cubicBezTo>
                  <a:pt x="596" y="239"/>
                  <a:pt x="774" y="179"/>
                  <a:pt x="774" y="120"/>
                </a:cubicBezTo>
                <a:cubicBezTo>
                  <a:pt x="774" y="60"/>
                  <a:pt x="596" y="12"/>
                  <a:pt x="393" y="1"/>
                </a:cubicBezTo>
                <a:close/>
              </a:path>
            </a:pathLst>
          </a:custGeom>
          <a:solidFill>
            <a:srgbClr val="F25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rot="1744210">
            <a:off x="7301264" y="1299126"/>
            <a:ext cx="72830" cy="16203"/>
          </a:xfrm>
          <a:custGeom>
            <a:avLst/>
            <a:gdLst/>
            <a:ahLst/>
            <a:cxnLst/>
            <a:rect l="l" t="t" r="r" b="b"/>
            <a:pathLst>
              <a:path w="2144" h="477" extrusionOk="0">
                <a:moveTo>
                  <a:pt x="1072" y="0"/>
                </a:moveTo>
                <a:cubicBezTo>
                  <a:pt x="477" y="0"/>
                  <a:pt x="0" y="107"/>
                  <a:pt x="0" y="238"/>
                </a:cubicBezTo>
                <a:cubicBezTo>
                  <a:pt x="0" y="381"/>
                  <a:pt x="477" y="476"/>
                  <a:pt x="1072" y="476"/>
                </a:cubicBezTo>
                <a:cubicBezTo>
                  <a:pt x="1667" y="476"/>
                  <a:pt x="2143" y="369"/>
                  <a:pt x="2143" y="238"/>
                </a:cubicBezTo>
                <a:cubicBezTo>
                  <a:pt x="2143" y="107"/>
                  <a:pt x="1667" y="0"/>
                  <a:pt x="1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rot="1744210">
            <a:off x="7181112" y="1435143"/>
            <a:ext cx="15422" cy="15014"/>
          </a:xfrm>
          <a:custGeom>
            <a:avLst/>
            <a:gdLst/>
            <a:ahLst/>
            <a:cxnLst/>
            <a:rect l="l" t="t" r="r" b="b"/>
            <a:pathLst>
              <a:path w="454" h="442" extrusionOk="0">
                <a:moveTo>
                  <a:pt x="227" y="1"/>
                </a:moveTo>
                <a:cubicBezTo>
                  <a:pt x="108" y="1"/>
                  <a:pt x="1" y="108"/>
                  <a:pt x="1" y="227"/>
                </a:cubicBezTo>
                <a:cubicBezTo>
                  <a:pt x="1" y="346"/>
                  <a:pt x="108" y="441"/>
                  <a:pt x="227" y="441"/>
                </a:cubicBezTo>
                <a:cubicBezTo>
                  <a:pt x="346" y="441"/>
                  <a:pt x="453" y="346"/>
                  <a:pt x="453" y="227"/>
                </a:cubicBezTo>
                <a:cubicBezTo>
                  <a:pt x="453" y="84"/>
                  <a:pt x="358" y="1"/>
                  <a:pt x="2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rot="1744210">
            <a:off x="7613100" y="1686609"/>
            <a:ext cx="47761" cy="47353"/>
          </a:xfrm>
          <a:custGeom>
            <a:avLst/>
            <a:gdLst/>
            <a:ahLst/>
            <a:cxnLst/>
            <a:rect l="l" t="t" r="r" b="b"/>
            <a:pathLst>
              <a:path w="1406" h="1394" extrusionOk="0">
                <a:moveTo>
                  <a:pt x="703" y="1"/>
                </a:moveTo>
                <a:cubicBezTo>
                  <a:pt x="322" y="1"/>
                  <a:pt x="0" y="310"/>
                  <a:pt x="0" y="703"/>
                </a:cubicBezTo>
                <a:cubicBezTo>
                  <a:pt x="0" y="1084"/>
                  <a:pt x="322" y="1394"/>
                  <a:pt x="703" y="1394"/>
                </a:cubicBezTo>
                <a:cubicBezTo>
                  <a:pt x="1096" y="1394"/>
                  <a:pt x="1405" y="1084"/>
                  <a:pt x="1405" y="703"/>
                </a:cubicBezTo>
                <a:cubicBezTo>
                  <a:pt x="1405" y="310"/>
                  <a:pt x="1096" y="1"/>
                  <a:pt x="7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rot="1744210">
            <a:off x="7093573" y="1337504"/>
            <a:ext cx="18208" cy="18241"/>
          </a:xfrm>
          <a:custGeom>
            <a:avLst/>
            <a:gdLst/>
            <a:ahLst/>
            <a:cxnLst/>
            <a:rect l="l" t="t" r="r" b="b"/>
            <a:pathLst>
              <a:path w="536" h="537" extrusionOk="0">
                <a:moveTo>
                  <a:pt x="274" y="1"/>
                </a:moveTo>
                <a:cubicBezTo>
                  <a:pt x="119" y="1"/>
                  <a:pt x="0" y="120"/>
                  <a:pt x="0" y="275"/>
                </a:cubicBezTo>
                <a:cubicBezTo>
                  <a:pt x="0" y="418"/>
                  <a:pt x="119" y="537"/>
                  <a:pt x="274" y="537"/>
                </a:cubicBezTo>
                <a:cubicBezTo>
                  <a:pt x="417" y="537"/>
                  <a:pt x="536" y="418"/>
                  <a:pt x="536" y="275"/>
                </a:cubicBezTo>
                <a:cubicBezTo>
                  <a:pt x="536" y="120"/>
                  <a:pt x="417" y="1"/>
                  <a:pt x="2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rot="1744210">
            <a:off x="7406104" y="1593902"/>
            <a:ext cx="33596" cy="33188"/>
          </a:xfrm>
          <a:custGeom>
            <a:avLst/>
            <a:gdLst/>
            <a:ahLst/>
            <a:cxnLst/>
            <a:rect l="l" t="t" r="r" b="b"/>
            <a:pathLst>
              <a:path w="989" h="977" extrusionOk="0">
                <a:moveTo>
                  <a:pt x="500" y="0"/>
                </a:moveTo>
                <a:cubicBezTo>
                  <a:pt x="227" y="0"/>
                  <a:pt x="0" y="215"/>
                  <a:pt x="0" y="488"/>
                </a:cubicBezTo>
                <a:cubicBezTo>
                  <a:pt x="0" y="750"/>
                  <a:pt x="227" y="977"/>
                  <a:pt x="500" y="977"/>
                </a:cubicBezTo>
                <a:cubicBezTo>
                  <a:pt x="762" y="977"/>
                  <a:pt x="989" y="750"/>
                  <a:pt x="989" y="488"/>
                </a:cubicBezTo>
                <a:cubicBezTo>
                  <a:pt x="989" y="215"/>
                  <a:pt x="762" y="0"/>
                  <a:pt x="5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3"/>
          <p:cNvGrpSpPr/>
          <p:nvPr/>
        </p:nvGrpSpPr>
        <p:grpSpPr>
          <a:xfrm>
            <a:off x="6468499" y="174850"/>
            <a:ext cx="2134708" cy="2582130"/>
            <a:chOff x="6948899" y="398675"/>
            <a:chExt cx="2134708" cy="2582130"/>
          </a:xfrm>
        </p:grpSpPr>
        <p:sp>
          <p:nvSpPr>
            <p:cNvPr id="109" name="Google Shape;109;p3"/>
            <p:cNvSpPr/>
            <p:nvPr/>
          </p:nvSpPr>
          <p:spPr>
            <a:xfrm rot="1744210">
              <a:off x="7836288" y="1592527"/>
              <a:ext cx="87811" cy="162203"/>
            </a:xfrm>
            <a:custGeom>
              <a:avLst/>
              <a:gdLst/>
              <a:ahLst/>
              <a:cxnLst/>
              <a:rect l="l" t="t" r="r" b="b"/>
              <a:pathLst>
                <a:path w="2585" h="4775" extrusionOk="0">
                  <a:moveTo>
                    <a:pt x="536" y="0"/>
                  </a:moveTo>
                  <a:lnTo>
                    <a:pt x="0" y="1750"/>
                  </a:lnTo>
                  <a:cubicBezTo>
                    <a:pt x="322" y="2584"/>
                    <a:pt x="882" y="3739"/>
                    <a:pt x="1894" y="4775"/>
                  </a:cubicBezTo>
                  <a:lnTo>
                    <a:pt x="2584" y="2489"/>
                  </a:lnTo>
                  <a:cubicBezTo>
                    <a:pt x="1584" y="1596"/>
                    <a:pt x="893" y="596"/>
                    <a:pt x="536" y="0"/>
                  </a:cubicBezTo>
                  <a:close/>
                </a:path>
              </a:pathLst>
            </a:custGeom>
            <a:solidFill>
              <a:srgbClr val="2AA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rot="1744210">
              <a:off x="8410017" y="1016357"/>
              <a:ext cx="82545" cy="206329"/>
            </a:xfrm>
            <a:custGeom>
              <a:avLst/>
              <a:gdLst/>
              <a:ahLst/>
              <a:cxnLst/>
              <a:rect l="l" t="t" r="r" b="b"/>
              <a:pathLst>
                <a:path w="2430" h="6074" extrusionOk="0">
                  <a:moveTo>
                    <a:pt x="774" y="1"/>
                  </a:moveTo>
                  <a:lnTo>
                    <a:pt x="1" y="2537"/>
                  </a:lnTo>
                  <a:cubicBezTo>
                    <a:pt x="239" y="3537"/>
                    <a:pt x="703" y="4823"/>
                    <a:pt x="1596" y="6073"/>
                  </a:cubicBezTo>
                  <a:lnTo>
                    <a:pt x="2429" y="3299"/>
                  </a:lnTo>
                  <a:cubicBezTo>
                    <a:pt x="1513" y="2085"/>
                    <a:pt x="1013" y="775"/>
                    <a:pt x="7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rot="1744210">
              <a:off x="8600856" y="846250"/>
              <a:ext cx="82138" cy="182857"/>
            </a:xfrm>
            <a:custGeom>
              <a:avLst/>
              <a:gdLst/>
              <a:ahLst/>
              <a:cxnLst/>
              <a:rect l="l" t="t" r="r" b="b"/>
              <a:pathLst>
                <a:path w="2418" h="5383" extrusionOk="0">
                  <a:moveTo>
                    <a:pt x="655" y="1"/>
                  </a:moveTo>
                  <a:lnTo>
                    <a:pt x="0" y="2144"/>
                  </a:lnTo>
                  <a:cubicBezTo>
                    <a:pt x="250" y="3072"/>
                    <a:pt x="727" y="4299"/>
                    <a:pt x="1643" y="5382"/>
                  </a:cubicBezTo>
                  <a:lnTo>
                    <a:pt x="2417" y="2799"/>
                  </a:lnTo>
                  <a:cubicBezTo>
                    <a:pt x="1524" y="1941"/>
                    <a:pt x="965" y="834"/>
                    <a:pt x="6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rot="1744210">
              <a:off x="8176854" y="1239989"/>
              <a:ext cx="81322" cy="219645"/>
            </a:xfrm>
            <a:custGeom>
              <a:avLst/>
              <a:gdLst/>
              <a:ahLst/>
              <a:cxnLst/>
              <a:rect l="l" t="t" r="r" b="b"/>
              <a:pathLst>
                <a:path w="2394" h="6466" extrusionOk="0">
                  <a:moveTo>
                    <a:pt x="703" y="1"/>
                  </a:moveTo>
                  <a:lnTo>
                    <a:pt x="1" y="2275"/>
                  </a:lnTo>
                  <a:cubicBezTo>
                    <a:pt x="168" y="3370"/>
                    <a:pt x="549" y="4965"/>
                    <a:pt x="1453" y="6466"/>
                  </a:cubicBezTo>
                  <a:lnTo>
                    <a:pt x="2394" y="3346"/>
                  </a:lnTo>
                  <a:cubicBezTo>
                    <a:pt x="1537" y="2167"/>
                    <a:pt x="1001" y="917"/>
                    <a:pt x="703" y="1"/>
                  </a:cubicBezTo>
                  <a:close/>
                </a:path>
              </a:pathLst>
            </a:custGeom>
            <a:solidFill>
              <a:srgbClr val="2AA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1744210">
              <a:off x="7996798" y="1421893"/>
              <a:ext cx="86180" cy="196988"/>
            </a:xfrm>
            <a:custGeom>
              <a:avLst/>
              <a:gdLst/>
              <a:ahLst/>
              <a:cxnLst/>
              <a:rect l="l" t="t" r="r" b="b"/>
              <a:pathLst>
                <a:path w="2537" h="5799" extrusionOk="0">
                  <a:moveTo>
                    <a:pt x="679" y="0"/>
                  </a:moveTo>
                  <a:lnTo>
                    <a:pt x="0" y="2203"/>
                  </a:lnTo>
                  <a:cubicBezTo>
                    <a:pt x="191" y="3167"/>
                    <a:pt x="655" y="4477"/>
                    <a:pt x="1679" y="5799"/>
                  </a:cubicBezTo>
                  <a:lnTo>
                    <a:pt x="2536" y="2953"/>
                  </a:lnTo>
                  <a:cubicBezTo>
                    <a:pt x="1548" y="1751"/>
                    <a:pt x="965" y="631"/>
                    <a:pt x="679" y="0"/>
                  </a:cubicBezTo>
                  <a:close/>
                </a:path>
              </a:pathLst>
            </a:custGeom>
            <a:solidFill>
              <a:srgbClr val="2AA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rot="1744210">
              <a:off x="7907632" y="1465238"/>
              <a:ext cx="104761" cy="239449"/>
            </a:xfrm>
            <a:custGeom>
              <a:avLst/>
              <a:gdLst/>
              <a:ahLst/>
              <a:cxnLst/>
              <a:rect l="l" t="t" r="r" b="b"/>
              <a:pathLst>
                <a:path w="3084" h="7049" extrusionOk="0">
                  <a:moveTo>
                    <a:pt x="1405" y="0"/>
                  </a:moveTo>
                  <a:lnTo>
                    <a:pt x="0" y="4560"/>
                  </a:lnTo>
                  <a:cubicBezTo>
                    <a:pt x="357" y="5156"/>
                    <a:pt x="1048" y="6156"/>
                    <a:pt x="2048" y="7049"/>
                  </a:cubicBezTo>
                  <a:lnTo>
                    <a:pt x="3084" y="3608"/>
                  </a:lnTo>
                  <a:cubicBezTo>
                    <a:pt x="2060" y="2286"/>
                    <a:pt x="1596" y="976"/>
                    <a:pt x="14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rot="1744210">
              <a:off x="8667488" y="762441"/>
              <a:ext cx="117704" cy="211561"/>
            </a:xfrm>
            <a:custGeom>
              <a:avLst/>
              <a:gdLst/>
              <a:ahLst/>
              <a:cxnLst/>
              <a:rect l="l" t="t" r="r" b="b"/>
              <a:pathLst>
                <a:path w="3465" h="6228" extrusionOk="0">
                  <a:moveTo>
                    <a:pt x="1060" y="1"/>
                  </a:moveTo>
                  <a:lnTo>
                    <a:pt x="0" y="3429"/>
                  </a:lnTo>
                  <a:cubicBezTo>
                    <a:pt x="310" y="4251"/>
                    <a:pt x="869" y="5358"/>
                    <a:pt x="1762" y="6227"/>
                  </a:cubicBezTo>
                  <a:lnTo>
                    <a:pt x="3465" y="572"/>
                  </a:lnTo>
                  <a:lnTo>
                    <a:pt x="3465" y="572"/>
                  </a:lnTo>
                  <a:cubicBezTo>
                    <a:pt x="3325" y="898"/>
                    <a:pt x="2908" y="1275"/>
                    <a:pt x="2311" y="1275"/>
                  </a:cubicBezTo>
                  <a:cubicBezTo>
                    <a:pt x="2145" y="1275"/>
                    <a:pt x="1966" y="1246"/>
                    <a:pt x="1774" y="1179"/>
                  </a:cubicBezTo>
                  <a:cubicBezTo>
                    <a:pt x="1000" y="917"/>
                    <a:pt x="1060" y="1"/>
                    <a:pt x="10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rot="1744210">
              <a:off x="8495627" y="884947"/>
              <a:ext cx="107207" cy="279125"/>
            </a:xfrm>
            <a:custGeom>
              <a:avLst/>
              <a:gdLst/>
              <a:ahLst/>
              <a:cxnLst/>
              <a:rect l="l" t="t" r="r" b="b"/>
              <a:pathLst>
                <a:path w="3156" h="8217" extrusionOk="0">
                  <a:moveTo>
                    <a:pt x="1512" y="1"/>
                  </a:moveTo>
                  <a:lnTo>
                    <a:pt x="0" y="4918"/>
                  </a:lnTo>
                  <a:cubicBezTo>
                    <a:pt x="238" y="5716"/>
                    <a:pt x="727" y="7025"/>
                    <a:pt x="1643" y="8216"/>
                  </a:cubicBezTo>
                  <a:lnTo>
                    <a:pt x="3155" y="3239"/>
                  </a:lnTo>
                  <a:cubicBezTo>
                    <a:pt x="2227" y="2156"/>
                    <a:pt x="1750" y="929"/>
                    <a:pt x="1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rot="1744210">
              <a:off x="8080584" y="1284208"/>
              <a:ext cx="101976" cy="269818"/>
            </a:xfrm>
            <a:custGeom>
              <a:avLst/>
              <a:gdLst/>
              <a:ahLst/>
              <a:cxnLst/>
              <a:rect l="l" t="t" r="r" b="b"/>
              <a:pathLst>
                <a:path w="3002" h="7943" extrusionOk="0">
                  <a:moveTo>
                    <a:pt x="1537" y="1"/>
                  </a:moveTo>
                  <a:lnTo>
                    <a:pt x="1" y="4989"/>
                  </a:lnTo>
                  <a:cubicBezTo>
                    <a:pt x="287" y="5620"/>
                    <a:pt x="870" y="6751"/>
                    <a:pt x="1870" y="7942"/>
                  </a:cubicBezTo>
                  <a:lnTo>
                    <a:pt x="3001" y="4192"/>
                  </a:lnTo>
                  <a:cubicBezTo>
                    <a:pt x="2084" y="2691"/>
                    <a:pt x="1703" y="1096"/>
                    <a:pt x="15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rot="1744210">
              <a:off x="8275099" y="1060692"/>
              <a:ext cx="122153" cy="335345"/>
            </a:xfrm>
            <a:custGeom>
              <a:avLst/>
              <a:gdLst/>
              <a:ahLst/>
              <a:cxnLst/>
              <a:rect l="l" t="t" r="r" b="b"/>
              <a:pathLst>
                <a:path w="3596" h="9872" extrusionOk="0">
                  <a:moveTo>
                    <a:pt x="2000" y="1"/>
                  </a:moveTo>
                  <a:lnTo>
                    <a:pt x="0" y="6526"/>
                  </a:lnTo>
                  <a:cubicBezTo>
                    <a:pt x="298" y="7442"/>
                    <a:pt x="834" y="8692"/>
                    <a:pt x="1691" y="9871"/>
                  </a:cubicBezTo>
                  <a:lnTo>
                    <a:pt x="3596" y="3549"/>
                  </a:lnTo>
                  <a:cubicBezTo>
                    <a:pt x="2703" y="2299"/>
                    <a:pt x="2239" y="1001"/>
                    <a:pt x="20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rot="1744210">
              <a:off x="8739878" y="781104"/>
              <a:ext cx="83734" cy="43141"/>
            </a:xfrm>
            <a:custGeom>
              <a:avLst/>
              <a:gdLst/>
              <a:ahLst/>
              <a:cxnLst/>
              <a:rect l="l" t="t" r="r" b="b"/>
              <a:pathLst>
                <a:path w="2465" h="1270" extrusionOk="0">
                  <a:moveTo>
                    <a:pt x="60" y="1"/>
                  </a:moveTo>
                  <a:cubicBezTo>
                    <a:pt x="60" y="1"/>
                    <a:pt x="0" y="929"/>
                    <a:pt x="774" y="1179"/>
                  </a:cubicBezTo>
                  <a:cubicBezTo>
                    <a:pt x="958" y="1242"/>
                    <a:pt x="1132" y="1269"/>
                    <a:pt x="1294" y="1269"/>
                  </a:cubicBezTo>
                  <a:cubicBezTo>
                    <a:pt x="1895" y="1269"/>
                    <a:pt x="2324" y="891"/>
                    <a:pt x="2465" y="572"/>
                  </a:cubicBezTo>
                  <a:lnTo>
                    <a:pt x="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rot="1744210">
              <a:off x="7347409" y="961521"/>
              <a:ext cx="992514" cy="1897693"/>
            </a:xfrm>
            <a:custGeom>
              <a:avLst/>
              <a:gdLst/>
              <a:ahLst/>
              <a:cxnLst/>
              <a:rect l="l" t="t" r="r" b="b"/>
              <a:pathLst>
                <a:path w="29218" h="55865" extrusionOk="0">
                  <a:moveTo>
                    <a:pt x="23908" y="0"/>
                  </a:moveTo>
                  <a:cubicBezTo>
                    <a:pt x="23753" y="0"/>
                    <a:pt x="5275" y="1179"/>
                    <a:pt x="5275" y="1179"/>
                  </a:cubicBezTo>
                  <a:lnTo>
                    <a:pt x="6167" y="10144"/>
                  </a:lnTo>
                  <a:cubicBezTo>
                    <a:pt x="6167" y="10144"/>
                    <a:pt x="0" y="10656"/>
                    <a:pt x="0" y="16205"/>
                  </a:cubicBezTo>
                  <a:lnTo>
                    <a:pt x="0" y="47685"/>
                  </a:lnTo>
                  <a:cubicBezTo>
                    <a:pt x="0" y="51840"/>
                    <a:pt x="155" y="55864"/>
                    <a:pt x="5489" y="55864"/>
                  </a:cubicBezTo>
                  <a:lnTo>
                    <a:pt x="5560" y="55864"/>
                  </a:lnTo>
                  <a:cubicBezTo>
                    <a:pt x="9966" y="55864"/>
                    <a:pt x="19252" y="55591"/>
                    <a:pt x="22479" y="55591"/>
                  </a:cubicBezTo>
                  <a:cubicBezTo>
                    <a:pt x="23217" y="55591"/>
                    <a:pt x="23860" y="55531"/>
                    <a:pt x="24432" y="55424"/>
                  </a:cubicBezTo>
                  <a:cubicBezTo>
                    <a:pt x="28551" y="54674"/>
                    <a:pt x="28599" y="51328"/>
                    <a:pt x="28599" y="46899"/>
                  </a:cubicBezTo>
                  <a:cubicBezTo>
                    <a:pt x="28599" y="35802"/>
                    <a:pt x="28932" y="19550"/>
                    <a:pt x="29075" y="14621"/>
                  </a:cubicBezTo>
                  <a:cubicBezTo>
                    <a:pt x="29218" y="10478"/>
                    <a:pt x="26706" y="8978"/>
                    <a:pt x="24074" y="8978"/>
                  </a:cubicBezTo>
                  <a:cubicBezTo>
                    <a:pt x="24074" y="8978"/>
                    <a:pt x="24074" y="0"/>
                    <a:pt x="239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rot="1744210">
              <a:off x="7249298" y="1497785"/>
              <a:ext cx="918937" cy="1293855"/>
            </a:xfrm>
            <a:custGeom>
              <a:avLst/>
              <a:gdLst/>
              <a:ahLst/>
              <a:cxnLst/>
              <a:rect l="l" t="t" r="r" b="b"/>
              <a:pathLst>
                <a:path w="27052" h="38089" extrusionOk="0">
                  <a:moveTo>
                    <a:pt x="27051" y="1"/>
                  </a:moveTo>
                  <a:lnTo>
                    <a:pt x="0" y="1156"/>
                  </a:lnTo>
                  <a:cubicBezTo>
                    <a:pt x="0" y="1156"/>
                    <a:pt x="381" y="29278"/>
                    <a:pt x="381" y="31909"/>
                  </a:cubicBezTo>
                  <a:cubicBezTo>
                    <a:pt x="381" y="35267"/>
                    <a:pt x="965" y="38089"/>
                    <a:pt x="5382" y="38089"/>
                  </a:cubicBezTo>
                  <a:cubicBezTo>
                    <a:pt x="10383" y="38089"/>
                    <a:pt x="19527" y="38005"/>
                    <a:pt x="21837" y="37862"/>
                  </a:cubicBezTo>
                  <a:cubicBezTo>
                    <a:pt x="25254" y="37636"/>
                    <a:pt x="26325" y="35957"/>
                    <a:pt x="26325" y="32374"/>
                  </a:cubicBezTo>
                  <a:cubicBezTo>
                    <a:pt x="26325" y="28778"/>
                    <a:pt x="27051" y="1"/>
                    <a:pt x="270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rot="1744210">
              <a:off x="7873916" y="1142610"/>
              <a:ext cx="745014" cy="103165"/>
            </a:xfrm>
            <a:custGeom>
              <a:avLst/>
              <a:gdLst/>
              <a:ahLst/>
              <a:cxnLst/>
              <a:rect l="l" t="t" r="r" b="b"/>
              <a:pathLst>
                <a:path w="21932" h="3037" extrusionOk="0">
                  <a:moveTo>
                    <a:pt x="21932" y="1"/>
                  </a:moveTo>
                  <a:lnTo>
                    <a:pt x="0" y="1584"/>
                  </a:lnTo>
                  <a:lnTo>
                    <a:pt x="227" y="3037"/>
                  </a:lnTo>
                  <a:lnTo>
                    <a:pt x="21932" y="1358"/>
                  </a:lnTo>
                  <a:lnTo>
                    <a:pt x="219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rot="1744210">
              <a:off x="7842330" y="1245263"/>
              <a:ext cx="718314" cy="114476"/>
            </a:xfrm>
            <a:custGeom>
              <a:avLst/>
              <a:gdLst/>
              <a:ahLst/>
              <a:cxnLst/>
              <a:rect l="l" t="t" r="r" b="b"/>
              <a:pathLst>
                <a:path w="21146" h="3370" extrusionOk="0">
                  <a:moveTo>
                    <a:pt x="21146" y="0"/>
                  </a:moveTo>
                  <a:lnTo>
                    <a:pt x="0" y="2024"/>
                  </a:lnTo>
                  <a:lnTo>
                    <a:pt x="346" y="3370"/>
                  </a:lnTo>
                  <a:lnTo>
                    <a:pt x="21146" y="1786"/>
                  </a:lnTo>
                  <a:lnTo>
                    <a:pt x="211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rot="1744210">
              <a:off x="8116368" y="1753209"/>
              <a:ext cx="125415" cy="41544"/>
            </a:xfrm>
            <a:custGeom>
              <a:avLst/>
              <a:gdLst/>
              <a:ahLst/>
              <a:cxnLst/>
              <a:rect l="l" t="t" r="r" b="b"/>
              <a:pathLst>
                <a:path w="3692" h="1223" extrusionOk="0">
                  <a:moveTo>
                    <a:pt x="2949" y="1"/>
                  </a:moveTo>
                  <a:cubicBezTo>
                    <a:pt x="2619" y="1"/>
                    <a:pt x="2197" y="52"/>
                    <a:pt x="1739" y="155"/>
                  </a:cubicBezTo>
                  <a:cubicBezTo>
                    <a:pt x="751" y="370"/>
                    <a:pt x="1" y="763"/>
                    <a:pt x="60" y="1013"/>
                  </a:cubicBezTo>
                  <a:cubicBezTo>
                    <a:pt x="93" y="1150"/>
                    <a:pt x="360" y="1223"/>
                    <a:pt x="759" y="1223"/>
                  </a:cubicBezTo>
                  <a:cubicBezTo>
                    <a:pt x="1087" y="1223"/>
                    <a:pt x="1503" y="1174"/>
                    <a:pt x="1954" y="1072"/>
                  </a:cubicBezTo>
                  <a:cubicBezTo>
                    <a:pt x="2942" y="846"/>
                    <a:pt x="3692" y="465"/>
                    <a:pt x="3632" y="215"/>
                  </a:cubicBezTo>
                  <a:cubicBezTo>
                    <a:pt x="3600" y="73"/>
                    <a:pt x="3340" y="1"/>
                    <a:pt x="29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rot="1744210">
              <a:off x="7960440" y="1718204"/>
              <a:ext cx="45349" cy="14165"/>
            </a:xfrm>
            <a:custGeom>
              <a:avLst/>
              <a:gdLst/>
              <a:ahLst/>
              <a:cxnLst/>
              <a:rect l="l" t="t" r="r" b="b"/>
              <a:pathLst>
                <a:path w="1335" h="417" extrusionOk="0">
                  <a:moveTo>
                    <a:pt x="668" y="0"/>
                  </a:moveTo>
                  <a:cubicBezTo>
                    <a:pt x="299" y="0"/>
                    <a:pt x="1" y="107"/>
                    <a:pt x="1" y="203"/>
                  </a:cubicBezTo>
                  <a:cubicBezTo>
                    <a:pt x="1" y="322"/>
                    <a:pt x="299" y="417"/>
                    <a:pt x="668" y="417"/>
                  </a:cubicBezTo>
                  <a:cubicBezTo>
                    <a:pt x="1037" y="417"/>
                    <a:pt x="1334" y="310"/>
                    <a:pt x="1334" y="203"/>
                  </a:cubicBezTo>
                  <a:cubicBezTo>
                    <a:pt x="1334" y="95"/>
                    <a:pt x="1037" y="0"/>
                    <a:pt x="6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rot="1744210">
              <a:off x="7997417" y="1654307"/>
              <a:ext cx="142807" cy="14199"/>
            </a:xfrm>
            <a:custGeom>
              <a:avLst/>
              <a:gdLst/>
              <a:ahLst/>
              <a:cxnLst/>
              <a:rect l="l" t="t" r="r" b="b"/>
              <a:pathLst>
                <a:path w="4204" h="418" extrusionOk="0">
                  <a:moveTo>
                    <a:pt x="2108" y="1"/>
                  </a:moveTo>
                  <a:cubicBezTo>
                    <a:pt x="942" y="1"/>
                    <a:pt x="1" y="96"/>
                    <a:pt x="1" y="203"/>
                  </a:cubicBezTo>
                  <a:cubicBezTo>
                    <a:pt x="1" y="322"/>
                    <a:pt x="942" y="418"/>
                    <a:pt x="2108" y="418"/>
                  </a:cubicBezTo>
                  <a:cubicBezTo>
                    <a:pt x="3263" y="418"/>
                    <a:pt x="4204" y="322"/>
                    <a:pt x="4204" y="203"/>
                  </a:cubicBezTo>
                  <a:cubicBezTo>
                    <a:pt x="4204" y="96"/>
                    <a:pt x="3263" y="1"/>
                    <a:pt x="21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rot="1744210">
              <a:off x="8292797" y="1778233"/>
              <a:ext cx="47761" cy="19261"/>
            </a:xfrm>
            <a:custGeom>
              <a:avLst/>
              <a:gdLst/>
              <a:ahLst/>
              <a:cxnLst/>
              <a:rect l="l" t="t" r="r" b="b"/>
              <a:pathLst>
                <a:path w="1406" h="567" extrusionOk="0">
                  <a:moveTo>
                    <a:pt x="987" y="0"/>
                  </a:moveTo>
                  <a:cubicBezTo>
                    <a:pt x="888" y="0"/>
                    <a:pt x="775" y="11"/>
                    <a:pt x="655" y="33"/>
                  </a:cubicBezTo>
                  <a:cubicBezTo>
                    <a:pt x="286" y="117"/>
                    <a:pt x="1" y="295"/>
                    <a:pt x="36" y="426"/>
                  </a:cubicBezTo>
                  <a:cubicBezTo>
                    <a:pt x="44" y="516"/>
                    <a:pt x="203" y="567"/>
                    <a:pt x="421" y="567"/>
                  </a:cubicBezTo>
                  <a:cubicBezTo>
                    <a:pt x="522" y="567"/>
                    <a:pt x="634" y="556"/>
                    <a:pt x="751" y="534"/>
                  </a:cubicBezTo>
                  <a:cubicBezTo>
                    <a:pt x="1120" y="450"/>
                    <a:pt x="1405" y="272"/>
                    <a:pt x="1370" y="141"/>
                  </a:cubicBezTo>
                  <a:cubicBezTo>
                    <a:pt x="1353" y="51"/>
                    <a:pt x="1203" y="0"/>
                    <a:pt x="9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rot="1744210">
              <a:off x="8060140" y="1714686"/>
              <a:ext cx="23065" cy="8119"/>
            </a:xfrm>
            <a:custGeom>
              <a:avLst/>
              <a:gdLst/>
              <a:ahLst/>
              <a:cxnLst/>
              <a:rect l="l" t="t" r="r" b="b"/>
              <a:pathLst>
                <a:path w="679" h="239" extrusionOk="0">
                  <a:moveTo>
                    <a:pt x="345" y="1"/>
                  </a:moveTo>
                  <a:cubicBezTo>
                    <a:pt x="155" y="1"/>
                    <a:pt x="0" y="60"/>
                    <a:pt x="0" y="120"/>
                  </a:cubicBezTo>
                  <a:cubicBezTo>
                    <a:pt x="0" y="191"/>
                    <a:pt x="155" y="239"/>
                    <a:pt x="345" y="239"/>
                  </a:cubicBezTo>
                  <a:cubicBezTo>
                    <a:pt x="524" y="239"/>
                    <a:pt x="679" y="191"/>
                    <a:pt x="679" y="120"/>
                  </a:cubicBezTo>
                  <a:cubicBezTo>
                    <a:pt x="679" y="60"/>
                    <a:pt x="524" y="1"/>
                    <a:pt x="345" y="1"/>
                  </a:cubicBezTo>
                  <a:close/>
                </a:path>
              </a:pathLst>
            </a:custGeom>
            <a:solidFill>
              <a:srgbClr val="F25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rot="1744210">
              <a:off x="8183827" y="1713807"/>
              <a:ext cx="12195" cy="8119"/>
            </a:xfrm>
            <a:custGeom>
              <a:avLst/>
              <a:gdLst/>
              <a:ahLst/>
              <a:cxnLst/>
              <a:rect l="l" t="t" r="r" b="b"/>
              <a:pathLst>
                <a:path w="359" h="239" extrusionOk="0">
                  <a:moveTo>
                    <a:pt x="180" y="0"/>
                  </a:moveTo>
                  <a:cubicBezTo>
                    <a:pt x="84" y="0"/>
                    <a:pt x="1" y="48"/>
                    <a:pt x="1" y="119"/>
                  </a:cubicBezTo>
                  <a:cubicBezTo>
                    <a:pt x="1" y="179"/>
                    <a:pt x="84" y="238"/>
                    <a:pt x="180" y="238"/>
                  </a:cubicBezTo>
                  <a:cubicBezTo>
                    <a:pt x="287" y="238"/>
                    <a:pt x="358" y="179"/>
                    <a:pt x="358" y="119"/>
                  </a:cubicBezTo>
                  <a:cubicBezTo>
                    <a:pt x="358" y="48"/>
                    <a:pt x="287" y="0"/>
                    <a:pt x="180" y="0"/>
                  </a:cubicBezTo>
                  <a:close/>
                </a:path>
              </a:pathLst>
            </a:custGeom>
            <a:solidFill>
              <a:srgbClr val="F25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3"/>
            <p:cNvGrpSpPr/>
            <p:nvPr/>
          </p:nvGrpSpPr>
          <p:grpSpPr>
            <a:xfrm>
              <a:off x="8349468" y="691408"/>
              <a:ext cx="318130" cy="267553"/>
              <a:chOff x="8349468" y="691408"/>
              <a:chExt cx="318130" cy="267553"/>
            </a:xfrm>
          </p:grpSpPr>
          <p:sp>
            <p:nvSpPr>
              <p:cNvPr id="131" name="Google Shape;131;p3"/>
              <p:cNvSpPr/>
              <p:nvPr/>
            </p:nvSpPr>
            <p:spPr>
              <a:xfrm rot="1744210">
                <a:off x="8371141" y="739134"/>
                <a:ext cx="235407" cy="150246"/>
              </a:xfrm>
              <a:custGeom>
                <a:avLst/>
                <a:gdLst/>
                <a:ahLst/>
                <a:cxnLst/>
                <a:rect l="l" t="t" r="r" b="b"/>
                <a:pathLst>
                  <a:path w="6930" h="4423" extrusionOk="0">
                    <a:moveTo>
                      <a:pt x="6565" y="1"/>
                    </a:moveTo>
                    <a:cubicBezTo>
                      <a:pt x="5628" y="1"/>
                      <a:pt x="0" y="3049"/>
                      <a:pt x="983" y="4221"/>
                    </a:cubicBezTo>
                    <a:cubicBezTo>
                      <a:pt x="1099" y="4360"/>
                      <a:pt x="1262" y="4423"/>
                      <a:pt x="1461" y="4423"/>
                    </a:cubicBezTo>
                    <a:cubicBezTo>
                      <a:pt x="3054" y="4423"/>
                      <a:pt x="6930" y="455"/>
                      <a:pt x="6686" y="42"/>
                    </a:cubicBezTo>
                    <a:cubicBezTo>
                      <a:pt x="6669" y="14"/>
                      <a:pt x="6627" y="1"/>
                      <a:pt x="6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rot="1744210">
                <a:off x="8445028" y="824538"/>
                <a:ext cx="125279" cy="110978"/>
              </a:xfrm>
              <a:custGeom>
                <a:avLst/>
                <a:gdLst/>
                <a:ahLst/>
                <a:cxnLst/>
                <a:rect l="l" t="t" r="r" b="b"/>
                <a:pathLst>
                  <a:path w="3688" h="3267" extrusionOk="0">
                    <a:moveTo>
                      <a:pt x="3300" y="0"/>
                    </a:moveTo>
                    <a:cubicBezTo>
                      <a:pt x="2724" y="0"/>
                      <a:pt x="0" y="2714"/>
                      <a:pt x="664" y="3209"/>
                    </a:cubicBezTo>
                    <a:cubicBezTo>
                      <a:pt x="715" y="3248"/>
                      <a:pt x="775" y="3266"/>
                      <a:pt x="842" y="3266"/>
                    </a:cubicBezTo>
                    <a:cubicBezTo>
                      <a:pt x="1687" y="3266"/>
                      <a:pt x="3687" y="360"/>
                      <a:pt x="3378" y="30"/>
                    </a:cubicBezTo>
                    <a:cubicBezTo>
                      <a:pt x="3361" y="10"/>
                      <a:pt x="3334" y="0"/>
                      <a:pt x="33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rot="1744210">
                <a:off x="8549630" y="730102"/>
                <a:ext cx="82070" cy="27957"/>
              </a:xfrm>
              <a:custGeom>
                <a:avLst/>
                <a:gdLst/>
                <a:ahLst/>
                <a:cxnLst/>
                <a:rect l="l" t="t" r="r" b="b"/>
                <a:pathLst>
                  <a:path w="2416" h="823" extrusionOk="0">
                    <a:moveTo>
                      <a:pt x="2054" y="0"/>
                    </a:moveTo>
                    <a:cubicBezTo>
                      <a:pt x="1389" y="0"/>
                      <a:pt x="1" y="304"/>
                      <a:pt x="111" y="671"/>
                    </a:cubicBezTo>
                    <a:cubicBezTo>
                      <a:pt x="143" y="778"/>
                      <a:pt x="279" y="822"/>
                      <a:pt x="469" y="822"/>
                    </a:cubicBezTo>
                    <a:cubicBezTo>
                      <a:pt x="1121" y="822"/>
                      <a:pt x="2415" y="309"/>
                      <a:pt x="2397" y="87"/>
                    </a:cubicBezTo>
                    <a:cubicBezTo>
                      <a:pt x="2386" y="27"/>
                      <a:pt x="2252" y="0"/>
                      <a:pt x="2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rot="1744210">
                <a:off x="8596146" y="787815"/>
                <a:ext cx="57408" cy="72694"/>
              </a:xfrm>
              <a:custGeom>
                <a:avLst/>
                <a:gdLst/>
                <a:ahLst/>
                <a:cxnLst/>
                <a:rect l="l" t="t" r="r" b="b"/>
                <a:pathLst>
                  <a:path w="1690" h="2140" extrusionOk="0">
                    <a:moveTo>
                      <a:pt x="1434" y="1"/>
                    </a:moveTo>
                    <a:cubicBezTo>
                      <a:pt x="1143" y="1"/>
                      <a:pt x="0" y="1954"/>
                      <a:pt x="449" y="2127"/>
                    </a:cubicBezTo>
                    <a:cubicBezTo>
                      <a:pt x="468" y="2135"/>
                      <a:pt x="488" y="2139"/>
                      <a:pt x="508" y="2139"/>
                    </a:cubicBezTo>
                    <a:cubicBezTo>
                      <a:pt x="967" y="2139"/>
                      <a:pt x="1689" y="156"/>
                      <a:pt x="1461" y="8"/>
                    </a:cubicBezTo>
                    <a:cubicBezTo>
                      <a:pt x="1453" y="3"/>
                      <a:pt x="1444" y="1"/>
                      <a:pt x="1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rot="1744210">
                <a:off x="8431440" y="722958"/>
                <a:ext cx="123173" cy="52618"/>
              </a:xfrm>
              <a:custGeom>
                <a:avLst/>
                <a:gdLst/>
                <a:ahLst/>
                <a:cxnLst/>
                <a:rect l="l" t="t" r="r" b="b"/>
                <a:pathLst>
                  <a:path w="3626" h="1549" extrusionOk="0">
                    <a:moveTo>
                      <a:pt x="3104" y="0"/>
                    </a:moveTo>
                    <a:cubicBezTo>
                      <a:pt x="2232" y="0"/>
                      <a:pt x="0" y="910"/>
                      <a:pt x="380" y="1409"/>
                    </a:cubicBezTo>
                    <a:cubicBezTo>
                      <a:pt x="453" y="1506"/>
                      <a:pt x="594" y="1548"/>
                      <a:pt x="777" y="1548"/>
                    </a:cubicBezTo>
                    <a:cubicBezTo>
                      <a:pt x="1685" y="1548"/>
                      <a:pt x="3626" y="508"/>
                      <a:pt x="3428" y="111"/>
                    </a:cubicBezTo>
                    <a:cubicBezTo>
                      <a:pt x="3389" y="34"/>
                      <a:pt x="3272" y="0"/>
                      <a:pt x="3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rot="1744210">
                <a:off x="8381837" y="744900"/>
                <a:ext cx="31591" cy="31591"/>
              </a:xfrm>
              <a:custGeom>
                <a:avLst/>
                <a:gdLst/>
                <a:ahLst/>
                <a:cxnLst/>
                <a:rect l="l" t="t" r="r" b="b"/>
                <a:pathLst>
                  <a:path w="930" h="930" extrusionOk="0">
                    <a:moveTo>
                      <a:pt x="465" y="0"/>
                    </a:moveTo>
                    <a:cubicBezTo>
                      <a:pt x="215" y="0"/>
                      <a:pt x="1" y="215"/>
                      <a:pt x="1" y="465"/>
                    </a:cubicBezTo>
                    <a:cubicBezTo>
                      <a:pt x="1" y="715"/>
                      <a:pt x="215" y="929"/>
                      <a:pt x="465" y="929"/>
                    </a:cubicBezTo>
                    <a:cubicBezTo>
                      <a:pt x="727" y="929"/>
                      <a:pt x="930" y="715"/>
                      <a:pt x="930" y="465"/>
                    </a:cubicBezTo>
                    <a:cubicBezTo>
                      <a:pt x="930" y="215"/>
                      <a:pt x="727" y="0"/>
                      <a:pt x="4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rot="1744210">
                <a:off x="8627289" y="766683"/>
                <a:ext cx="17426" cy="17019"/>
              </a:xfrm>
              <a:custGeom>
                <a:avLst/>
                <a:gdLst/>
                <a:ahLst/>
                <a:cxnLst/>
                <a:rect l="l" t="t" r="r" b="b"/>
                <a:pathLst>
                  <a:path w="513" h="501" extrusionOk="0">
                    <a:moveTo>
                      <a:pt x="262" y="1"/>
                    </a:moveTo>
                    <a:cubicBezTo>
                      <a:pt x="119" y="1"/>
                      <a:pt x="0" y="120"/>
                      <a:pt x="0" y="251"/>
                    </a:cubicBezTo>
                    <a:cubicBezTo>
                      <a:pt x="0" y="382"/>
                      <a:pt x="131" y="501"/>
                      <a:pt x="262" y="501"/>
                    </a:cubicBezTo>
                    <a:cubicBezTo>
                      <a:pt x="393" y="501"/>
                      <a:pt x="512" y="382"/>
                      <a:pt x="512" y="251"/>
                    </a:cubicBezTo>
                    <a:cubicBezTo>
                      <a:pt x="512" y="120"/>
                      <a:pt x="405" y="1"/>
                      <a:pt x="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 name="Google Shape;138;p3"/>
            <p:cNvSpPr/>
            <p:nvPr/>
          </p:nvSpPr>
          <p:spPr>
            <a:xfrm rot="1744210">
              <a:off x="7516967" y="513722"/>
              <a:ext cx="738967" cy="1023664"/>
            </a:xfrm>
            <a:custGeom>
              <a:avLst/>
              <a:gdLst/>
              <a:ahLst/>
              <a:cxnLst/>
              <a:rect l="l" t="t" r="r" b="b"/>
              <a:pathLst>
                <a:path w="21754" h="30135" extrusionOk="0">
                  <a:moveTo>
                    <a:pt x="19550" y="6370"/>
                  </a:moveTo>
                  <a:lnTo>
                    <a:pt x="19550" y="6370"/>
                  </a:lnTo>
                  <a:cubicBezTo>
                    <a:pt x="19557" y="6381"/>
                    <a:pt x="19565" y="6390"/>
                    <a:pt x="19575" y="6396"/>
                  </a:cubicBezTo>
                  <a:lnTo>
                    <a:pt x="19575" y="6396"/>
                  </a:lnTo>
                  <a:cubicBezTo>
                    <a:pt x="19566" y="6387"/>
                    <a:pt x="19558" y="6378"/>
                    <a:pt x="19550" y="6370"/>
                  </a:cubicBezTo>
                  <a:close/>
                  <a:moveTo>
                    <a:pt x="19575" y="6396"/>
                  </a:moveTo>
                  <a:lnTo>
                    <a:pt x="19575" y="6396"/>
                  </a:lnTo>
                  <a:cubicBezTo>
                    <a:pt x="19593" y="6414"/>
                    <a:pt x="19614" y="6430"/>
                    <a:pt x="19634" y="6430"/>
                  </a:cubicBezTo>
                  <a:cubicBezTo>
                    <a:pt x="19658" y="6433"/>
                    <a:pt x="19680" y="6433"/>
                    <a:pt x="19702" y="6433"/>
                  </a:cubicBezTo>
                  <a:cubicBezTo>
                    <a:pt x="19742" y="6433"/>
                    <a:pt x="19777" y="6433"/>
                    <a:pt x="19808" y="6461"/>
                  </a:cubicBezTo>
                  <a:lnTo>
                    <a:pt x="19808" y="6461"/>
                  </a:lnTo>
                  <a:cubicBezTo>
                    <a:pt x="19805" y="6458"/>
                    <a:pt x="19803" y="6456"/>
                    <a:pt x="19801" y="6453"/>
                  </a:cubicBezTo>
                  <a:cubicBezTo>
                    <a:pt x="19741" y="6394"/>
                    <a:pt x="19658" y="6418"/>
                    <a:pt x="19598" y="6406"/>
                  </a:cubicBezTo>
                  <a:cubicBezTo>
                    <a:pt x="19590" y="6404"/>
                    <a:pt x="19582" y="6401"/>
                    <a:pt x="19575" y="6396"/>
                  </a:cubicBezTo>
                  <a:close/>
                  <a:moveTo>
                    <a:pt x="19808" y="6461"/>
                  </a:moveTo>
                  <a:cubicBezTo>
                    <a:pt x="19831" y="6486"/>
                    <a:pt x="19855" y="6521"/>
                    <a:pt x="19883" y="6554"/>
                  </a:cubicBezTo>
                  <a:lnTo>
                    <a:pt x="19883" y="6554"/>
                  </a:lnTo>
                  <a:cubicBezTo>
                    <a:pt x="19859" y="6521"/>
                    <a:pt x="19843" y="6488"/>
                    <a:pt x="19813" y="6465"/>
                  </a:cubicBezTo>
                  <a:cubicBezTo>
                    <a:pt x="19811" y="6464"/>
                    <a:pt x="19809" y="6462"/>
                    <a:pt x="19808" y="6461"/>
                  </a:cubicBezTo>
                  <a:close/>
                  <a:moveTo>
                    <a:pt x="19883" y="6554"/>
                  </a:moveTo>
                  <a:cubicBezTo>
                    <a:pt x="19895" y="6573"/>
                    <a:pt x="19911" y="6591"/>
                    <a:pt x="19932" y="6608"/>
                  </a:cubicBezTo>
                  <a:cubicBezTo>
                    <a:pt x="19985" y="6650"/>
                    <a:pt x="20038" y="6655"/>
                    <a:pt x="20082" y="6672"/>
                  </a:cubicBezTo>
                  <a:lnTo>
                    <a:pt x="20082" y="6672"/>
                  </a:lnTo>
                  <a:cubicBezTo>
                    <a:pt x="20080" y="6671"/>
                    <a:pt x="20077" y="6669"/>
                    <a:pt x="20075" y="6668"/>
                  </a:cubicBezTo>
                  <a:cubicBezTo>
                    <a:pt x="20015" y="6644"/>
                    <a:pt x="19956" y="6632"/>
                    <a:pt x="19920" y="6596"/>
                  </a:cubicBezTo>
                  <a:cubicBezTo>
                    <a:pt x="19907" y="6583"/>
                    <a:pt x="19894" y="6569"/>
                    <a:pt x="19883" y="6554"/>
                  </a:cubicBezTo>
                  <a:close/>
                  <a:moveTo>
                    <a:pt x="10631" y="7296"/>
                  </a:moveTo>
                  <a:cubicBezTo>
                    <a:pt x="10635" y="7298"/>
                    <a:pt x="10637" y="7299"/>
                    <a:pt x="10633" y="7299"/>
                  </a:cubicBezTo>
                  <a:lnTo>
                    <a:pt x="10631" y="7296"/>
                  </a:lnTo>
                  <a:close/>
                  <a:moveTo>
                    <a:pt x="8197" y="7336"/>
                  </a:moveTo>
                  <a:lnTo>
                    <a:pt x="8197" y="7336"/>
                  </a:lnTo>
                  <a:cubicBezTo>
                    <a:pt x="8197" y="7336"/>
                    <a:pt x="8199" y="7338"/>
                    <a:pt x="8202" y="7343"/>
                  </a:cubicBezTo>
                  <a:lnTo>
                    <a:pt x="8202" y="7343"/>
                  </a:lnTo>
                  <a:cubicBezTo>
                    <a:pt x="8197" y="7340"/>
                    <a:pt x="8195" y="7336"/>
                    <a:pt x="8197" y="7336"/>
                  </a:cubicBezTo>
                  <a:close/>
                  <a:moveTo>
                    <a:pt x="11189" y="7366"/>
                  </a:moveTo>
                  <a:lnTo>
                    <a:pt x="11193" y="7370"/>
                  </a:lnTo>
                  <a:cubicBezTo>
                    <a:pt x="11198" y="7370"/>
                    <a:pt x="11194" y="7368"/>
                    <a:pt x="11189" y="7366"/>
                  </a:cubicBezTo>
                  <a:close/>
                  <a:moveTo>
                    <a:pt x="11928" y="7472"/>
                  </a:moveTo>
                  <a:lnTo>
                    <a:pt x="11928" y="7472"/>
                  </a:lnTo>
                  <a:cubicBezTo>
                    <a:pt x="11928" y="7472"/>
                    <a:pt x="11929" y="7472"/>
                    <a:pt x="11932" y="7474"/>
                  </a:cubicBezTo>
                  <a:lnTo>
                    <a:pt x="11932" y="7474"/>
                  </a:lnTo>
                  <a:cubicBezTo>
                    <a:pt x="11931" y="7473"/>
                    <a:pt x="11929" y="7472"/>
                    <a:pt x="11928" y="7472"/>
                  </a:cubicBezTo>
                  <a:close/>
                  <a:moveTo>
                    <a:pt x="10509" y="7496"/>
                  </a:moveTo>
                  <a:cubicBezTo>
                    <a:pt x="10511" y="7496"/>
                    <a:pt x="10513" y="7497"/>
                    <a:pt x="10514" y="7499"/>
                  </a:cubicBezTo>
                  <a:lnTo>
                    <a:pt x="10514" y="7499"/>
                  </a:lnTo>
                  <a:cubicBezTo>
                    <a:pt x="10506" y="7498"/>
                    <a:pt x="10507" y="7496"/>
                    <a:pt x="10509" y="7496"/>
                  </a:cubicBezTo>
                  <a:close/>
                  <a:moveTo>
                    <a:pt x="20082" y="6672"/>
                  </a:moveTo>
                  <a:cubicBezTo>
                    <a:pt x="20136" y="6708"/>
                    <a:pt x="20159" y="6765"/>
                    <a:pt x="20194" y="6811"/>
                  </a:cubicBezTo>
                  <a:cubicBezTo>
                    <a:pt x="20229" y="6846"/>
                    <a:pt x="20289" y="6870"/>
                    <a:pt x="20337" y="6894"/>
                  </a:cubicBezTo>
                  <a:cubicBezTo>
                    <a:pt x="20432" y="6941"/>
                    <a:pt x="20491" y="7025"/>
                    <a:pt x="20587" y="7072"/>
                  </a:cubicBezTo>
                  <a:cubicBezTo>
                    <a:pt x="20634" y="7084"/>
                    <a:pt x="20670" y="7108"/>
                    <a:pt x="20718" y="7132"/>
                  </a:cubicBezTo>
                  <a:cubicBezTo>
                    <a:pt x="20765" y="7168"/>
                    <a:pt x="20777" y="7203"/>
                    <a:pt x="20813" y="7251"/>
                  </a:cubicBezTo>
                  <a:cubicBezTo>
                    <a:pt x="20837" y="7346"/>
                    <a:pt x="20944" y="7358"/>
                    <a:pt x="21003" y="7406"/>
                  </a:cubicBezTo>
                  <a:lnTo>
                    <a:pt x="21182" y="7537"/>
                  </a:lnTo>
                  <a:cubicBezTo>
                    <a:pt x="21241" y="7584"/>
                    <a:pt x="21301" y="7596"/>
                    <a:pt x="21349" y="7644"/>
                  </a:cubicBezTo>
                  <a:cubicBezTo>
                    <a:pt x="21384" y="7680"/>
                    <a:pt x="21420" y="7727"/>
                    <a:pt x="21468" y="7763"/>
                  </a:cubicBezTo>
                  <a:cubicBezTo>
                    <a:pt x="21503" y="7787"/>
                    <a:pt x="21539" y="7823"/>
                    <a:pt x="21563" y="7846"/>
                  </a:cubicBezTo>
                  <a:cubicBezTo>
                    <a:pt x="21622" y="7906"/>
                    <a:pt x="21682" y="7942"/>
                    <a:pt x="21706" y="7977"/>
                  </a:cubicBezTo>
                  <a:cubicBezTo>
                    <a:pt x="21718" y="7977"/>
                    <a:pt x="21753" y="8001"/>
                    <a:pt x="21753" y="8001"/>
                  </a:cubicBezTo>
                  <a:lnTo>
                    <a:pt x="21706" y="7954"/>
                  </a:lnTo>
                  <a:cubicBezTo>
                    <a:pt x="21694" y="7906"/>
                    <a:pt x="21634" y="7870"/>
                    <a:pt x="21575" y="7811"/>
                  </a:cubicBezTo>
                  <a:cubicBezTo>
                    <a:pt x="21539" y="7787"/>
                    <a:pt x="21491" y="7751"/>
                    <a:pt x="21468" y="7727"/>
                  </a:cubicBezTo>
                  <a:cubicBezTo>
                    <a:pt x="21420" y="7703"/>
                    <a:pt x="21396" y="7656"/>
                    <a:pt x="21349" y="7608"/>
                  </a:cubicBezTo>
                  <a:cubicBezTo>
                    <a:pt x="21301" y="7561"/>
                    <a:pt x="21241" y="7549"/>
                    <a:pt x="21182" y="7501"/>
                  </a:cubicBezTo>
                  <a:lnTo>
                    <a:pt x="21003" y="7370"/>
                  </a:lnTo>
                  <a:cubicBezTo>
                    <a:pt x="20968" y="7358"/>
                    <a:pt x="20932" y="7322"/>
                    <a:pt x="20896" y="7311"/>
                  </a:cubicBezTo>
                  <a:cubicBezTo>
                    <a:pt x="20860" y="7299"/>
                    <a:pt x="20825" y="7263"/>
                    <a:pt x="20813" y="7215"/>
                  </a:cubicBezTo>
                  <a:cubicBezTo>
                    <a:pt x="20789" y="7180"/>
                    <a:pt x="20765" y="7132"/>
                    <a:pt x="20729" y="7120"/>
                  </a:cubicBezTo>
                  <a:cubicBezTo>
                    <a:pt x="20694" y="7084"/>
                    <a:pt x="20646" y="7084"/>
                    <a:pt x="20598" y="7072"/>
                  </a:cubicBezTo>
                  <a:cubicBezTo>
                    <a:pt x="20515" y="7025"/>
                    <a:pt x="20432" y="6941"/>
                    <a:pt x="20348" y="6894"/>
                  </a:cubicBezTo>
                  <a:cubicBezTo>
                    <a:pt x="20301" y="6870"/>
                    <a:pt x="20241" y="6846"/>
                    <a:pt x="20194" y="6799"/>
                  </a:cubicBezTo>
                  <a:cubicBezTo>
                    <a:pt x="20170" y="6763"/>
                    <a:pt x="20134" y="6703"/>
                    <a:pt x="20098" y="6680"/>
                  </a:cubicBezTo>
                  <a:cubicBezTo>
                    <a:pt x="20093" y="6677"/>
                    <a:pt x="20088" y="6675"/>
                    <a:pt x="20082" y="6672"/>
                  </a:cubicBezTo>
                  <a:close/>
                  <a:moveTo>
                    <a:pt x="11895" y="8156"/>
                  </a:moveTo>
                  <a:cubicBezTo>
                    <a:pt x="11895" y="8156"/>
                    <a:pt x="11896" y="8157"/>
                    <a:pt x="11896" y="8157"/>
                  </a:cubicBezTo>
                  <a:lnTo>
                    <a:pt x="11896" y="8157"/>
                  </a:lnTo>
                  <a:cubicBezTo>
                    <a:pt x="11891" y="8156"/>
                    <a:pt x="11891" y="8156"/>
                    <a:pt x="11895" y="8156"/>
                  </a:cubicBezTo>
                  <a:close/>
                  <a:moveTo>
                    <a:pt x="11237" y="7697"/>
                  </a:moveTo>
                  <a:cubicBezTo>
                    <a:pt x="11246" y="7701"/>
                    <a:pt x="11252" y="7703"/>
                    <a:pt x="11252" y="7703"/>
                  </a:cubicBezTo>
                  <a:lnTo>
                    <a:pt x="11300" y="7715"/>
                  </a:lnTo>
                  <a:lnTo>
                    <a:pt x="11419" y="7739"/>
                  </a:lnTo>
                  <a:lnTo>
                    <a:pt x="11502" y="7739"/>
                  </a:lnTo>
                  <a:cubicBezTo>
                    <a:pt x="11550" y="7739"/>
                    <a:pt x="11562" y="7727"/>
                    <a:pt x="11597" y="7727"/>
                  </a:cubicBezTo>
                  <a:cubicBezTo>
                    <a:pt x="11609" y="7715"/>
                    <a:pt x="11621" y="7715"/>
                    <a:pt x="11645" y="7715"/>
                  </a:cubicBezTo>
                  <a:lnTo>
                    <a:pt x="11669" y="7715"/>
                  </a:lnTo>
                  <a:cubicBezTo>
                    <a:pt x="11688" y="7718"/>
                    <a:pt x="11704" y="7719"/>
                    <a:pt x="11719" y="7719"/>
                  </a:cubicBezTo>
                  <a:cubicBezTo>
                    <a:pt x="11778" y="7719"/>
                    <a:pt x="11807" y="7703"/>
                    <a:pt x="11835" y="7703"/>
                  </a:cubicBezTo>
                  <a:lnTo>
                    <a:pt x="11847" y="7703"/>
                  </a:lnTo>
                  <a:cubicBezTo>
                    <a:pt x="11859" y="7715"/>
                    <a:pt x="11895" y="7739"/>
                    <a:pt x="11966" y="7787"/>
                  </a:cubicBezTo>
                  <a:cubicBezTo>
                    <a:pt x="11990" y="7793"/>
                    <a:pt x="11999" y="7793"/>
                    <a:pt x="12007" y="7793"/>
                  </a:cubicBezTo>
                  <a:cubicBezTo>
                    <a:pt x="12014" y="7793"/>
                    <a:pt x="12020" y="7793"/>
                    <a:pt x="12038" y="7799"/>
                  </a:cubicBezTo>
                  <a:lnTo>
                    <a:pt x="12121" y="7799"/>
                  </a:lnTo>
                  <a:cubicBezTo>
                    <a:pt x="12157" y="7787"/>
                    <a:pt x="12193" y="7787"/>
                    <a:pt x="12205" y="7775"/>
                  </a:cubicBezTo>
                  <a:cubicBezTo>
                    <a:pt x="12214" y="7775"/>
                    <a:pt x="12230" y="7768"/>
                    <a:pt x="12243" y="7764"/>
                  </a:cubicBezTo>
                  <a:lnTo>
                    <a:pt x="12243" y="7764"/>
                  </a:lnTo>
                  <a:cubicBezTo>
                    <a:pt x="12250" y="7769"/>
                    <a:pt x="12271" y="7784"/>
                    <a:pt x="12300" y="7823"/>
                  </a:cubicBezTo>
                  <a:cubicBezTo>
                    <a:pt x="12300" y="7834"/>
                    <a:pt x="12312" y="7834"/>
                    <a:pt x="12324" y="7846"/>
                  </a:cubicBezTo>
                  <a:lnTo>
                    <a:pt x="12383" y="7882"/>
                  </a:lnTo>
                  <a:cubicBezTo>
                    <a:pt x="12431" y="7894"/>
                    <a:pt x="12478" y="7894"/>
                    <a:pt x="12502" y="7894"/>
                  </a:cubicBezTo>
                  <a:cubicBezTo>
                    <a:pt x="12562" y="7894"/>
                    <a:pt x="12597" y="7882"/>
                    <a:pt x="12609" y="7882"/>
                  </a:cubicBezTo>
                  <a:lnTo>
                    <a:pt x="12609" y="7882"/>
                  </a:lnTo>
                  <a:cubicBezTo>
                    <a:pt x="12597" y="7882"/>
                    <a:pt x="12633" y="7894"/>
                    <a:pt x="12657" y="7894"/>
                  </a:cubicBezTo>
                  <a:lnTo>
                    <a:pt x="12728" y="7906"/>
                  </a:lnTo>
                  <a:lnTo>
                    <a:pt x="12812" y="7906"/>
                  </a:lnTo>
                  <a:cubicBezTo>
                    <a:pt x="12836" y="7906"/>
                    <a:pt x="12859" y="7942"/>
                    <a:pt x="12907" y="7965"/>
                  </a:cubicBezTo>
                  <a:cubicBezTo>
                    <a:pt x="12919" y="7977"/>
                    <a:pt x="12919" y="7977"/>
                    <a:pt x="12955" y="8001"/>
                  </a:cubicBezTo>
                  <a:cubicBezTo>
                    <a:pt x="12978" y="8013"/>
                    <a:pt x="12990" y="8013"/>
                    <a:pt x="12990" y="8013"/>
                  </a:cubicBezTo>
                  <a:cubicBezTo>
                    <a:pt x="13014" y="8013"/>
                    <a:pt x="13026" y="8013"/>
                    <a:pt x="13038" y="8025"/>
                  </a:cubicBezTo>
                  <a:cubicBezTo>
                    <a:pt x="13086" y="8037"/>
                    <a:pt x="13109" y="8073"/>
                    <a:pt x="13193" y="8084"/>
                  </a:cubicBezTo>
                  <a:cubicBezTo>
                    <a:pt x="13221" y="8088"/>
                    <a:pt x="13244" y="8090"/>
                    <a:pt x="13265" y="8090"/>
                  </a:cubicBezTo>
                  <a:cubicBezTo>
                    <a:pt x="13305" y="8090"/>
                    <a:pt x="13332" y="8084"/>
                    <a:pt x="13348" y="8084"/>
                  </a:cubicBezTo>
                  <a:lnTo>
                    <a:pt x="13371" y="8084"/>
                  </a:lnTo>
                  <a:cubicBezTo>
                    <a:pt x="13371" y="8084"/>
                    <a:pt x="13383" y="8096"/>
                    <a:pt x="13395" y="8096"/>
                  </a:cubicBezTo>
                  <a:lnTo>
                    <a:pt x="13443" y="8096"/>
                  </a:lnTo>
                  <a:cubicBezTo>
                    <a:pt x="13490" y="8096"/>
                    <a:pt x="13526" y="8120"/>
                    <a:pt x="13550" y="8120"/>
                  </a:cubicBezTo>
                  <a:cubicBezTo>
                    <a:pt x="13574" y="8132"/>
                    <a:pt x="13586" y="8144"/>
                    <a:pt x="13633" y="8156"/>
                  </a:cubicBezTo>
                  <a:cubicBezTo>
                    <a:pt x="13669" y="8192"/>
                    <a:pt x="13740" y="8204"/>
                    <a:pt x="13752" y="8215"/>
                  </a:cubicBezTo>
                  <a:lnTo>
                    <a:pt x="13871" y="8275"/>
                  </a:lnTo>
                  <a:lnTo>
                    <a:pt x="13907" y="8299"/>
                  </a:lnTo>
                  <a:cubicBezTo>
                    <a:pt x="13919" y="8299"/>
                    <a:pt x="13931" y="8311"/>
                    <a:pt x="13943" y="8311"/>
                  </a:cubicBezTo>
                  <a:cubicBezTo>
                    <a:pt x="13979" y="8323"/>
                    <a:pt x="14002" y="8323"/>
                    <a:pt x="14026" y="8323"/>
                  </a:cubicBezTo>
                  <a:cubicBezTo>
                    <a:pt x="14038" y="8335"/>
                    <a:pt x="14050" y="8335"/>
                    <a:pt x="14062" y="8335"/>
                  </a:cubicBezTo>
                  <a:cubicBezTo>
                    <a:pt x="14086" y="8335"/>
                    <a:pt x="14062" y="8335"/>
                    <a:pt x="14098" y="8358"/>
                  </a:cubicBezTo>
                  <a:lnTo>
                    <a:pt x="14217" y="8418"/>
                  </a:lnTo>
                  <a:cubicBezTo>
                    <a:pt x="14276" y="8442"/>
                    <a:pt x="14264" y="8430"/>
                    <a:pt x="14288" y="8454"/>
                  </a:cubicBezTo>
                  <a:cubicBezTo>
                    <a:pt x="14324" y="8477"/>
                    <a:pt x="14348" y="8513"/>
                    <a:pt x="14407" y="8561"/>
                  </a:cubicBezTo>
                  <a:cubicBezTo>
                    <a:pt x="14419" y="8573"/>
                    <a:pt x="14455" y="8596"/>
                    <a:pt x="14479" y="8620"/>
                  </a:cubicBezTo>
                  <a:cubicBezTo>
                    <a:pt x="14502" y="8632"/>
                    <a:pt x="14526" y="8656"/>
                    <a:pt x="14538" y="8668"/>
                  </a:cubicBezTo>
                  <a:cubicBezTo>
                    <a:pt x="14574" y="8692"/>
                    <a:pt x="14598" y="8692"/>
                    <a:pt x="14633" y="8716"/>
                  </a:cubicBezTo>
                  <a:cubicBezTo>
                    <a:pt x="14752" y="8751"/>
                    <a:pt x="14693" y="8716"/>
                    <a:pt x="14741" y="8787"/>
                  </a:cubicBezTo>
                  <a:cubicBezTo>
                    <a:pt x="14741" y="8799"/>
                    <a:pt x="14752" y="8811"/>
                    <a:pt x="14752" y="8835"/>
                  </a:cubicBezTo>
                  <a:cubicBezTo>
                    <a:pt x="14752" y="8846"/>
                    <a:pt x="14764" y="8858"/>
                    <a:pt x="14764" y="8870"/>
                  </a:cubicBezTo>
                  <a:lnTo>
                    <a:pt x="14764" y="8954"/>
                  </a:lnTo>
                  <a:cubicBezTo>
                    <a:pt x="14764" y="8966"/>
                    <a:pt x="14752" y="9025"/>
                    <a:pt x="14741" y="9049"/>
                  </a:cubicBezTo>
                  <a:lnTo>
                    <a:pt x="14705" y="9108"/>
                  </a:lnTo>
                  <a:lnTo>
                    <a:pt x="14693" y="9108"/>
                  </a:lnTo>
                  <a:cubicBezTo>
                    <a:pt x="14681" y="9097"/>
                    <a:pt x="14645" y="9097"/>
                    <a:pt x="14622" y="9097"/>
                  </a:cubicBezTo>
                  <a:lnTo>
                    <a:pt x="14526" y="9097"/>
                  </a:lnTo>
                  <a:cubicBezTo>
                    <a:pt x="14502" y="9108"/>
                    <a:pt x="14455" y="9108"/>
                    <a:pt x="14419" y="9108"/>
                  </a:cubicBezTo>
                  <a:lnTo>
                    <a:pt x="14348" y="9108"/>
                  </a:lnTo>
                  <a:cubicBezTo>
                    <a:pt x="14324" y="9132"/>
                    <a:pt x="14288" y="9132"/>
                    <a:pt x="14276" y="9132"/>
                  </a:cubicBezTo>
                  <a:lnTo>
                    <a:pt x="14181" y="9132"/>
                  </a:lnTo>
                  <a:cubicBezTo>
                    <a:pt x="14161" y="9124"/>
                    <a:pt x="14144" y="9122"/>
                    <a:pt x="14129" y="9122"/>
                  </a:cubicBezTo>
                  <a:cubicBezTo>
                    <a:pt x="14098" y="9122"/>
                    <a:pt x="14074" y="9132"/>
                    <a:pt x="14050" y="9132"/>
                  </a:cubicBezTo>
                  <a:cubicBezTo>
                    <a:pt x="14047" y="9134"/>
                    <a:pt x="14044" y="9134"/>
                    <a:pt x="14040" y="9134"/>
                  </a:cubicBezTo>
                  <a:cubicBezTo>
                    <a:pt x="14008" y="9134"/>
                    <a:pt x="13934" y="9094"/>
                    <a:pt x="13860" y="9073"/>
                  </a:cubicBezTo>
                  <a:cubicBezTo>
                    <a:pt x="13764" y="9037"/>
                    <a:pt x="13681" y="9037"/>
                    <a:pt x="13645" y="9013"/>
                  </a:cubicBezTo>
                  <a:cubicBezTo>
                    <a:pt x="13633" y="8989"/>
                    <a:pt x="13586" y="8977"/>
                    <a:pt x="13550" y="8954"/>
                  </a:cubicBezTo>
                  <a:cubicBezTo>
                    <a:pt x="13526" y="8954"/>
                    <a:pt x="13502" y="8930"/>
                    <a:pt x="13502" y="8930"/>
                  </a:cubicBezTo>
                  <a:cubicBezTo>
                    <a:pt x="13490" y="8930"/>
                    <a:pt x="13467" y="8918"/>
                    <a:pt x="13455" y="8918"/>
                  </a:cubicBezTo>
                  <a:cubicBezTo>
                    <a:pt x="13431" y="8906"/>
                    <a:pt x="13395" y="8906"/>
                    <a:pt x="13383" y="8906"/>
                  </a:cubicBezTo>
                  <a:cubicBezTo>
                    <a:pt x="13276" y="8894"/>
                    <a:pt x="13336" y="8918"/>
                    <a:pt x="13252" y="8835"/>
                  </a:cubicBezTo>
                  <a:cubicBezTo>
                    <a:pt x="13228" y="8811"/>
                    <a:pt x="13217" y="8787"/>
                    <a:pt x="13169" y="8775"/>
                  </a:cubicBezTo>
                  <a:cubicBezTo>
                    <a:pt x="13145" y="8751"/>
                    <a:pt x="13133" y="8739"/>
                    <a:pt x="13098" y="8739"/>
                  </a:cubicBezTo>
                  <a:cubicBezTo>
                    <a:pt x="13050" y="8727"/>
                    <a:pt x="13014" y="8727"/>
                    <a:pt x="12990" y="8716"/>
                  </a:cubicBezTo>
                  <a:cubicBezTo>
                    <a:pt x="12967" y="8716"/>
                    <a:pt x="12955" y="8692"/>
                    <a:pt x="12919" y="8668"/>
                  </a:cubicBezTo>
                  <a:cubicBezTo>
                    <a:pt x="12895" y="8632"/>
                    <a:pt x="12836" y="8596"/>
                    <a:pt x="12788" y="8573"/>
                  </a:cubicBezTo>
                  <a:cubicBezTo>
                    <a:pt x="12740" y="8561"/>
                    <a:pt x="12693" y="8549"/>
                    <a:pt x="12669" y="8537"/>
                  </a:cubicBezTo>
                  <a:lnTo>
                    <a:pt x="12609" y="8501"/>
                  </a:lnTo>
                  <a:cubicBezTo>
                    <a:pt x="12562" y="8489"/>
                    <a:pt x="12550" y="8477"/>
                    <a:pt x="12514" y="8477"/>
                  </a:cubicBezTo>
                  <a:cubicBezTo>
                    <a:pt x="12478" y="8477"/>
                    <a:pt x="12443" y="8454"/>
                    <a:pt x="12431" y="8454"/>
                  </a:cubicBezTo>
                  <a:lnTo>
                    <a:pt x="12324" y="8394"/>
                  </a:lnTo>
                  <a:lnTo>
                    <a:pt x="12264" y="8370"/>
                  </a:lnTo>
                  <a:lnTo>
                    <a:pt x="12252" y="8358"/>
                  </a:lnTo>
                  <a:cubicBezTo>
                    <a:pt x="12252" y="8335"/>
                    <a:pt x="12240" y="8335"/>
                    <a:pt x="12240" y="8335"/>
                  </a:cubicBezTo>
                  <a:lnTo>
                    <a:pt x="12145" y="8251"/>
                  </a:lnTo>
                  <a:cubicBezTo>
                    <a:pt x="12133" y="8239"/>
                    <a:pt x="12097" y="8215"/>
                    <a:pt x="12097" y="8215"/>
                  </a:cubicBezTo>
                  <a:cubicBezTo>
                    <a:pt x="12074" y="8204"/>
                    <a:pt x="12062" y="8192"/>
                    <a:pt x="12038" y="8192"/>
                  </a:cubicBezTo>
                  <a:cubicBezTo>
                    <a:pt x="12002" y="8180"/>
                    <a:pt x="11966" y="8180"/>
                    <a:pt x="11955" y="8180"/>
                  </a:cubicBezTo>
                  <a:cubicBezTo>
                    <a:pt x="11928" y="8166"/>
                    <a:pt x="11909" y="8161"/>
                    <a:pt x="11899" y="8158"/>
                  </a:cubicBezTo>
                  <a:lnTo>
                    <a:pt x="11899" y="8158"/>
                  </a:lnTo>
                  <a:cubicBezTo>
                    <a:pt x="11894" y="8148"/>
                    <a:pt x="11888" y="8134"/>
                    <a:pt x="11883" y="8120"/>
                  </a:cubicBezTo>
                  <a:cubicBezTo>
                    <a:pt x="11859" y="8084"/>
                    <a:pt x="11835" y="8001"/>
                    <a:pt x="11728" y="7965"/>
                  </a:cubicBezTo>
                  <a:cubicBezTo>
                    <a:pt x="11669" y="7954"/>
                    <a:pt x="11621" y="7954"/>
                    <a:pt x="11597" y="7954"/>
                  </a:cubicBezTo>
                  <a:lnTo>
                    <a:pt x="11585" y="7954"/>
                  </a:lnTo>
                  <a:cubicBezTo>
                    <a:pt x="11585" y="7954"/>
                    <a:pt x="11550" y="7942"/>
                    <a:pt x="11538" y="7918"/>
                  </a:cubicBezTo>
                  <a:cubicBezTo>
                    <a:pt x="11478" y="7882"/>
                    <a:pt x="11419" y="7834"/>
                    <a:pt x="11347" y="7787"/>
                  </a:cubicBezTo>
                  <a:lnTo>
                    <a:pt x="11300" y="7763"/>
                  </a:lnTo>
                  <a:lnTo>
                    <a:pt x="11264" y="7739"/>
                  </a:lnTo>
                  <a:cubicBezTo>
                    <a:pt x="11264" y="7731"/>
                    <a:pt x="11254" y="7718"/>
                    <a:pt x="11237" y="7697"/>
                  </a:cubicBezTo>
                  <a:close/>
                  <a:moveTo>
                    <a:pt x="3322" y="13216"/>
                  </a:moveTo>
                  <a:cubicBezTo>
                    <a:pt x="3326" y="13223"/>
                    <a:pt x="3328" y="13230"/>
                    <a:pt x="3330" y="13239"/>
                  </a:cubicBezTo>
                  <a:lnTo>
                    <a:pt x="3330" y="13239"/>
                  </a:lnTo>
                  <a:cubicBezTo>
                    <a:pt x="3322" y="13234"/>
                    <a:pt x="3322" y="13216"/>
                    <a:pt x="3322" y="13216"/>
                  </a:cubicBezTo>
                  <a:close/>
                  <a:moveTo>
                    <a:pt x="3346" y="13240"/>
                  </a:moveTo>
                  <a:cubicBezTo>
                    <a:pt x="3346" y="13242"/>
                    <a:pt x="3346" y="13242"/>
                    <a:pt x="3345" y="13242"/>
                  </a:cubicBezTo>
                  <a:cubicBezTo>
                    <a:pt x="3344" y="13242"/>
                    <a:pt x="3342" y="13241"/>
                    <a:pt x="3341" y="13240"/>
                  </a:cubicBezTo>
                  <a:close/>
                  <a:moveTo>
                    <a:pt x="7449" y="15235"/>
                  </a:moveTo>
                  <a:lnTo>
                    <a:pt x="7449" y="15235"/>
                  </a:lnTo>
                  <a:cubicBezTo>
                    <a:pt x="7461" y="15246"/>
                    <a:pt x="7487" y="15270"/>
                    <a:pt x="7513" y="15288"/>
                  </a:cubicBezTo>
                  <a:cubicBezTo>
                    <a:pt x="7513" y="15300"/>
                    <a:pt x="7537" y="15300"/>
                    <a:pt x="7549" y="15323"/>
                  </a:cubicBezTo>
                  <a:cubicBezTo>
                    <a:pt x="7561" y="15335"/>
                    <a:pt x="7597" y="15347"/>
                    <a:pt x="7621" y="15347"/>
                  </a:cubicBezTo>
                  <a:lnTo>
                    <a:pt x="7680" y="15347"/>
                  </a:lnTo>
                  <a:cubicBezTo>
                    <a:pt x="7716" y="15347"/>
                    <a:pt x="7728" y="15335"/>
                    <a:pt x="7740" y="15335"/>
                  </a:cubicBezTo>
                  <a:cubicBezTo>
                    <a:pt x="7799" y="15300"/>
                    <a:pt x="7835" y="15288"/>
                    <a:pt x="7847" y="15276"/>
                  </a:cubicBezTo>
                  <a:cubicBezTo>
                    <a:pt x="7871" y="15288"/>
                    <a:pt x="7906" y="15323"/>
                    <a:pt x="7966" y="15335"/>
                  </a:cubicBezTo>
                  <a:cubicBezTo>
                    <a:pt x="7978" y="15347"/>
                    <a:pt x="8014" y="15347"/>
                    <a:pt x="8014" y="15347"/>
                  </a:cubicBezTo>
                  <a:lnTo>
                    <a:pt x="8216" y="15347"/>
                  </a:lnTo>
                  <a:cubicBezTo>
                    <a:pt x="8216" y="15347"/>
                    <a:pt x="8252" y="15359"/>
                    <a:pt x="8287" y="15383"/>
                  </a:cubicBezTo>
                  <a:cubicBezTo>
                    <a:pt x="8311" y="15395"/>
                    <a:pt x="8323" y="15407"/>
                    <a:pt x="8371" y="15407"/>
                  </a:cubicBezTo>
                  <a:lnTo>
                    <a:pt x="8430" y="15407"/>
                  </a:lnTo>
                  <a:lnTo>
                    <a:pt x="8549" y="15419"/>
                  </a:lnTo>
                  <a:cubicBezTo>
                    <a:pt x="8585" y="15419"/>
                    <a:pt x="8609" y="15419"/>
                    <a:pt x="8645" y="15443"/>
                  </a:cubicBezTo>
                  <a:cubicBezTo>
                    <a:pt x="8692" y="15454"/>
                    <a:pt x="8740" y="15466"/>
                    <a:pt x="8787" y="15466"/>
                  </a:cubicBezTo>
                  <a:lnTo>
                    <a:pt x="8918" y="15466"/>
                  </a:lnTo>
                  <a:cubicBezTo>
                    <a:pt x="8966" y="15466"/>
                    <a:pt x="9049" y="15478"/>
                    <a:pt x="9121" y="15502"/>
                  </a:cubicBezTo>
                  <a:lnTo>
                    <a:pt x="9216" y="15502"/>
                  </a:lnTo>
                  <a:cubicBezTo>
                    <a:pt x="9240" y="15502"/>
                    <a:pt x="9276" y="15478"/>
                    <a:pt x="9288" y="15478"/>
                  </a:cubicBezTo>
                  <a:cubicBezTo>
                    <a:pt x="9324" y="15469"/>
                    <a:pt x="9346" y="15467"/>
                    <a:pt x="9350" y="15467"/>
                  </a:cubicBezTo>
                  <a:lnTo>
                    <a:pt x="9350" y="15467"/>
                  </a:lnTo>
                  <a:cubicBezTo>
                    <a:pt x="9362" y="15468"/>
                    <a:pt x="9385" y="15480"/>
                    <a:pt x="9418" y="15502"/>
                  </a:cubicBezTo>
                  <a:cubicBezTo>
                    <a:pt x="9454" y="15514"/>
                    <a:pt x="9466" y="15514"/>
                    <a:pt x="9502" y="15526"/>
                  </a:cubicBezTo>
                  <a:cubicBezTo>
                    <a:pt x="9526" y="15538"/>
                    <a:pt x="9514" y="15538"/>
                    <a:pt x="9526" y="15538"/>
                  </a:cubicBezTo>
                  <a:cubicBezTo>
                    <a:pt x="9538" y="15538"/>
                    <a:pt x="9573" y="15573"/>
                    <a:pt x="9621" y="15597"/>
                  </a:cubicBezTo>
                  <a:cubicBezTo>
                    <a:pt x="9661" y="15629"/>
                    <a:pt x="9711" y="15640"/>
                    <a:pt x="9754" y="15640"/>
                  </a:cubicBezTo>
                  <a:cubicBezTo>
                    <a:pt x="9776" y="15640"/>
                    <a:pt x="9796" y="15637"/>
                    <a:pt x="9811" y="15633"/>
                  </a:cubicBezTo>
                  <a:lnTo>
                    <a:pt x="9871" y="15609"/>
                  </a:lnTo>
                  <a:lnTo>
                    <a:pt x="9883" y="15609"/>
                  </a:lnTo>
                  <a:lnTo>
                    <a:pt x="9919" y="15633"/>
                  </a:lnTo>
                  <a:lnTo>
                    <a:pt x="9942" y="15645"/>
                  </a:lnTo>
                  <a:lnTo>
                    <a:pt x="10002" y="15657"/>
                  </a:lnTo>
                  <a:cubicBezTo>
                    <a:pt x="10050" y="15669"/>
                    <a:pt x="10061" y="15669"/>
                    <a:pt x="10097" y="15693"/>
                  </a:cubicBezTo>
                  <a:lnTo>
                    <a:pt x="10192" y="15728"/>
                  </a:lnTo>
                  <a:lnTo>
                    <a:pt x="10228" y="15752"/>
                  </a:lnTo>
                  <a:lnTo>
                    <a:pt x="10240" y="15752"/>
                  </a:lnTo>
                  <a:lnTo>
                    <a:pt x="10252" y="15764"/>
                  </a:lnTo>
                  <a:cubicBezTo>
                    <a:pt x="10276" y="15788"/>
                    <a:pt x="10288" y="15824"/>
                    <a:pt x="10347" y="15883"/>
                  </a:cubicBezTo>
                  <a:cubicBezTo>
                    <a:pt x="10466" y="15954"/>
                    <a:pt x="10538" y="15954"/>
                    <a:pt x="10550" y="15990"/>
                  </a:cubicBezTo>
                  <a:lnTo>
                    <a:pt x="10645" y="16074"/>
                  </a:lnTo>
                  <a:lnTo>
                    <a:pt x="10657" y="16085"/>
                  </a:lnTo>
                  <a:lnTo>
                    <a:pt x="10669" y="16109"/>
                  </a:lnTo>
                  <a:lnTo>
                    <a:pt x="10716" y="16145"/>
                  </a:lnTo>
                  <a:cubicBezTo>
                    <a:pt x="10752" y="16181"/>
                    <a:pt x="10764" y="16193"/>
                    <a:pt x="10764" y="16205"/>
                  </a:cubicBezTo>
                  <a:cubicBezTo>
                    <a:pt x="10776" y="16252"/>
                    <a:pt x="10788" y="16288"/>
                    <a:pt x="10812" y="16312"/>
                  </a:cubicBezTo>
                  <a:cubicBezTo>
                    <a:pt x="10819" y="16335"/>
                    <a:pt x="10822" y="16354"/>
                    <a:pt x="10823" y="16360"/>
                  </a:cubicBezTo>
                  <a:lnTo>
                    <a:pt x="10823" y="16360"/>
                  </a:lnTo>
                  <a:cubicBezTo>
                    <a:pt x="10821" y="16365"/>
                    <a:pt x="10808" y="16387"/>
                    <a:pt x="10776" y="16419"/>
                  </a:cubicBezTo>
                  <a:cubicBezTo>
                    <a:pt x="10764" y="16419"/>
                    <a:pt x="10764" y="16431"/>
                    <a:pt x="10752" y="16443"/>
                  </a:cubicBezTo>
                  <a:cubicBezTo>
                    <a:pt x="10752" y="16466"/>
                    <a:pt x="10728" y="16478"/>
                    <a:pt x="10728" y="16490"/>
                  </a:cubicBezTo>
                  <a:cubicBezTo>
                    <a:pt x="10716" y="16526"/>
                    <a:pt x="10704" y="16538"/>
                    <a:pt x="10704" y="16550"/>
                  </a:cubicBezTo>
                  <a:cubicBezTo>
                    <a:pt x="10700" y="16563"/>
                    <a:pt x="10694" y="16573"/>
                    <a:pt x="10689" y="16579"/>
                  </a:cubicBezTo>
                  <a:lnTo>
                    <a:pt x="10689" y="16579"/>
                  </a:lnTo>
                  <a:cubicBezTo>
                    <a:pt x="10678" y="16572"/>
                    <a:pt x="10665" y="16562"/>
                    <a:pt x="10657" y="16562"/>
                  </a:cubicBezTo>
                  <a:cubicBezTo>
                    <a:pt x="10625" y="16562"/>
                    <a:pt x="10599" y="16551"/>
                    <a:pt x="10553" y="16551"/>
                  </a:cubicBezTo>
                  <a:cubicBezTo>
                    <a:pt x="10530" y="16551"/>
                    <a:pt x="10502" y="16554"/>
                    <a:pt x="10466" y="16562"/>
                  </a:cubicBezTo>
                  <a:cubicBezTo>
                    <a:pt x="10399" y="16596"/>
                    <a:pt x="10374" y="16619"/>
                    <a:pt x="10351" y="16641"/>
                  </a:cubicBezTo>
                  <a:lnTo>
                    <a:pt x="10351" y="16641"/>
                  </a:lnTo>
                  <a:cubicBezTo>
                    <a:pt x="10335" y="16629"/>
                    <a:pt x="10305" y="16591"/>
                    <a:pt x="10276" y="16562"/>
                  </a:cubicBezTo>
                  <a:cubicBezTo>
                    <a:pt x="10252" y="16550"/>
                    <a:pt x="10240" y="16550"/>
                    <a:pt x="10216" y="16538"/>
                  </a:cubicBezTo>
                  <a:cubicBezTo>
                    <a:pt x="10180" y="16526"/>
                    <a:pt x="10180" y="16526"/>
                    <a:pt x="10157" y="16526"/>
                  </a:cubicBezTo>
                  <a:lnTo>
                    <a:pt x="9990" y="16526"/>
                  </a:lnTo>
                  <a:lnTo>
                    <a:pt x="9871" y="16502"/>
                  </a:lnTo>
                  <a:lnTo>
                    <a:pt x="9811" y="16490"/>
                  </a:lnTo>
                  <a:lnTo>
                    <a:pt x="9716" y="16490"/>
                  </a:lnTo>
                  <a:cubicBezTo>
                    <a:pt x="9657" y="16502"/>
                    <a:pt x="9621" y="16502"/>
                    <a:pt x="9597" y="16502"/>
                  </a:cubicBezTo>
                  <a:lnTo>
                    <a:pt x="9585" y="16502"/>
                  </a:lnTo>
                  <a:cubicBezTo>
                    <a:pt x="9585" y="16502"/>
                    <a:pt x="9573" y="16502"/>
                    <a:pt x="9561" y="16490"/>
                  </a:cubicBezTo>
                  <a:cubicBezTo>
                    <a:pt x="9526" y="16478"/>
                    <a:pt x="9478" y="16431"/>
                    <a:pt x="9407" y="16419"/>
                  </a:cubicBezTo>
                  <a:cubicBezTo>
                    <a:pt x="9383" y="16415"/>
                    <a:pt x="9362" y="16414"/>
                    <a:pt x="9343" y="16414"/>
                  </a:cubicBezTo>
                  <a:cubicBezTo>
                    <a:pt x="9306" y="16414"/>
                    <a:pt x="9280" y="16419"/>
                    <a:pt x="9264" y="16419"/>
                  </a:cubicBezTo>
                  <a:lnTo>
                    <a:pt x="9228" y="16419"/>
                  </a:lnTo>
                  <a:lnTo>
                    <a:pt x="9180" y="16407"/>
                  </a:lnTo>
                  <a:lnTo>
                    <a:pt x="9061" y="16359"/>
                  </a:lnTo>
                  <a:lnTo>
                    <a:pt x="9049" y="16359"/>
                  </a:lnTo>
                  <a:lnTo>
                    <a:pt x="9026" y="16335"/>
                  </a:lnTo>
                  <a:cubicBezTo>
                    <a:pt x="9002" y="16312"/>
                    <a:pt x="8990" y="16288"/>
                    <a:pt x="8966" y="16276"/>
                  </a:cubicBezTo>
                  <a:cubicBezTo>
                    <a:pt x="8942" y="16276"/>
                    <a:pt x="8930" y="16252"/>
                    <a:pt x="8907" y="16240"/>
                  </a:cubicBezTo>
                  <a:cubicBezTo>
                    <a:pt x="8907" y="16240"/>
                    <a:pt x="8871" y="16228"/>
                    <a:pt x="8859" y="16228"/>
                  </a:cubicBezTo>
                  <a:cubicBezTo>
                    <a:pt x="8799" y="16216"/>
                    <a:pt x="8752" y="16216"/>
                    <a:pt x="8728" y="16216"/>
                  </a:cubicBezTo>
                  <a:lnTo>
                    <a:pt x="8692" y="16216"/>
                  </a:lnTo>
                  <a:cubicBezTo>
                    <a:pt x="8692" y="16216"/>
                    <a:pt x="8680" y="16216"/>
                    <a:pt x="8668" y="16193"/>
                  </a:cubicBezTo>
                  <a:cubicBezTo>
                    <a:pt x="8633" y="16181"/>
                    <a:pt x="8609" y="16157"/>
                    <a:pt x="8549" y="16121"/>
                  </a:cubicBezTo>
                  <a:lnTo>
                    <a:pt x="8430" y="16062"/>
                  </a:lnTo>
                  <a:cubicBezTo>
                    <a:pt x="8395" y="16050"/>
                    <a:pt x="8347" y="16038"/>
                    <a:pt x="8335" y="16014"/>
                  </a:cubicBezTo>
                  <a:cubicBezTo>
                    <a:pt x="8311" y="16002"/>
                    <a:pt x="8275" y="15978"/>
                    <a:pt x="8228" y="15943"/>
                  </a:cubicBezTo>
                  <a:cubicBezTo>
                    <a:pt x="8216" y="15943"/>
                    <a:pt x="8192" y="15931"/>
                    <a:pt x="8192" y="15931"/>
                  </a:cubicBezTo>
                  <a:cubicBezTo>
                    <a:pt x="8168" y="15931"/>
                    <a:pt x="8145" y="15919"/>
                    <a:pt x="8133" y="15919"/>
                  </a:cubicBezTo>
                  <a:lnTo>
                    <a:pt x="7980" y="15919"/>
                  </a:lnTo>
                  <a:cubicBezTo>
                    <a:pt x="7976" y="15911"/>
                    <a:pt x="7956" y="15885"/>
                    <a:pt x="7930" y="15859"/>
                  </a:cubicBezTo>
                  <a:cubicBezTo>
                    <a:pt x="7918" y="15835"/>
                    <a:pt x="7906" y="15812"/>
                    <a:pt x="7859" y="15776"/>
                  </a:cubicBezTo>
                  <a:cubicBezTo>
                    <a:pt x="7847" y="15776"/>
                    <a:pt x="7835" y="15764"/>
                    <a:pt x="7811" y="15764"/>
                  </a:cubicBezTo>
                  <a:lnTo>
                    <a:pt x="7787" y="15752"/>
                  </a:lnTo>
                  <a:lnTo>
                    <a:pt x="7668" y="15704"/>
                  </a:lnTo>
                  <a:lnTo>
                    <a:pt x="7633" y="15693"/>
                  </a:lnTo>
                  <a:cubicBezTo>
                    <a:pt x="7621" y="15693"/>
                    <a:pt x="7609" y="15681"/>
                    <a:pt x="7597" y="15681"/>
                  </a:cubicBezTo>
                  <a:cubicBezTo>
                    <a:pt x="7561" y="15657"/>
                    <a:pt x="7537" y="15657"/>
                    <a:pt x="7513" y="15657"/>
                  </a:cubicBezTo>
                  <a:lnTo>
                    <a:pt x="7454" y="15657"/>
                  </a:lnTo>
                  <a:cubicBezTo>
                    <a:pt x="7442" y="15657"/>
                    <a:pt x="7430" y="15633"/>
                    <a:pt x="7383" y="15585"/>
                  </a:cubicBezTo>
                  <a:cubicBezTo>
                    <a:pt x="7371" y="15573"/>
                    <a:pt x="7335" y="15538"/>
                    <a:pt x="7299" y="15526"/>
                  </a:cubicBezTo>
                  <a:cubicBezTo>
                    <a:pt x="7240" y="15514"/>
                    <a:pt x="7204" y="15514"/>
                    <a:pt x="7180" y="15514"/>
                  </a:cubicBezTo>
                  <a:lnTo>
                    <a:pt x="7097" y="15514"/>
                  </a:lnTo>
                  <a:lnTo>
                    <a:pt x="7013" y="15466"/>
                  </a:lnTo>
                  <a:lnTo>
                    <a:pt x="6954" y="15443"/>
                  </a:lnTo>
                  <a:lnTo>
                    <a:pt x="6918" y="15419"/>
                  </a:lnTo>
                  <a:lnTo>
                    <a:pt x="6906" y="15419"/>
                  </a:lnTo>
                  <a:lnTo>
                    <a:pt x="6823" y="15335"/>
                  </a:lnTo>
                  <a:cubicBezTo>
                    <a:pt x="6782" y="15302"/>
                    <a:pt x="6740" y="15286"/>
                    <a:pt x="6703" y="15276"/>
                  </a:cubicBezTo>
                  <a:lnTo>
                    <a:pt x="6728" y="15276"/>
                  </a:lnTo>
                  <a:cubicBezTo>
                    <a:pt x="6763" y="15276"/>
                    <a:pt x="6799" y="15288"/>
                    <a:pt x="6847" y="15288"/>
                  </a:cubicBezTo>
                  <a:lnTo>
                    <a:pt x="6906" y="15288"/>
                  </a:lnTo>
                  <a:cubicBezTo>
                    <a:pt x="6906" y="15288"/>
                    <a:pt x="6918" y="15300"/>
                    <a:pt x="6942" y="15300"/>
                  </a:cubicBezTo>
                  <a:cubicBezTo>
                    <a:pt x="6966" y="15323"/>
                    <a:pt x="7013" y="15335"/>
                    <a:pt x="7073" y="15335"/>
                  </a:cubicBezTo>
                  <a:lnTo>
                    <a:pt x="7263" y="15335"/>
                  </a:lnTo>
                  <a:cubicBezTo>
                    <a:pt x="7275" y="15335"/>
                    <a:pt x="7311" y="15323"/>
                    <a:pt x="7323" y="15323"/>
                  </a:cubicBezTo>
                  <a:cubicBezTo>
                    <a:pt x="7394" y="15288"/>
                    <a:pt x="7418" y="15264"/>
                    <a:pt x="7442" y="15240"/>
                  </a:cubicBezTo>
                  <a:cubicBezTo>
                    <a:pt x="7444" y="15238"/>
                    <a:pt x="7447" y="15236"/>
                    <a:pt x="7449" y="15235"/>
                  </a:cubicBezTo>
                  <a:close/>
                  <a:moveTo>
                    <a:pt x="7633" y="0"/>
                  </a:moveTo>
                  <a:cubicBezTo>
                    <a:pt x="7627" y="12"/>
                    <a:pt x="7624" y="12"/>
                    <a:pt x="7619" y="12"/>
                  </a:cubicBezTo>
                  <a:cubicBezTo>
                    <a:pt x="7615" y="12"/>
                    <a:pt x="7609" y="12"/>
                    <a:pt x="7597" y="24"/>
                  </a:cubicBezTo>
                  <a:cubicBezTo>
                    <a:pt x="7537" y="48"/>
                    <a:pt x="7502" y="83"/>
                    <a:pt x="7478" y="95"/>
                  </a:cubicBezTo>
                  <a:cubicBezTo>
                    <a:pt x="7454" y="95"/>
                    <a:pt x="7442" y="107"/>
                    <a:pt x="7442" y="107"/>
                  </a:cubicBezTo>
                  <a:lnTo>
                    <a:pt x="7430" y="107"/>
                  </a:lnTo>
                  <a:cubicBezTo>
                    <a:pt x="7394" y="119"/>
                    <a:pt x="7371" y="119"/>
                    <a:pt x="7323" y="119"/>
                  </a:cubicBezTo>
                  <a:cubicBezTo>
                    <a:pt x="7275" y="119"/>
                    <a:pt x="7240" y="155"/>
                    <a:pt x="7204" y="155"/>
                  </a:cubicBezTo>
                  <a:cubicBezTo>
                    <a:pt x="7180" y="167"/>
                    <a:pt x="7144" y="167"/>
                    <a:pt x="7097" y="179"/>
                  </a:cubicBezTo>
                  <a:cubicBezTo>
                    <a:pt x="7085" y="203"/>
                    <a:pt x="7061" y="203"/>
                    <a:pt x="7037" y="214"/>
                  </a:cubicBezTo>
                  <a:cubicBezTo>
                    <a:pt x="7025" y="214"/>
                    <a:pt x="7013" y="226"/>
                    <a:pt x="7002" y="226"/>
                  </a:cubicBezTo>
                  <a:cubicBezTo>
                    <a:pt x="6966" y="238"/>
                    <a:pt x="6942" y="262"/>
                    <a:pt x="6894" y="274"/>
                  </a:cubicBezTo>
                  <a:cubicBezTo>
                    <a:pt x="6882" y="286"/>
                    <a:pt x="6847" y="298"/>
                    <a:pt x="6835" y="322"/>
                  </a:cubicBezTo>
                  <a:cubicBezTo>
                    <a:pt x="6787" y="345"/>
                    <a:pt x="6787" y="357"/>
                    <a:pt x="6775" y="393"/>
                  </a:cubicBezTo>
                  <a:cubicBezTo>
                    <a:pt x="6740" y="441"/>
                    <a:pt x="6740" y="464"/>
                    <a:pt x="6728" y="476"/>
                  </a:cubicBezTo>
                  <a:cubicBezTo>
                    <a:pt x="6728" y="500"/>
                    <a:pt x="6656" y="524"/>
                    <a:pt x="6585" y="595"/>
                  </a:cubicBezTo>
                  <a:cubicBezTo>
                    <a:pt x="6561" y="619"/>
                    <a:pt x="6549" y="643"/>
                    <a:pt x="6537" y="679"/>
                  </a:cubicBezTo>
                  <a:cubicBezTo>
                    <a:pt x="6525" y="703"/>
                    <a:pt x="6525" y="738"/>
                    <a:pt x="6525" y="750"/>
                  </a:cubicBezTo>
                  <a:cubicBezTo>
                    <a:pt x="6525" y="774"/>
                    <a:pt x="6501" y="810"/>
                    <a:pt x="6501" y="822"/>
                  </a:cubicBezTo>
                  <a:cubicBezTo>
                    <a:pt x="6501" y="822"/>
                    <a:pt x="6490" y="834"/>
                    <a:pt x="6466" y="857"/>
                  </a:cubicBezTo>
                  <a:cubicBezTo>
                    <a:pt x="6430" y="869"/>
                    <a:pt x="6382" y="881"/>
                    <a:pt x="6359" y="976"/>
                  </a:cubicBezTo>
                  <a:cubicBezTo>
                    <a:pt x="6323" y="1036"/>
                    <a:pt x="6347" y="1096"/>
                    <a:pt x="6347" y="1119"/>
                  </a:cubicBezTo>
                  <a:lnTo>
                    <a:pt x="6347" y="1191"/>
                  </a:lnTo>
                  <a:cubicBezTo>
                    <a:pt x="6347" y="1189"/>
                    <a:pt x="6346" y="1188"/>
                    <a:pt x="6345" y="1188"/>
                  </a:cubicBezTo>
                  <a:cubicBezTo>
                    <a:pt x="6340" y="1188"/>
                    <a:pt x="6320" y="1218"/>
                    <a:pt x="6299" y="1238"/>
                  </a:cubicBezTo>
                  <a:cubicBezTo>
                    <a:pt x="6287" y="1250"/>
                    <a:pt x="6263" y="1274"/>
                    <a:pt x="6251" y="1298"/>
                  </a:cubicBezTo>
                  <a:cubicBezTo>
                    <a:pt x="6251" y="1310"/>
                    <a:pt x="6240" y="1334"/>
                    <a:pt x="6240" y="1346"/>
                  </a:cubicBezTo>
                  <a:cubicBezTo>
                    <a:pt x="6228" y="1357"/>
                    <a:pt x="6228" y="1393"/>
                    <a:pt x="6228" y="1393"/>
                  </a:cubicBezTo>
                  <a:lnTo>
                    <a:pt x="6228" y="1512"/>
                  </a:lnTo>
                  <a:cubicBezTo>
                    <a:pt x="6228" y="1548"/>
                    <a:pt x="6204" y="1572"/>
                    <a:pt x="6228" y="1643"/>
                  </a:cubicBezTo>
                  <a:cubicBezTo>
                    <a:pt x="6240" y="1703"/>
                    <a:pt x="6251" y="1727"/>
                    <a:pt x="6263" y="1762"/>
                  </a:cubicBezTo>
                  <a:cubicBezTo>
                    <a:pt x="6287" y="1786"/>
                    <a:pt x="6263" y="1774"/>
                    <a:pt x="6287" y="1846"/>
                  </a:cubicBezTo>
                  <a:cubicBezTo>
                    <a:pt x="6311" y="1953"/>
                    <a:pt x="6323" y="2000"/>
                    <a:pt x="6311" y="2000"/>
                  </a:cubicBezTo>
                  <a:cubicBezTo>
                    <a:pt x="6299" y="2024"/>
                    <a:pt x="6263" y="2060"/>
                    <a:pt x="6251" y="2108"/>
                  </a:cubicBezTo>
                  <a:cubicBezTo>
                    <a:pt x="6240" y="2119"/>
                    <a:pt x="6228" y="2167"/>
                    <a:pt x="6240" y="2203"/>
                  </a:cubicBezTo>
                  <a:lnTo>
                    <a:pt x="6251" y="2262"/>
                  </a:lnTo>
                  <a:lnTo>
                    <a:pt x="6263" y="2369"/>
                  </a:lnTo>
                  <a:lnTo>
                    <a:pt x="6263" y="2405"/>
                  </a:lnTo>
                  <a:cubicBezTo>
                    <a:pt x="6287" y="2417"/>
                    <a:pt x="6287" y="2417"/>
                    <a:pt x="6287" y="2429"/>
                  </a:cubicBezTo>
                  <a:lnTo>
                    <a:pt x="6299" y="2489"/>
                  </a:lnTo>
                  <a:lnTo>
                    <a:pt x="6323" y="2596"/>
                  </a:lnTo>
                  <a:cubicBezTo>
                    <a:pt x="6347" y="2667"/>
                    <a:pt x="6382" y="2703"/>
                    <a:pt x="6418" y="2727"/>
                  </a:cubicBezTo>
                  <a:cubicBezTo>
                    <a:pt x="6442" y="2762"/>
                    <a:pt x="6466" y="2762"/>
                    <a:pt x="6466" y="2774"/>
                  </a:cubicBezTo>
                  <a:cubicBezTo>
                    <a:pt x="6466" y="2786"/>
                    <a:pt x="6478" y="2822"/>
                    <a:pt x="6478" y="2858"/>
                  </a:cubicBezTo>
                  <a:cubicBezTo>
                    <a:pt x="6478" y="2881"/>
                    <a:pt x="6490" y="2893"/>
                    <a:pt x="6490" y="2917"/>
                  </a:cubicBezTo>
                  <a:cubicBezTo>
                    <a:pt x="6501" y="2953"/>
                    <a:pt x="6525" y="2965"/>
                    <a:pt x="6525" y="2977"/>
                  </a:cubicBezTo>
                  <a:lnTo>
                    <a:pt x="6561" y="3084"/>
                  </a:lnTo>
                  <a:lnTo>
                    <a:pt x="6597" y="3143"/>
                  </a:lnTo>
                  <a:cubicBezTo>
                    <a:pt x="6597" y="3155"/>
                    <a:pt x="6609" y="3191"/>
                    <a:pt x="6621" y="3203"/>
                  </a:cubicBezTo>
                  <a:cubicBezTo>
                    <a:pt x="6656" y="3251"/>
                    <a:pt x="6668" y="3262"/>
                    <a:pt x="6680" y="3298"/>
                  </a:cubicBezTo>
                  <a:lnTo>
                    <a:pt x="6787" y="3489"/>
                  </a:lnTo>
                  <a:lnTo>
                    <a:pt x="6847" y="3572"/>
                  </a:lnTo>
                  <a:lnTo>
                    <a:pt x="6882" y="3620"/>
                  </a:lnTo>
                  <a:cubicBezTo>
                    <a:pt x="6894" y="3620"/>
                    <a:pt x="6894" y="3620"/>
                    <a:pt x="6894" y="3632"/>
                  </a:cubicBezTo>
                  <a:cubicBezTo>
                    <a:pt x="6894" y="3655"/>
                    <a:pt x="6894" y="3691"/>
                    <a:pt x="6906" y="3739"/>
                  </a:cubicBezTo>
                  <a:cubicBezTo>
                    <a:pt x="6906" y="3774"/>
                    <a:pt x="6918" y="3798"/>
                    <a:pt x="6942" y="3834"/>
                  </a:cubicBezTo>
                  <a:cubicBezTo>
                    <a:pt x="6954" y="3846"/>
                    <a:pt x="6954" y="3858"/>
                    <a:pt x="6966" y="3870"/>
                  </a:cubicBezTo>
                  <a:cubicBezTo>
                    <a:pt x="6978" y="3905"/>
                    <a:pt x="7002" y="3929"/>
                    <a:pt x="7025" y="3977"/>
                  </a:cubicBezTo>
                  <a:cubicBezTo>
                    <a:pt x="7061" y="4013"/>
                    <a:pt x="7073" y="4036"/>
                    <a:pt x="7097" y="4072"/>
                  </a:cubicBezTo>
                  <a:lnTo>
                    <a:pt x="7180" y="4155"/>
                  </a:lnTo>
                  <a:cubicBezTo>
                    <a:pt x="7204" y="4191"/>
                    <a:pt x="7216" y="4215"/>
                    <a:pt x="7252" y="4251"/>
                  </a:cubicBezTo>
                  <a:lnTo>
                    <a:pt x="7275" y="4286"/>
                  </a:lnTo>
                  <a:lnTo>
                    <a:pt x="7299" y="4322"/>
                  </a:lnTo>
                  <a:cubicBezTo>
                    <a:pt x="7311" y="4346"/>
                    <a:pt x="7323" y="4346"/>
                    <a:pt x="7335" y="4370"/>
                  </a:cubicBezTo>
                  <a:cubicBezTo>
                    <a:pt x="7383" y="4394"/>
                    <a:pt x="7430" y="4405"/>
                    <a:pt x="7442" y="4429"/>
                  </a:cubicBezTo>
                  <a:cubicBezTo>
                    <a:pt x="7450" y="4429"/>
                    <a:pt x="7453" y="4435"/>
                    <a:pt x="7454" y="4435"/>
                  </a:cubicBezTo>
                  <a:cubicBezTo>
                    <a:pt x="7454" y="4435"/>
                    <a:pt x="7454" y="4433"/>
                    <a:pt x="7454" y="4429"/>
                  </a:cubicBezTo>
                  <a:lnTo>
                    <a:pt x="7454" y="4441"/>
                  </a:lnTo>
                  <a:lnTo>
                    <a:pt x="7454" y="4560"/>
                  </a:lnTo>
                  <a:cubicBezTo>
                    <a:pt x="7454" y="4584"/>
                    <a:pt x="7478" y="4644"/>
                    <a:pt x="7502" y="4679"/>
                  </a:cubicBezTo>
                  <a:cubicBezTo>
                    <a:pt x="7549" y="4727"/>
                    <a:pt x="7573" y="4727"/>
                    <a:pt x="7609" y="4739"/>
                  </a:cubicBezTo>
                  <a:cubicBezTo>
                    <a:pt x="7656" y="4751"/>
                    <a:pt x="7692" y="4763"/>
                    <a:pt x="7716" y="4763"/>
                  </a:cubicBezTo>
                  <a:cubicBezTo>
                    <a:pt x="7716" y="4763"/>
                    <a:pt x="7728" y="4786"/>
                    <a:pt x="7728" y="4798"/>
                  </a:cubicBezTo>
                  <a:lnTo>
                    <a:pt x="7787" y="4917"/>
                  </a:lnTo>
                  <a:cubicBezTo>
                    <a:pt x="7799" y="4941"/>
                    <a:pt x="7799" y="4941"/>
                    <a:pt x="7811" y="4965"/>
                  </a:cubicBezTo>
                  <a:lnTo>
                    <a:pt x="7847" y="5001"/>
                  </a:lnTo>
                  <a:cubicBezTo>
                    <a:pt x="7859" y="5036"/>
                    <a:pt x="7894" y="5084"/>
                    <a:pt x="7918" y="5108"/>
                  </a:cubicBezTo>
                  <a:lnTo>
                    <a:pt x="7990" y="5203"/>
                  </a:lnTo>
                  <a:lnTo>
                    <a:pt x="8037" y="5239"/>
                  </a:lnTo>
                  <a:cubicBezTo>
                    <a:pt x="8049" y="5239"/>
                    <a:pt x="8049" y="5263"/>
                    <a:pt x="8049" y="5263"/>
                  </a:cubicBezTo>
                  <a:lnTo>
                    <a:pt x="8049" y="5275"/>
                  </a:lnTo>
                  <a:cubicBezTo>
                    <a:pt x="8049" y="5298"/>
                    <a:pt x="8073" y="5346"/>
                    <a:pt x="8097" y="5394"/>
                  </a:cubicBezTo>
                  <a:cubicBezTo>
                    <a:pt x="8145" y="5453"/>
                    <a:pt x="8192" y="5477"/>
                    <a:pt x="8216" y="5513"/>
                  </a:cubicBezTo>
                  <a:cubicBezTo>
                    <a:pt x="8252" y="5537"/>
                    <a:pt x="8275" y="5560"/>
                    <a:pt x="8287" y="5572"/>
                  </a:cubicBezTo>
                  <a:lnTo>
                    <a:pt x="8371" y="5656"/>
                  </a:lnTo>
                  <a:cubicBezTo>
                    <a:pt x="8395" y="5691"/>
                    <a:pt x="8395" y="5715"/>
                    <a:pt x="8466" y="5763"/>
                  </a:cubicBezTo>
                  <a:cubicBezTo>
                    <a:pt x="8526" y="5798"/>
                    <a:pt x="8573" y="5798"/>
                    <a:pt x="8585" y="5810"/>
                  </a:cubicBezTo>
                  <a:cubicBezTo>
                    <a:pt x="8621" y="5822"/>
                    <a:pt x="8609" y="5810"/>
                    <a:pt x="8621" y="5834"/>
                  </a:cubicBezTo>
                  <a:cubicBezTo>
                    <a:pt x="8633" y="5858"/>
                    <a:pt x="8633" y="5894"/>
                    <a:pt x="8680" y="5953"/>
                  </a:cubicBezTo>
                  <a:cubicBezTo>
                    <a:pt x="8740" y="6013"/>
                    <a:pt x="8787" y="6049"/>
                    <a:pt x="8811" y="6060"/>
                  </a:cubicBezTo>
                  <a:cubicBezTo>
                    <a:pt x="8823" y="6072"/>
                    <a:pt x="8847" y="6072"/>
                    <a:pt x="8859" y="6096"/>
                  </a:cubicBezTo>
                  <a:lnTo>
                    <a:pt x="8871" y="6108"/>
                  </a:lnTo>
                  <a:lnTo>
                    <a:pt x="8883" y="6120"/>
                  </a:lnTo>
                  <a:cubicBezTo>
                    <a:pt x="8942" y="6168"/>
                    <a:pt x="9002" y="6215"/>
                    <a:pt x="9061" y="6275"/>
                  </a:cubicBezTo>
                  <a:lnTo>
                    <a:pt x="9157" y="6346"/>
                  </a:lnTo>
                  <a:lnTo>
                    <a:pt x="9180" y="6370"/>
                  </a:lnTo>
                  <a:lnTo>
                    <a:pt x="9216" y="6418"/>
                  </a:lnTo>
                  <a:lnTo>
                    <a:pt x="9264" y="6465"/>
                  </a:lnTo>
                  <a:lnTo>
                    <a:pt x="9299" y="6513"/>
                  </a:lnTo>
                  <a:cubicBezTo>
                    <a:pt x="9323" y="6513"/>
                    <a:pt x="9335" y="6537"/>
                    <a:pt x="9359" y="6584"/>
                  </a:cubicBezTo>
                  <a:cubicBezTo>
                    <a:pt x="9395" y="6632"/>
                    <a:pt x="9454" y="6691"/>
                    <a:pt x="9502" y="6703"/>
                  </a:cubicBezTo>
                  <a:cubicBezTo>
                    <a:pt x="9538" y="6727"/>
                    <a:pt x="9585" y="6727"/>
                    <a:pt x="9597" y="6751"/>
                  </a:cubicBezTo>
                  <a:lnTo>
                    <a:pt x="9621" y="6751"/>
                  </a:lnTo>
                  <a:cubicBezTo>
                    <a:pt x="9621" y="6751"/>
                    <a:pt x="9621" y="6763"/>
                    <a:pt x="9633" y="6775"/>
                  </a:cubicBezTo>
                  <a:cubicBezTo>
                    <a:pt x="9645" y="6811"/>
                    <a:pt x="9657" y="6846"/>
                    <a:pt x="9716" y="6906"/>
                  </a:cubicBezTo>
                  <a:cubicBezTo>
                    <a:pt x="9752" y="6941"/>
                    <a:pt x="9799" y="6965"/>
                    <a:pt x="9823" y="6989"/>
                  </a:cubicBezTo>
                  <a:cubicBezTo>
                    <a:pt x="9871" y="7013"/>
                    <a:pt x="9871" y="7025"/>
                    <a:pt x="9930" y="7061"/>
                  </a:cubicBezTo>
                  <a:lnTo>
                    <a:pt x="10038" y="7120"/>
                  </a:lnTo>
                  <a:cubicBezTo>
                    <a:pt x="10050" y="7132"/>
                    <a:pt x="10050" y="7132"/>
                    <a:pt x="10097" y="7168"/>
                  </a:cubicBezTo>
                  <a:cubicBezTo>
                    <a:pt x="10121" y="7180"/>
                    <a:pt x="10157" y="7180"/>
                    <a:pt x="10169" y="7192"/>
                  </a:cubicBezTo>
                  <a:cubicBezTo>
                    <a:pt x="10211" y="7202"/>
                    <a:pt x="10234" y="7222"/>
                    <a:pt x="10239" y="7226"/>
                  </a:cubicBezTo>
                  <a:lnTo>
                    <a:pt x="10239" y="7226"/>
                  </a:lnTo>
                  <a:cubicBezTo>
                    <a:pt x="10235" y="7231"/>
                    <a:pt x="10232" y="7236"/>
                    <a:pt x="10228" y="7239"/>
                  </a:cubicBezTo>
                  <a:cubicBezTo>
                    <a:pt x="10216" y="7251"/>
                    <a:pt x="10192" y="7251"/>
                    <a:pt x="10192" y="7251"/>
                  </a:cubicBezTo>
                  <a:lnTo>
                    <a:pt x="10180" y="7251"/>
                  </a:lnTo>
                  <a:cubicBezTo>
                    <a:pt x="10097" y="7251"/>
                    <a:pt x="10014" y="7239"/>
                    <a:pt x="9930" y="7227"/>
                  </a:cubicBezTo>
                  <a:lnTo>
                    <a:pt x="9823" y="7203"/>
                  </a:lnTo>
                  <a:cubicBezTo>
                    <a:pt x="9823" y="7203"/>
                    <a:pt x="9799" y="7180"/>
                    <a:pt x="9740" y="7144"/>
                  </a:cubicBezTo>
                  <a:cubicBezTo>
                    <a:pt x="9716" y="7144"/>
                    <a:pt x="9692" y="7132"/>
                    <a:pt x="9680" y="7132"/>
                  </a:cubicBezTo>
                  <a:cubicBezTo>
                    <a:pt x="9657" y="7120"/>
                    <a:pt x="9621" y="7120"/>
                    <a:pt x="9621" y="7120"/>
                  </a:cubicBezTo>
                  <a:cubicBezTo>
                    <a:pt x="9605" y="7116"/>
                    <a:pt x="9593" y="7115"/>
                    <a:pt x="9583" y="7115"/>
                  </a:cubicBezTo>
                  <a:cubicBezTo>
                    <a:pt x="9563" y="7115"/>
                    <a:pt x="9549" y="7120"/>
                    <a:pt x="9526" y="7120"/>
                  </a:cubicBezTo>
                  <a:cubicBezTo>
                    <a:pt x="9478" y="7132"/>
                    <a:pt x="9454" y="7132"/>
                    <a:pt x="9442" y="7132"/>
                  </a:cubicBezTo>
                  <a:cubicBezTo>
                    <a:pt x="9418" y="7132"/>
                    <a:pt x="9395" y="7120"/>
                    <a:pt x="9347" y="7108"/>
                  </a:cubicBezTo>
                  <a:cubicBezTo>
                    <a:pt x="9323" y="7084"/>
                    <a:pt x="9288" y="7072"/>
                    <a:pt x="9240" y="7072"/>
                  </a:cubicBezTo>
                  <a:lnTo>
                    <a:pt x="8799" y="7072"/>
                  </a:lnTo>
                  <a:cubicBezTo>
                    <a:pt x="8764" y="7072"/>
                    <a:pt x="8728" y="7061"/>
                    <a:pt x="8668" y="7061"/>
                  </a:cubicBezTo>
                  <a:lnTo>
                    <a:pt x="8609" y="7061"/>
                  </a:lnTo>
                  <a:cubicBezTo>
                    <a:pt x="8573" y="7061"/>
                    <a:pt x="8561" y="7072"/>
                    <a:pt x="8549" y="7072"/>
                  </a:cubicBezTo>
                  <a:cubicBezTo>
                    <a:pt x="8514" y="7084"/>
                    <a:pt x="8490" y="7084"/>
                    <a:pt x="8466" y="7108"/>
                  </a:cubicBezTo>
                  <a:cubicBezTo>
                    <a:pt x="8454" y="7120"/>
                    <a:pt x="8442" y="7120"/>
                    <a:pt x="8442" y="7120"/>
                  </a:cubicBezTo>
                  <a:lnTo>
                    <a:pt x="8275" y="7120"/>
                  </a:lnTo>
                  <a:cubicBezTo>
                    <a:pt x="8281" y="7120"/>
                    <a:pt x="8270" y="7117"/>
                    <a:pt x="8262" y="7116"/>
                  </a:cubicBezTo>
                  <a:lnTo>
                    <a:pt x="8262" y="7116"/>
                  </a:lnTo>
                  <a:cubicBezTo>
                    <a:pt x="8269" y="7120"/>
                    <a:pt x="8275" y="7120"/>
                    <a:pt x="8275" y="7120"/>
                  </a:cubicBezTo>
                  <a:lnTo>
                    <a:pt x="8264" y="7120"/>
                  </a:lnTo>
                  <a:cubicBezTo>
                    <a:pt x="8252" y="7116"/>
                    <a:pt x="8250" y="7115"/>
                    <a:pt x="8253" y="7115"/>
                  </a:cubicBezTo>
                  <a:cubicBezTo>
                    <a:pt x="8255" y="7115"/>
                    <a:pt x="8258" y="7115"/>
                    <a:pt x="8262" y="7116"/>
                  </a:cubicBezTo>
                  <a:lnTo>
                    <a:pt x="8262" y="7116"/>
                  </a:lnTo>
                  <a:cubicBezTo>
                    <a:pt x="8259" y="7114"/>
                    <a:pt x="8255" y="7112"/>
                    <a:pt x="8252" y="7108"/>
                  </a:cubicBezTo>
                  <a:cubicBezTo>
                    <a:pt x="8228" y="7084"/>
                    <a:pt x="8216" y="7072"/>
                    <a:pt x="8192" y="7061"/>
                  </a:cubicBezTo>
                  <a:cubicBezTo>
                    <a:pt x="8156" y="7025"/>
                    <a:pt x="8133" y="7001"/>
                    <a:pt x="8049" y="7001"/>
                  </a:cubicBezTo>
                  <a:cubicBezTo>
                    <a:pt x="7990" y="7001"/>
                    <a:pt x="7930" y="7013"/>
                    <a:pt x="7906" y="7013"/>
                  </a:cubicBezTo>
                  <a:lnTo>
                    <a:pt x="7799" y="7013"/>
                  </a:lnTo>
                  <a:cubicBezTo>
                    <a:pt x="7787" y="7013"/>
                    <a:pt x="7775" y="7025"/>
                    <a:pt x="7752" y="7025"/>
                  </a:cubicBezTo>
                  <a:lnTo>
                    <a:pt x="7668" y="7061"/>
                  </a:lnTo>
                  <a:cubicBezTo>
                    <a:pt x="7668" y="7061"/>
                    <a:pt x="7633" y="7061"/>
                    <a:pt x="7621" y="7049"/>
                  </a:cubicBezTo>
                  <a:cubicBezTo>
                    <a:pt x="7597" y="7025"/>
                    <a:pt x="7573" y="7025"/>
                    <a:pt x="7537" y="7013"/>
                  </a:cubicBezTo>
                  <a:lnTo>
                    <a:pt x="7263" y="7013"/>
                  </a:lnTo>
                  <a:cubicBezTo>
                    <a:pt x="7263" y="7013"/>
                    <a:pt x="7240" y="7001"/>
                    <a:pt x="7216" y="7001"/>
                  </a:cubicBezTo>
                  <a:cubicBezTo>
                    <a:pt x="7204" y="7001"/>
                    <a:pt x="7180" y="6989"/>
                    <a:pt x="7144" y="6989"/>
                  </a:cubicBezTo>
                  <a:lnTo>
                    <a:pt x="7097" y="6989"/>
                  </a:lnTo>
                  <a:cubicBezTo>
                    <a:pt x="7073" y="6989"/>
                    <a:pt x="7073" y="6989"/>
                    <a:pt x="7025" y="7001"/>
                  </a:cubicBezTo>
                  <a:cubicBezTo>
                    <a:pt x="6942" y="7049"/>
                    <a:pt x="6918" y="7072"/>
                    <a:pt x="6894" y="7084"/>
                  </a:cubicBezTo>
                  <a:lnTo>
                    <a:pt x="6882" y="7084"/>
                  </a:lnTo>
                  <a:cubicBezTo>
                    <a:pt x="6847" y="7084"/>
                    <a:pt x="6799" y="7061"/>
                    <a:pt x="6716" y="7049"/>
                  </a:cubicBezTo>
                  <a:lnTo>
                    <a:pt x="6478" y="7049"/>
                  </a:lnTo>
                  <a:cubicBezTo>
                    <a:pt x="6430" y="7049"/>
                    <a:pt x="6382" y="7025"/>
                    <a:pt x="6323" y="7025"/>
                  </a:cubicBezTo>
                  <a:cubicBezTo>
                    <a:pt x="6263" y="7025"/>
                    <a:pt x="6228" y="7049"/>
                    <a:pt x="6180" y="7049"/>
                  </a:cubicBezTo>
                  <a:cubicBezTo>
                    <a:pt x="6120" y="7061"/>
                    <a:pt x="6025" y="7061"/>
                    <a:pt x="5942" y="7072"/>
                  </a:cubicBezTo>
                  <a:lnTo>
                    <a:pt x="5894" y="7072"/>
                  </a:lnTo>
                  <a:cubicBezTo>
                    <a:pt x="5870" y="7072"/>
                    <a:pt x="5847" y="7084"/>
                    <a:pt x="5835" y="7084"/>
                  </a:cubicBezTo>
                  <a:cubicBezTo>
                    <a:pt x="5811" y="7084"/>
                    <a:pt x="5775" y="7108"/>
                    <a:pt x="5763" y="7120"/>
                  </a:cubicBezTo>
                  <a:cubicBezTo>
                    <a:pt x="5758" y="7125"/>
                    <a:pt x="5751" y="7128"/>
                    <a:pt x="5744" y="7130"/>
                  </a:cubicBezTo>
                  <a:lnTo>
                    <a:pt x="5744" y="7130"/>
                  </a:lnTo>
                  <a:cubicBezTo>
                    <a:pt x="5728" y="7125"/>
                    <a:pt x="5690" y="7112"/>
                    <a:pt x="5644" y="7084"/>
                  </a:cubicBezTo>
                  <a:cubicBezTo>
                    <a:pt x="5632" y="7084"/>
                    <a:pt x="5608" y="7072"/>
                    <a:pt x="5585" y="7072"/>
                  </a:cubicBezTo>
                  <a:lnTo>
                    <a:pt x="5525" y="7072"/>
                  </a:lnTo>
                  <a:cubicBezTo>
                    <a:pt x="5478" y="7072"/>
                    <a:pt x="5466" y="7084"/>
                    <a:pt x="5430" y="7084"/>
                  </a:cubicBezTo>
                  <a:cubicBezTo>
                    <a:pt x="5377" y="7107"/>
                    <a:pt x="5358" y="7115"/>
                    <a:pt x="5320" y="7115"/>
                  </a:cubicBezTo>
                  <a:cubicBezTo>
                    <a:pt x="5299" y="7115"/>
                    <a:pt x="5271" y="7113"/>
                    <a:pt x="5227" y="7108"/>
                  </a:cubicBezTo>
                  <a:lnTo>
                    <a:pt x="5132" y="7108"/>
                  </a:lnTo>
                  <a:cubicBezTo>
                    <a:pt x="5108" y="7108"/>
                    <a:pt x="5073" y="7108"/>
                    <a:pt x="5049" y="7120"/>
                  </a:cubicBezTo>
                  <a:lnTo>
                    <a:pt x="4954" y="7144"/>
                  </a:lnTo>
                  <a:cubicBezTo>
                    <a:pt x="4954" y="7144"/>
                    <a:pt x="4930" y="7144"/>
                    <a:pt x="4870" y="7132"/>
                  </a:cubicBezTo>
                  <a:lnTo>
                    <a:pt x="4763" y="7132"/>
                  </a:lnTo>
                  <a:cubicBezTo>
                    <a:pt x="4739" y="7132"/>
                    <a:pt x="4739" y="7132"/>
                    <a:pt x="4692" y="7144"/>
                  </a:cubicBezTo>
                  <a:cubicBezTo>
                    <a:pt x="4680" y="7168"/>
                    <a:pt x="4656" y="7168"/>
                    <a:pt x="4644" y="7180"/>
                  </a:cubicBezTo>
                  <a:cubicBezTo>
                    <a:pt x="4596" y="7203"/>
                    <a:pt x="4573" y="7239"/>
                    <a:pt x="4573" y="7239"/>
                  </a:cubicBezTo>
                  <a:lnTo>
                    <a:pt x="4239" y="7239"/>
                  </a:lnTo>
                  <a:cubicBezTo>
                    <a:pt x="4108" y="7251"/>
                    <a:pt x="4025" y="7299"/>
                    <a:pt x="3989" y="7299"/>
                  </a:cubicBezTo>
                  <a:lnTo>
                    <a:pt x="3870" y="7299"/>
                  </a:lnTo>
                  <a:cubicBezTo>
                    <a:pt x="3846" y="7299"/>
                    <a:pt x="3811" y="7299"/>
                    <a:pt x="3751" y="7322"/>
                  </a:cubicBezTo>
                  <a:cubicBezTo>
                    <a:pt x="3703" y="7346"/>
                    <a:pt x="3680" y="7370"/>
                    <a:pt x="3668" y="7382"/>
                  </a:cubicBezTo>
                  <a:lnTo>
                    <a:pt x="3620" y="7430"/>
                  </a:lnTo>
                  <a:lnTo>
                    <a:pt x="3406" y="7430"/>
                  </a:lnTo>
                  <a:cubicBezTo>
                    <a:pt x="3382" y="7430"/>
                    <a:pt x="3346" y="7406"/>
                    <a:pt x="3251" y="7406"/>
                  </a:cubicBezTo>
                  <a:cubicBezTo>
                    <a:pt x="3215" y="7406"/>
                    <a:pt x="3192" y="7418"/>
                    <a:pt x="3168" y="7418"/>
                  </a:cubicBezTo>
                  <a:cubicBezTo>
                    <a:pt x="3144" y="7442"/>
                    <a:pt x="3132" y="7442"/>
                    <a:pt x="3108" y="7465"/>
                  </a:cubicBezTo>
                  <a:lnTo>
                    <a:pt x="3049" y="7525"/>
                  </a:lnTo>
                  <a:lnTo>
                    <a:pt x="3025" y="7549"/>
                  </a:lnTo>
                  <a:lnTo>
                    <a:pt x="3037" y="7549"/>
                  </a:lnTo>
                  <a:lnTo>
                    <a:pt x="3013" y="7561"/>
                  </a:lnTo>
                  <a:lnTo>
                    <a:pt x="2894" y="7608"/>
                  </a:lnTo>
                  <a:cubicBezTo>
                    <a:pt x="2870" y="7608"/>
                    <a:pt x="2846" y="7620"/>
                    <a:pt x="2846" y="7620"/>
                  </a:cubicBezTo>
                  <a:lnTo>
                    <a:pt x="2727" y="7620"/>
                  </a:lnTo>
                  <a:cubicBezTo>
                    <a:pt x="2691" y="7620"/>
                    <a:pt x="2656" y="7644"/>
                    <a:pt x="2620" y="7656"/>
                  </a:cubicBezTo>
                  <a:cubicBezTo>
                    <a:pt x="2560" y="7680"/>
                    <a:pt x="2537" y="7715"/>
                    <a:pt x="2501" y="7727"/>
                  </a:cubicBezTo>
                  <a:cubicBezTo>
                    <a:pt x="2453" y="7739"/>
                    <a:pt x="2489" y="7739"/>
                    <a:pt x="2441" y="7739"/>
                  </a:cubicBezTo>
                  <a:cubicBezTo>
                    <a:pt x="2433" y="7739"/>
                    <a:pt x="2419" y="7738"/>
                    <a:pt x="2400" y="7738"/>
                  </a:cubicBezTo>
                  <a:cubicBezTo>
                    <a:pt x="2362" y="7738"/>
                    <a:pt x="2306" y="7743"/>
                    <a:pt x="2251" y="7775"/>
                  </a:cubicBezTo>
                  <a:cubicBezTo>
                    <a:pt x="2191" y="7799"/>
                    <a:pt x="2179" y="7834"/>
                    <a:pt x="2156" y="7858"/>
                  </a:cubicBezTo>
                  <a:lnTo>
                    <a:pt x="2132" y="7918"/>
                  </a:lnTo>
                  <a:cubicBezTo>
                    <a:pt x="2132" y="7931"/>
                    <a:pt x="2128" y="7936"/>
                    <a:pt x="2127" y="7939"/>
                  </a:cubicBezTo>
                  <a:lnTo>
                    <a:pt x="2127" y="7939"/>
                  </a:lnTo>
                  <a:cubicBezTo>
                    <a:pt x="2125" y="7941"/>
                    <a:pt x="2122" y="7942"/>
                    <a:pt x="2120" y="7942"/>
                  </a:cubicBezTo>
                  <a:lnTo>
                    <a:pt x="2084" y="7954"/>
                  </a:lnTo>
                  <a:lnTo>
                    <a:pt x="1965" y="8013"/>
                  </a:lnTo>
                  <a:cubicBezTo>
                    <a:pt x="1941" y="8037"/>
                    <a:pt x="1906" y="8037"/>
                    <a:pt x="1858" y="8073"/>
                  </a:cubicBezTo>
                  <a:cubicBezTo>
                    <a:pt x="1834" y="8084"/>
                    <a:pt x="1822" y="8096"/>
                    <a:pt x="1787" y="8120"/>
                  </a:cubicBezTo>
                  <a:cubicBezTo>
                    <a:pt x="1775" y="8132"/>
                    <a:pt x="1787" y="8132"/>
                    <a:pt x="1775" y="8132"/>
                  </a:cubicBezTo>
                  <a:cubicBezTo>
                    <a:pt x="1763" y="8144"/>
                    <a:pt x="1703" y="8144"/>
                    <a:pt x="1620" y="8180"/>
                  </a:cubicBezTo>
                  <a:cubicBezTo>
                    <a:pt x="1560" y="8204"/>
                    <a:pt x="1548" y="8215"/>
                    <a:pt x="1537" y="8239"/>
                  </a:cubicBezTo>
                  <a:cubicBezTo>
                    <a:pt x="1525" y="8263"/>
                    <a:pt x="1501" y="8275"/>
                    <a:pt x="1489" y="8299"/>
                  </a:cubicBezTo>
                  <a:lnTo>
                    <a:pt x="1441" y="8335"/>
                  </a:lnTo>
                  <a:cubicBezTo>
                    <a:pt x="1429" y="8358"/>
                    <a:pt x="1417" y="8370"/>
                    <a:pt x="1382" y="8418"/>
                  </a:cubicBezTo>
                  <a:cubicBezTo>
                    <a:pt x="1346" y="8489"/>
                    <a:pt x="1346" y="8537"/>
                    <a:pt x="1322" y="8549"/>
                  </a:cubicBezTo>
                  <a:cubicBezTo>
                    <a:pt x="1322" y="8549"/>
                    <a:pt x="1310" y="8561"/>
                    <a:pt x="1298" y="8561"/>
                  </a:cubicBezTo>
                  <a:cubicBezTo>
                    <a:pt x="1287" y="8561"/>
                    <a:pt x="1251" y="8573"/>
                    <a:pt x="1227" y="8596"/>
                  </a:cubicBezTo>
                  <a:cubicBezTo>
                    <a:pt x="1191" y="8608"/>
                    <a:pt x="1144" y="8632"/>
                    <a:pt x="1120" y="8692"/>
                  </a:cubicBezTo>
                  <a:cubicBezTo>
                    <a:pt x="1072" y="8787"/>
                    <a:pt x="1072" y="8846"/>
                    <a:pt x="1072" y="8870"/>
                  </a:cubicBezTo>
                  <a:cubicBezTo>
                    <a:pt x="1072" y="8906"/>
                    <a:pt x="1072" y="8906"/>
                    <a:pt x="1060" y="8930"/>
                  </a:cubicBezTo>
                  <a:cubicBezTo>
                    <a:pt x="1048" y="8966"/>
                    <a:pt x="1013" y="8989"/>
                    <a:pt x="989" y="9073"/>
                  </a:cubicBezTo>
                  <a:lnTo>
                    <a:pt x="941" y="9204"/>
                  </a:lnTo>
                  <a:cubicBezTo>
                    <a:pt x="941" y="9227"/>
                    <a:pt x="929" y="9251"/>
                    <a:pt x="929" y="9275"/>
                  </a:cubicBezTo>
                  <a:cubicBezTo>
                    <a:pt x="906" y="9275"/>
                    <a:pt x="906" y="9323"/>
                    <a:pt x="906" y="9323"/>
                  </a:cubicBezTo>
                  <a:cubicBezTo>
                    <a:pt x="906" y="9347"/>
                    <a:pt x="929" y="9382"/>
                    <a:pt x="929" y="9394"/>
                  </a:cubicBezTo>
                  <a:cubicBezTo>
                    <a:pt x="941" y="9466"/>
                    <a:pt x="965" y="9501"/>
                    <a:pt x="965" y="9513"/>
                  </a:cubicBezTo>
                  <a:cubicBezTo>
                    <a:pt x="965" y="9525"/>
                    <a:pt x="953" y="9549"/>
                    <a:pt x="953" y="9561"/>
                  </a:cubicBezTo>
                  <a:cubicBezTo>
                    <a:pt x="941" y="9573"/>
                    <a:pt x="941" y="9608"/>
                    <a:pt x="929" y="9632"/>
                  </a:cubicBezTo>
                  <a:cubicBezTo>
                    <a:pt x="906" y="9668"/>
                    <a:pt x="906" y="9680"/>
                    <a:pt x="906" y="9692"/>
                  </a:cubicBezTo>
                  <a:lnTo>
                    <a:pt x="906" y="9739"/>
                  </a:lnTo>
                  <a:cubicBezTo>
                    <a:pt x="906" y="9751"/>
                    <a:pt x="894" y="9799"/>
                    <a:pt x="894" y="9859"/>
                  </a:cubicBezTo>
                  <a:cubicBezTo>
                    <a:pt x="894" y="9906"/>
                    <a:pt x="906" y="9989"/>
                    <a:pt x="929" y="10037"/>
                  </a:cubicBezTo>
                  <a:lnTo>
                    <a:pt x="953" y="10097"/>
                  </a:lnTo>
                  <a:lnTo>
                    <a:pt x="965" y="10120"/>
                  </a:lnTo>
                  <a:lnTo>
                    <a:pt x="965" y="10156"/>
                  </a:lnTo>
                  <a:cubicBezTo>
                    <a:pt x="1001" y="10240"/>
                    <a:pt x="1060" y="10275"/>
                    <a:pt x="1072" y="10299"/>
                  </a:cubicBezTo>
                  <a:lnTo>
                    <a:pt x="1084" y="10323"/>
                  </a:lnTo>
                  <a:cubicBezTo>
                    <a:pt x="1084" y="10347"/>
                    <a:pt x="1072" y="10394"/>
                    <a:pt x="1084" y="10478"/>
                  </a:cubicBezTo>
                  <a:cubicBezTo>
                    <a:pt x="1084" y="10501"/>
                    <a:pt x="1108" y="10537"/>
                    <a:pt x="1108" y="10537"/>
                  </a:cubicBezTo>
                  <a:lnTo>
                    <a:pt x="1120" y="10573"/>
                  </a:lnTo>
                  <a:lnTo>
                    <a:pt x="1144" y="10632"/>
                  </a:lnTo>
                  <a:lnTo>
                    <a:pt x="1179" y="10692"/>
                  </a:lnTo>
                  <a:cubicBezTo>
                    <a:pt x="1179" y="10704"/>
                    <a:pt x="1191" y="10704"/>
                    <a:pt x="1191" y="10716"/>
                  </a:cubicBezTo>
                  <a:cubicBezTo>
                    <a:pt x="1191" y="10740"/>
                    <a:pt x="1191" y="10775"/>
                    <a:pt x="1203" y="10859"/>
                  </a:cubicBezTo>
                  <a:cubicBezTo>
                    <a:pt x="1203" y="10871"/>
                    <a:pt x="1203" y="10882"/>
                    <a:pt x="1227" y="10918"/>
                  </a:cubicBezTo>
                  <a:cubicBezTo>
                    <a:pt x="1227" y="10930"/>
                    <a:pt x="1239" y="10942"/>
                    <a:pt x="1239" y="10954"/>
                  </a:cubicBezTo>
                  <a:cubicBezTo>
                    <a:pt x="1251" y="10990"/>
                    <a:pt x="1263" y="11002"/>
                    <a:pt x="1287" y="11013"/>
                  </a:cubicBezTo>
                  <a:lnTo>
                    <a:pt x="1310" y="11061"/>
                  </a:lnTo>
                  <a:cubicBezTo>
                    <a:pt x="1322" y="11073"/>
                    <a:pt x="1322" y="11073"/>
                    <a:pt x="1358" y="11121"/>
                  </a:cubicBezTo>
                  <a:cubicBezTo>
                    <a:pt x="1406" y="11180"/>
                    <a:pt x="1441" y="11216"/>
                    <a:pt x="1465" y="11228"/>
                  </a:cubicBezTo>
                  <a:cubicBezTo>
                    <a:pt x="1477" y="11240"/>
                    <a:pt x="1477" y="11228"/>
                    <a:pt x="1489" y="11252"/>
                  </a:cubicBezTo>
                  <a:cubicBezTo>
                    <a:pt x="1501" y="11287"/>
                    <a:pt x="1525" y="11299"/>
                    <a:pt x="1537" y="11311"/>
                  </a:cubicBezTo>
                  <a:lnTo>
                    <a:pt x="1584" y="11359"/>
                  </a:lnTo>
                  <a:lnTo>
                    <a:pt x="1608" y="11406"/>
                  </a:lnTo>
                  <a:lnTo>
                    <a:pt x="1679" y="11513"/>
                  </a:lnTo>
                  <a:lnTo>
                    <a:pt x="1703" y="11537"/>
                  </a:lnTo>
                  <a:lnTo>
                    <a:pt x="1703" y="11549"/>
                  </a:lnTo>
                  <a:lnTo>
                    <a:pt x="1703" y="11633"/>
                  </a:lnTo>
                  <a:cubicBezTo>
                    <a:pt x="1703" y="11656"/>
                    <a:pt x="1703" y="11692"/>
                    <a:pt x="1727" y="11752"/>
                  </a:cubicBezTo>
                  <a:cubicBezTo>
                    <a:pt x="1739" y="11775"/>
                    <a:pt x="1763" y="11775"/>
                    <a:pt x="1787" y="11811"/>
                  </a:cubicBezTo>
                  <a:cubicBezTo>
                    <a:pt x="1822" y="11823"/>
                    <a:pt x="1834" y="11835"/>
                    <a:pt x="1846" y="11835"/>
                  </a:cubicBezTo>
                  <a:cubicBezTo>
                    <a:pt x="1882" y="11835"/>
                    <a:pt x="1906" y="11847"/>
                    <a:pt x="1918" y="11847"/>
                  </a:cubicBezTo>
                  <a:cubicBezTo>
                    <a:pt x="1920" y="11850"/>
                    <a:pt x="1923" y="11852"/>
                    <a:pt x="1926" y="11854"/>
                  </a:cubicBezTo>
                  <a:lnTo>
                    <a:pt x="1926" y="11854"/>
                  </a:lnTo>
                  <a:cubicBezTo>
                    <a:pt x="1932" y="11874"/>
                    <a:pt x="1941" y="11906"/>
                    <a:pt x="1941" y="11942"/>
                  </a:cubicBezTo>
                  <a:cubicBezTo>
                    <a:pt x="1953" y="11966"/>
                    <a:pt x="1953" y="12014"/>
                    <a:pt x="2001" y="12061"/>
                  </a:cubicBezTo>
                  <a:cubicBezTo>
                    <a:pt x="2013" y="12073"/>
                    <a:pt x="2037" y="12085"/>
                    <a:pt x="2060" y="12109"/>
                  </a:cubicBezTo>
                  <a:cubicBezTo>
                    <a:pt x="2072" y="12121"/>
                    <a:pt x="2084" y="12133"/>
                    <a:pt x="2096" y="12133"/>
                  </a:cubicBezTo>
                  <a:cubicBezTo>
                    <a:pt x="2156" y="12145"/>
                    <a:pt x="2191" y="12168"/>
                    <a:pt x="2191" y="12168"/>
                  </a:cubicBezTo>
                  <a:lnTo>
                    <a:pt x="2263" y="12240"/>
                  </a:lnTo>
                  <a:lnTo>
                    <a:pt x="2334" y="12311"/>
                  </a:lnTo>
                  <a:cubicBezTo>
                    <a:pt x="2358" y="12347"/>
                    <a:pt x="2370" y="12371"/>
                    <a:pt x="2418" y="12430"/>
                  </a:cubicBezTo>
                  <a:cubicBezTo>
                    <a:pt x="2418" y="12442"/>
                    <a:pt x="2441" y="12478"/>
                    <a:pt x="2441" y="12478"/>
                  </a:cubicBezTo>
                  <a:cubicBezTo>
                    <a:pt x="2453" y="12478"/>
                    <a:pt x="2477" y="12502"/>
                    <a:pt x="2489" y="12502"/>
                  </a:cubicBezTo>
                  <a:cubicBezTo>
                    <a:pt x="2501" y="12537"/>
                    <a:pt x="2537" y="12537"/>
                    <a:pt x="2549" y="12549"/>
                  </a:cubicBezTo>
                  <a:cubicBezTo>
                    <a:pt x="2572" y="12561"/>
                    <a:pt x="2572" y="12585"/>
                    <a:pt x="2596" y="12585"/>
                  </a:cubicBezTo>
                  <a:cubicBezTo>
                    <a:pt x="2596" y="12585"/>
                    <a:pt x="2608" y="12621"/>
                    <a:pt x="2620" y="12680"/>
                  </a:cubicBezTo>
                  <a:cubicBezTo>
                    <a:pt x="2632" y="12704"/>
                    <a:pt x="2632" y="12728"/>
                    <a:pt x="2656" y="12740"/>
                  </a:cubicBezTo>
                  <a:lnTo>
                    <a:pt x="2691" y="12787"/>
                  </a:lnTo>
                  <a:lnTo>
                    <a:pt x="2739" y="12835"/>
                  </a:lnTo>
                  <a:cubicBezTo>
                    <a:pt x="2799" y="12895"/>
                    <a:pt x="2870" y="12954"/>
                    <a:pt x="2930" y="13002"/>
                  </a:cubicBezTo>
                  <a:cubicBezTo>
                    <a:pt x="2977" y="13026"/>
                    <a:pt x="3013" y="13061"/>
                    <a:pt x="3037" y="13085"/>
                  </a:cubicBezTo>
                  <a:lnTo>
                    <a:pt x="3144" y="13180"/>
                  </a:lnTo>
                  <a:cubicBezTo>
                    <a:pt x="3144" y="13180"/>
                    <a:pt x="3192" y="13204"/>
                    <a:pt x="3203" y="13204"/>
                  </a:cubicBezTo>
                  <a:cubicBezTo>
                    <a:pt x="3215" y="13216"/>
                    <a:pt x="3227" y="13216"/>
                    <a:pt x="3251" y="13216"/>
                  </a:cubicBezTo>
                  <a:cubicBezTo>
                    <a:pt x="3275" y="13240"/>
                    <a:pt x="3311" y="13240"/>
                    <a:pt x="3322" y="13240"/>
                  </a:cubicBezTo>
                  <a:lnTo>
                    <a:pt x="3330" y="13240"/>
                  </a:lnTo>
                  <a:cubicBezTo>
                    <a:pt x="3335" y="13262"/>
                    <a:pt x="3338" y="13293"/>
                    <a:pt x="3346" y="13335"/>
                  </a:cubicBezTo>
                  <a:cubicBezTo>
                    <a:pt x="3370" y="13359"/>
                    <a:pt x="3370" y="13383"/>
                    <a:pt x="3382" y="13395"/>
                  </a:cubicBezTo>
                  <a:cubicBezTo>
                    <a:pt x="3382" y="13418"/>
                    <a:pt x="3430" y="13454"/>
                    <a:pt x="3430" y="13454"/>
                  </a:cubicBezTo>
                  <a:lnTo>
                    <a:pt x="3465" y="13502"/>
                  </a:lnTo>
                  <a:lnTo>
                    <a:pt x="3584" y="13597"/>
                  </a:lnTo>
                  <a:cubicBezTo>
                    <a:pt x="3584" y="13597"/>
                    <a:pt x="3644" y="13621"/>
                    <a:pt x="3668" y="13621"/>
                  </a:cubicBezTo>
                  <a:cubicBezTo>
                    <a:pt x="3692" y="13633"/>
                    <a:pt x="3703" y="13633"/>
                    <a:pt x="3727" y="13633"/>
                  </a:cubicBezTo>
                  <a:lnTo>
                    <a:pt x="3823" y="13633"/>
                  </a:lnTo>
                  <a:cubicBezTo>
                    <a:pt x="3858" y="13668"/>
                    <a:pt x="3870" y="13692"/>
                    <a:pt x="3918" y="13740"/>
                  </a:cubicBezTo>
                  <a:cubicBezTo>
                    <a:pt x="3918" y="13752"/>
                    <a:pt x="3930" y="13752"/>
                    <a:pt x="3942" y="13776"/>
                  </a:cubicBezTo>
                  <a:lnTo>
                    <a:pt x="3965" y="13788"/>
                  </a:lnTo>
                  <a:lnTo>
                    <a:pt x="3989" y="13811"/>
                  </a:lnTo>
                  <a:cubicBezTo>
                    <a:pt x="4001" y="13835"/>
                    <a:pt x="4025" y="13859"/>
                    <a:pt x="4037" y="13871"/>
                  </a:cubicBezTo>
                  <a:cubicBezTo>
                    <a:pt x="4049" y="13907"/>
                    <a:pt x="4084" y="13919"/>
                    <a:pt x="4096" y="13930"/>
                  </a:cubicBezTo>
                  <a:lnTo>
                    <a:pt x="4204" y="14014"/>
                  </a:lnTo>
                  <a:cubicBezTo>
                    <a:pt x="4227" y="14026"/>
                    <a:pt x="4287" y="14073"/>
                    <a:pt x="4335" y="14085"/>
                  </a:cubicBezTo>
                  <a:cubicBezTo>
                    <a:pt x="4382" y="14097"/>
                    <a:pt x="4394" y="14109"/>
                    <a:pt x="4418" y="14133"/>
                  </a:cubicBezTo>
                  <a:lnTo>
                    <a:pt x="4525" y="14204"/>
                  </a:lnTo>
                  <a:cubicBezTo>
                    <a:pt x="4561" y="14216"/>
                    <a:pt x="4561" y="14228"/>
                    <a:pt x="4585" y="14252"/>
                  </a:cubicBezTo>
                  <a:cubicBezTo>
                    <a:pt x="4620" y="14276"/>
                    <a:pt x="4644" y="14276"/>
                    <a:pt x="4680" y="14288"/>
                  </a:cubicBezTo>
                  <a:cubicBezTo>
                    <a:pt x="4731" y="14308"/>
                    <a:pt x="4756" y="14320"/>
                    <a:pt x="4762" y="14323"/>
                  </a:cubicBezTo>
                  <a:lnTo>
                    <a:pt x="4762" y="14323"/>
                  </a:lnTo>
                  <a:cubicBezTo>
                    <a:pt x="4758" y="14321"/>
                    <a:pt x="4756" y="14320"/>
                    <a:pt x="4755" y="14320"/>
                  </a:cubicBezTo>
                  <a:cubicBezTo>
                    <a:pt x="4747" y="14320"/>
                    <a:pt x="4765" y="14343"/>
                    <a:pt x="4775" y="14383"/>
                  </a:cubicBezTo>
                  <a:cubicBezTo>
                    <a:pt x="4775" y="14407"/>
                    <a:pt x="4799" y="14442"/>
                    <a:pt x="4823" y="14466"/>
                  </a:cubicBezTo>
                  <a:cubicBezTo>
                    <a:pt x="4858" y="14514"/>
                    <a:pt x="4918" y="14550"/>
                    <a:pt x="4954" y="14550"/>
                  </a:cubicBezTo>
                  <a:lnTo>
                    <a:pt x="5097" y="14550"/>
                  </a:lnTo>
                  <a:lnTo>
                    <a:pt x="5132" y="14573"/>
                  </a:lnTo>
                  <a:lnTo>
                    <a:pt x="5239" y="14645"/>
                  </a:lnTo>
                  <a:lnTo>
                    <a:pt x="5311" y="14728"/>
                  </a:lnTo>
                  <a:cubicBezTo>
                    <a:pt x="5347" y="14752"/>
                    <a:pt x="5358" y="14764"/>
                    <a:pt x="5394" y="14788"/>
                  </a:cubicBezTo>
                  <a:lnTo>
                    <a:pt x="5454" y="14811"/>
                  </a:lnTo>
                  <a:lnTo>
                    <a:pt x="5549" y="14871"/>
                  </a:lnTo>
                  <a:cubicBezTo>
                    <a:pt x="5585" y="14883"/>
                    <a:pt x="5608" y="14907"/>
                    <a:pt x="5644" y="14931"/>
                  </a:cubicBezTo>
                  <a:cubicBezTo>
                    <a:pt x="5656" y="14942"/>
                    <a:pt x="5668" y="14966"/>
                    <a:pt x="5704" y="14978"/>
                  </a:cubicBezTo>
                  <a:lnTo>
                    <a:pt x="5728" y="15002"/>
                  </a:lnTo>
                  <a:cubicBezTo>
                    <a:pt x="5763" y="15026"/>
                    <a:pt x="5787" y="15050"/>
                    <a:pt x="5835" y="15097"/>
                  </a:cubicBezTo>
                  <a:lnTo>
                    <a:pt x="5882" y="15121"/>
                  </a:lnTo>
                  <a:cubicBezTo>
                    <a:pt x="5906" y="15121"/>
                    <a:pt x="5942" y="15145"/>
                    <a:pt x="5954" y="15145"/>
                  </a:cubicBezTo>
                  <a:lnTo>
                    <a:pt x="6085" y="15145"/>
                  </a:lnTo>
                  <a:cubicBezTo>
                    <a:pt x="6085" y="15145"/>
                    <a:pt x="6108" y="15160"/>
                    <a:pt x="6129" y="15191"/>
                  </a:cubicBezTo>
                  <a:lnTo>
                    <a:pt x="6129" y="15191"/>
                  </a:lnTo>
                  <a:cubicBezTo>
                    <a:pt x="6114" y="15183"/>
                    <a:pt x="6097" y="15175"/>
                    <a:pt x="6073" y="15169"/>
                  </a:cubicBezTo>
                  <a:cubicBezTo>
                    <a:pt x="6049" y="15163"/>
                    <a:pt x="6019" y="15160"/>
                    <a:pt x="5988" y="15160"/>
                  </a:cubicBezTo>
                  <a:cubicBezTo>
                    <a:pt x="5957" y="15160"/>
                    <a:pt x="5924" y="15163"/>
                    <a:pt x="5894" y="15169"/>
                  </a:cubicBezTo>
                  <a:cubicBezTo>
                    <a:pt x="5847" y="15181"/>
                    <a:pt x="5823" y="15216"/>
                    <a:pt x="5787" y="15216"/>
                  </a:cubicBezTo>
                  <a:lnTo>
                    <a:pt x="5704" y="15216"/>
                  </a:lnTo>
                  <a:lnTo>
                    <a:pt x="5478" y="15228"/>
                  </a:lnTo>
                  <a:lnTo>
                    <a:pt x="5347" y="15228"/>
                  </a:lnTo>
                  <a:lnTo>
                    <a:pt x="5227" y="15288"/>
                  </a:lnTo>
                  <a:cubicBezTo>
                    <a:pt x="5192" y="15300"/>
                    <a:pt x="5180" y="15300"/>
                    <a:pt x="5168" y="15300"/>
                  </a:cubicBezTo>
                  <a:cubicBezTo>
                    <a:pt x="5156" y="15300"/>
                    <a:pt x="5108" y="15288"/>
                    <a:pt x="5061" y="15288"/>
                  </a:cubicBezTo>
                  <a:lnTo>
                    <a:pt x="4989" y="15288"/>
                  </a:lnTo>
                  <a:cubicBezTo>
                    <a:pt x="4954" y="15288"/>
                    <a:pt x="4930" y="15288"/>
                    <a:pt x="4918" y="15300"/>
                  </a:cubicBezTo>
                  <a:cubicBezTo>
                    <a:pt x="4882" y="15323"/>
                    <a:pt x="4835" y="15335"/>
                    <a:pt x="4823" y="15335"/>
                  </a:cubicBezTo>
                  <a:lnTo>
                    <a:pt x="4751" y="15335"/>
                  </a:lnTo>
                  <a:cubicBezTo>
                    <a:pt x="4719" y="15335"/>
                    <a:pt x="4698" y="15330"/>
                    <a:pt x="4663" y="15330"/>
                  </a:cubicBezTo>
                  <a:cubicBezTo>
                    <a:pt x="4645" y="15330"/>
                    <a:pt x="4624" y="15331"/>
                    <a:pt x="4596" y="15335"/>
                  </a:cubicBezTo>
                  <a:cubicBezTo>
                    <a:pt x="4525" y="15347"/>
                    <a:pt x="4501" y="15395"/>
                    <a:pt x="4465" y="15407"/>
                  </a:cubicBezTo>
                  <a:lnTo>
                    <a:pt x="4442" y="15443"/>
                  </a:lnTo>
                  <a:lnTo>
                    <a:pt x="4335" y="15443"/>
                  </a:lnTo>
                  <a:cubicBezTo>
                    <a:pt x="4299" y="15443"/>
                    <a:pt x="4227" y="15454"/>
                    <a:pt x="4215" y="15454"/>
                  </a:cubicBezTo>
                  <a:lnTo>
                    <a:pt x="4108" y="15454"/>
                  </a:lnTo>
                  <a:cubicBezTo>
                    <a:pt x="4084" y="15454"/>
                    <a:pt x="4049" y="15466"/>
                    <a:pt x="4037" y="15466"/>
                  </a:cubicBezTo>
                  <a:lnTo>
                    <a:pt x="3977" y="15478"/>
                  </a:lnTo>
                  <a:lnTo>
                    <a:pt x="3870" y="15502"/>
                  </a:lnTo>
                  <a:cubicBezTo>
                    <a:pt x="3858" y="15514"/>
                    <a:pt x="3846" y="15514"/>
                    <a:pt x="3823" y="15514"/>
                  </a:cubicBezTo>
                  <a:lnTo>
                    <a:pt x="3787" y="15514"/>
                  </a:lnTo>
                  <a:cubicBezTo>
                    <a:pt x="3751" y="15514"/>
                    <a:pt x="3703" y="15514"/>
                    <a:pt x="3668" y="15526"/>
                  </a:cubicBezTo>
                  <a:cubicBezTo>
                    <a:pt x="3632" y="15538"/>
                    <a:pt x="3608" y="15538"/>
                    <a:pt x="3561" y="15538"/>
                  </a:cubicBezTo>
                  <a:cubicBezTo>
                    <a:pt x="3513" y="15562"/>
                    <a:pt x="3465" y="15562"/>
                    <a:pt x="3430" y="15573"/>
                  </a:cubicBezTo>
                  <a:cubicBezTo>
                    <a:pt x="3382" y="15585"/>
                    <a:pt x="3346" y="15597"/>
                    <a:pt x="3322" y="15621"/>
                  </a:cubicBezTo>
                  <a:cubicBezTo>
                    <a:pt x="3311" y="15621"/>
                    <a:pt x="3287" y="15633"/>
                    <a:pt x="3275" y="15633"/>
                  </a:cubicBezTo>
                  <a:lnTo>
                    <a:pt x="3251" y="15645"/>
                  </a:lnTo>
                  <a:cubicBezTo>
                    <a:pt x="3215" y="15645"/>
                    <a:pt x="3215" y="15657"/>
                    <a:pt x="3203" y="15657"/>
                  </a:cubicBezTo>
                  <a:cubicBezTo>
                    <a:pt x="3156" y="15681"/>
                    <a:pt x="3132" y="15704"/>
                    <a:pt x="3108" y="15716"/>
                  </a:cubicBezTo>
                  <a:cubicBezTo>
                    <a:pt x="3108" y="15740"/>
                    <a:pt x="3096" y="15740"/>
                    <a:pt x="3096" y="15740"/>
                  </a:cubicBezTo>
                  <a:lnTo>
                    <a:pt x="2953" y="15740"/>
                  </a:lnTo>
                  <a:cubicBezTo>
                    <a:pt x="2894" y="15752"/>
                    <a:pt x="2846" y="15764"/>
                    <a:pt x="2811" y="15776"/>
                  </a:cubicBezTo>
                  <a:lnTo>
                    <a:pt x="2727" y="15824"/>
                  </a:lnTo>
                  <a:cubicBezTo>
                    <a:pt x="2727" y="15824"/>
                    <a:pt x="2680" y="15835"/>
                    <a:pt x="2668" y="15859"/>
                  </a:cubicBezTo>
                  <a:cubicBezTo>
                    <a:pt x="2632" y="15859"/>
                    <a:pt x="2620" y="15871"/>
                    <a:pt x="2608" y="15883"/>
                  </a:cubicBezTo>
                  <a:cubicBezTo>
                    <a:pt x="2572" y="15895"/>
                    <a:pt x="2549" y="15931"/>
                    <a:pt x="2537" y="15931"/>
                  </a:cubicBezTo>
                  <a:cubicBezTo>
                    <a:pt x="2441" y="15954"/>
                    <a:pt x="2382" y="16002"/>
                    <a:pt x="2334" y="16014"/>
                  </a:cubicBezTo>
                  <a:lnTo>
                    <a:pt x="2251" y="16014"/>
                  </a:lnTo>
                  <a:cubicBezTo>
                    <a:pt x="2215" y="16014"/>
                    <a:pt x="2203" y="16038"/>
                    <a:pt x="2179" y="16038"/>
                  </a:cubicBezTo>
                  <a:cubicBezTo>
                    <a:pt x="2156" y="16038"/>
                    <a:pt x="2132" y="16050"/>
                    <a:pt x="2132" y="16050"/>
                  </a:cubicBezTo>
                  <a:lnTo>
                    <a:pt x="2120" y="16062"/>
                  </a:lnTo>
                  <a:cubicBezTo>
                    <a:pt x="2084" y="16074"/>
                    <a:pt x="2060" y="16074"/>
                    <a:pt x="2013" y="16097"/>
                  </a:cubicBezTo>
                  <a:cubicBezTo>
                    <a:pt x="2001" y="16097"/>
                    <a:pt x="1965" y="16097"/>
                    <a:pt x="1953" y="16109"/>
                  </a:cubicBezTo>
                  <a:cubicBezTo>
                    <a:pt x="1918" y="16121"/>
                    <a:pt x="1894" y="16157"/>
                    <a:pt x="1882" y="16169"/>
                  </a:cubicBezTo>
                  <a:cubicBezTo>
                    <a:pt x="1846" y="16193"/>
                    <a:pt x="1834" y="16240"/>
                    <a:pt x="1822" y="16252"/>
                  </a:cubicBezTo>
                  <a:lnTo>
                    <a:pt x="1798" y="16276"/>
                  </a:lnTo>
                  <a:cubicBezTo>
                    <a:pt x="1787" y="16276"/>
                    <a:pt x="1763" y="16252"/>
                    <a:pt x="1715" y="16252"/>
                  </a:cubicBezTo>
                  <a:lnTo>
                    <a:pt x="1644" y="16252"/>
                  </a:lnTo>
                  <a:cubicBezTo>
                    <a:pt x="1620" y="16252"/>
                    <a:pt x="1596" y="16252"/>
                    <a:pt x="1584" y="16276"/>
                  </a:cubicBezTo>
                  <a:lnTo>
                    <a:pt x="1548" y="16300"/>
                  </a:lnTo>
                  <a:cubicBezTo>
                    <a:pt x="1501" y="16347"/>
                    <a:pt x="1489" y="16371"/>
                    <a:pt x="1477" y="16407"/>
                  </a:cubicBezTo>
                  <a:cubicBezTo>
                    <a:pt x="1477" y="16419"/>
                    <a:pt x="1465" y="16431"/>
                    <a:pt x="1465" y="16431"/>
                  </a:cubicBezTo>
                  <a:lnTo>
                    <a:pt x="1441" y="16455"/>
                  </a:lnTo>
                  <a:lnTo>
                    <a:pt x="1358" y="16490"/>
                  </a:lnTo>
                  <a:cubicBezTo>
                    <a:pt x="1322" y="16514"/>
                    <a:pt x="1287" y="16538"/>
                    <a:pt x="1287" y="16538"/>
                  </a:cubicBezTo>
                  <a:cubicBezTo>
                    <a:pt x="1263" y="16538"/>
                    <a:pt x="1239" y="16538"/>
                    <a:pt x="1191" y="16550"/>
                  </a:cubicBezTo>
                  <a:cubicBezTo>
                    <a:pt x="1167" y="16550"/>
                    <a:pt x="1144" y="16574"/>
                    <a:pt x="1120" y="16586"/>
                  </a:cubicBezTo>
                  <a:cubicBezTo>
                    <a:pt x="1108" y="16586"/>
                    <a:pt x="1108" y="16597"/>
                    <a:pt x="1084" y="16597"/>
                  </a:cubicBezTo>
                  <a:lnTo>
                    <a:pt x="1060" y="16609"/>
                  </a:lnTo>
                  <a:lnTo>
                    <a:pt x="989" y="16693"/>
                  </a:lnTo>
                  <a:cubicBezTo>
                    <a:pt x="965" y="16705"/>
                    <a:pt x="965" y="16716"/>
                    <a:pt x="953" y="16716"/>
                  </a:cubicBezTo>
                  <a:lnTo>
                    <a:pt x="906" y="16752"/>
                  </a:lnTo>
                  <a:lnTo>
                    <a:pt x="834" y="16812"/>
                  </a:lnTo>
                  <a:cubicBezTo>
                    <a:pt x="822" y="16824"/>
                    <a:pt x="822" y="16836"/>
                    <a:pt x="786" y="16847"/>
                  </a:cubicBezTo>
                  <a:cubicBezTo>
                    <a:pt x="763" y="16871"/>
                    <a:pt x="763" y="16895"/>
                    <a:pt x="751" y="16907"/>
                  </a:cubicBezTo>
                  <a:cubicBezTo>
                    <a:pt x="715" y="16955"/>
                    <a:pt x="715" y="16990"/>
                    <a:pt x="703" y="17002"/>
                  </a:cubicBezTo>
                  <a:cubicBezTo>
                    <a:pt x="703" y="17014"/>
                    <a:pt x="691" y="17026"/>
                    <a:pt x="655" y="17050"/>
                  </a:cubicBezTo>
                  <a:cubicBezTo>
                    <a:pt x="632" y="17062"/>
                    <a:pt x="596" y="17074"/>
                    <a:pt x="572" y="17109"/>
                  </a:cubicBezTo>
                  <a:lnTo>
                    <a:pt x="489" y="17181"/>
                  </a:lnTo>
                  <a:cubicBezTo>
                    <a:pt x="465" y="17193"/>
                    <a:pt x="429" y="17228"/>
                    <a:pt x="405" y="17252"/>
                  </a:cubicBezTo>
                  <a:cubicBezTo>
                    <a:pt x="358" y="17300"/>
                    <a:pt x="346" y="17324"/>
                    <a:pt x="334" y="17359"/>
                  </a:cubicBezTo>
                  <a:lnTo>
                    <a:pt x="286" y="17443"/>
                  </a:lnTo>
                  <a:cubicBezTo>
                    <a:pt x="274" y="17443"/>
                    <a:pt x="274" y="17478"/>
                    <a:pt x="251" y="17490"/>
                  </a:cubicBezTo>
                  <a:cubicBezTo>
                    <a:pt x="251" y="17526"/>
                    <a:pt x="239" y="17538"/>
                    <a:pt x="239" y="17550"/>
                  </a:cubicBezTo>
                  <a:cubicBezTo>
                    <a:pt x="227" y="17586"/>
                    <a:pt x="227" y="17609"/>
                    <a:pt x="215" y="17645"/>
                  </a:cubicBezTo>
                  <a:lnTo>
                    <a:pt x="191" y="17657"/>
                  </a:lnTo>
                  <a:lnTo>
                    <a:pt x="179" y="17669"/>
                  </a:lnTo>
                  <a:lnTo>
                    <a:pt x="155" y="17705"/>
                  </a:lnTo>
                  <a:cubicBezTo>
                    <a:pt x="132" y="17729"/>
                    <a:pt x="108" y="17764"/>
                    <a:pt x="96" y="17800"/>
                  </a:cubicBezTo>
                  <a:lnTo>
                    <a:pt x="48" y="17895"/>
                  </a:lnTo>
                  <a:cubicBezTo>
                    <a:pt x="36" y="17919"/>
                    <a:pt x="13" y="17955"/>
                    <a:pt x="1" y="18002"/>
                  </a:cubicBezTo>
                  <a:lnTo>
                    <a:pt x="1" y="18038"/>
                  </a:lnTo>
                  <a:lnTo>
                    <a:pt x="1" y="18086"/>
                  </a:lnTo>
                  <a:cubicBezTo>
                    <a:pt x="1" y="18098"/>
                    <a:pt x="13" y="18133"/>
                    <a:pt x="13" y="18145"/>
                  </a:cubicBezTo>
                  <a:cubicBezTo>
                    <a:pt x="13" y="18181"/>
                    <a:pt x="36" y="18205"/>
                    <a:pt x="36" y="18217"/>
                  </a:cubicBezTo>
                  <a:lnTo>
                    <a:pt x="36" y="18264"/>
                  </a:lnTo>
                  <a:lnTo>
                    <a:pt x="36" y="18324"/>
                  </a:lnTo>
                  <a:cubicBezTo>
                    <a:pt x="48" y="18360"/>
                    <a:pt x="48" y="18383"/>
                    <a:pt x="48" y="18419"/>
                  </a:cubicBezTo>
                  <a:lnTo>
                    <a:pt x="60" y="18514"/>
                  </a:lnTo>
                  <a:lnTo>
                    <a:pt x="72" y="18621"/>
                  </a:lnTo>
                  <a:cubicBezTo>
                    <a:pt x="96" y="18633"/>
                    <a:pt x="72" y="18669"/>
                    <a:pt x="72" y="18693"/>
                  </a:cubicBezTo>
                  <a:cubicBezTo>
                    <a:pt x="72" y="18741"/>
                    <a:pt x="60" y="18776"/>
                    <a:pt x="72" y="18836"/>
                  </a:cubicBezTo>
                  <a:cubicBezTo>
                    <a:pt x="72" y="18895"/>
                    <a:pt x="120" y="18919"/>
                    <a:pt x="132" y="18955"/>
                  </a:cubicBezTo>
                  <a:cubicBezTo>
                    <a:pt x="167" y="18979"/>
                    <a:pt x="179" y="18991"/>
                    <a:pt x="179" y="19014"/>
                  </a:cubicBezTo>
                  <a:lnTo>
                    <a:pt x="179" y="19026"/>
                  </a:lnTo>
                  <a:lnTo>
                    <a:pt x="179" y="19038"/>
                  </a:lnTo>
                  <a:lnTo>
                    <a:pt x="179" y="19086"/>
                  </a:lnTo>
                  <a:cubicBezTo>
                    <a:pt x="179" y="19110"/>
                    <a:pt x="167" y="19145"/>
                    <a:pt x="179" y="19205"/>
                  </a:cubicBezTo>
                  <a:cubicBezTo>
                    <a:pt x="179" y="19217"/>
                    <a:pt x="191" y="19253"/>
                    <a:pt x="191" y="19253"/>
                  </a:cubicBezTo>
                  <a:lnTo>
                    <a:pt x="215" y="19264"/>
                  </a:lnTo>
                  <a:lnTo>
                    <a:pt x="227" y="19312"/>
                  </a:lnTo>
                  <a:lnTo>
                    <a:pt x="274" y="19395"/>
                  </a:lnTo>
                  <a:cubicBezTo>
                    <a:pt x="286" y="19431"/>
                    <a:pt x="310" y="19455"/>
                    <a:pt x="334" y="19491"/>
                  </a:cubicBezTo>
                  <a:cubicBezTo>
                    <a:pt x="417" y="19574"/>
                    <a:pt x="477" y="19681"/>
                    <a:pt x="572" y="19788"/>
                  </a:cubicBezTo>
                  <a:cubicBezTo>
                    <a:pt x="596" y="19824"/>
                    <a:pt x="655" y="19884"/>
                    <a:pt x="655" y="19919"/>
                  </a:cubicBezTo>
                  <a:cubicBezTo>
                    <a:pt x="655" y="19931"/>
                    <a:pt x="667" y="19967"/>
                    <a:pt x="691" y="20003"/>
                  </a:cubicBezTo>
                  <a:cubicBezTo>
                    <a:pt x="703" y="20026"/>
                    <a:pt x="715" y="20050"/>
                    <a:pt x="727" y="20062"/>
                  </a:cubicBezTo>
                  <a:cubicBezTo>
                    <a:pt x="751" y="20062"/>
                    <a:pt x="751" y="20062"/>
                    <a:pt x="763" y="20086"/>
                  </a:cubicBezTo>
                  <a:lnTo>
                    <a:pt x="786" y="20098"/>
                  </a:lnTo>
                  <a:cubicBezTo>
                    <a:pt x="822" y="20110"/>
                    <a:pt x="846" y="20122"/>
                    <a:pt x="870" y="20145"/>
                  </a:cubicBezTo>
                  <a:cubicBezTo>
                    <a:pt x="882" y="20145"/>
                    <a:pt x="894" y="20157"/>
                    <a:pt x="894" y="20157"/>
                  </a:cubicBezTo>
                  <a:lnTo>
                    <a:pt x="929" y="20181"/>
                  </a:lnTo>
                  <a:lnTo>
                    <a:pt x="1060" y="20324"/>
                  </a:lnTo>
                  <a:cubicBezTo>
                    <a:pt x="1144" y="20407"/>
                    <a:pt x="1239" y="20479"/>
                    <a:pt x="1322" y="20574"/>
                  </a:cubicBezTo>
                  <a:cubicBezTo>
                    <a:pt x="1358" y="20598"/>
                    <a:pt x="1370" y="20657"/>
                    <a:pt x="1429" y="20717"/>
                  </a:cubicBezTo>
                  <a:lnTo>
                    <a:pt x="1465" y="20753"/>
                  </a:lnTo>
                  <a:cubicBezTo>
                    <a:pt x="1477" y="20753"/>
                    <a:pt x="1477" y="20765"/>
                    <a:pt x="1489" y="20765"/>
                  </a:cubicBezTo>
                  <a:cubicBezTo>
                    <a:pt x="1525" y="20777"/>
                    <a:pt x="1537" y="20777"/>
                    <a:pt x="1548" y="20777"/>
                  </a:cubicBezTo>
                  <a:cubicBezTo>
                    <a:pt x="1584" y="20777"/>
                    <a:pt x="1608" y="20800"/>
                    <a:pt x="1620" y="20800"/>
                  </a:cubicBezTo>
                  <a:lnTo>
                    <a:pt x="1644" y="20812"/>
                  </a:lnTo>
                  <a:lnTo>
                    <a:pt x="1644" y="20824"/>
                  </a:lnTo>
                  <a:cubicBezTo>
                    <a:pt x="1656" y="20860"/>
                    <a:pt x="1656" y="20884"/>
                    <a:pt x="1668" y="20919"/>
                  </a:cubicBezTo>
                  <a:cubicBezTo>
                    <a:pt x="1679" y="20931"/>
                    <a:pt x="1679" y="20955"/>
                    <a:pt x="1703" y="20979"/>
                  </a:cubicBezTo>
                  <a:cubicBezTo>
                    <a:pt x="1715" y="21003"/>
                    <a:pt x="1739" y="21015"/>
                    <a:pt x="1763" y="21038"/>
                  </a:cubicBezTo>
                  <a:cubicBezTo>
                    <a:pt x="1822" y="21062"/>
                    <a:pt x="1846" y="21062"/>
                    <a:pt x="1882" y="21062"/>
                  </a:cubicBezTo>
                  <a:cubicBezTo>
                    <a:pt x="1953" y="21074"/>
                    <a:pt x="1941" y="21074"/>
                    <a:pt x="2001" y="21122"/>
                  </a:cubicBezTo>
                  <a:lnTo>
                    <a:pt x="2072" y="21181"/>
                  </a:lnTo>
                  <a:lnTo>
                    <a:pt x="2096" y="21217"/>
                  </a:lnTo>
                  <a:lnTo>
                    <a:pt x="2096" y="21229"/>
                  </a:lnTo>
                  <a:cubicBezTo>
                    <a:pt x="2096" y="21241"/>
                    <a:pt x="2096" y="21277"/>
                    <a:pt x="2120" y="21300"/>
                  </a:cubicBezTo>
                  <a:cubicBezTo>
                    <a:pt x="2120" y="21336"/>
                    <a:pt x="2132" y="21396"/>
                    <a:pt x="2179" y="21419"/>
                  </a:cubicBezTo>
                  <a:cubicBezTo>
                    <a:pt x="2251" y="21479"/>
                    <a:pt x="2310" y="21479"/>
                    <a:pt x="2334" y="21491"/>
                  </a:cubicBezTo>
                  <a:cubicBezTo>
                    <a:pt x="2334" y="21515"/>
                    <a:pt x="2358" y="21515"/>
                    <a:pt x="2370" y="21527"/>
                  </a:cubicBezTo>
                  <a:cubicBezTo>
                    <a:pt x="2382" y="21539"/>
                    <a:pt x="2394" y="21539"/>
                    <a:pt x="2418" y="21550"/>
                  </a:cubicBezTo>
                  <a:lnTo>
                    <a:pt x="2489" y="21598"/>
                  </a:lnTo>
                  <a:cubicBezTo>
                    <a:pt x="2501" y="21610"/>
                    <a:pt x="2513" y="21610"/>
                    <a:pt x="2513" y="21634"/>
                  </a:cubicBezTo>
                  <a:cubicBezTo>
                    <a:pt x="2537" y="21646"/>
                    <a:pt x="2537" y="21669"/>
                    <a:pt x="2549" y="21705"/>
                  </a:cubicBezTo>
                  <a:cubicBezTo>
                    <a:pt x="2560" y="21729"/>
                    <a:pt x="2560" y="21777"/>
                    <a:pt x="2608" y="21812"/>
                  </a:cubicBezTo>
                  <a:lnTo>
                    <a:pt x="2680" y="21860"/>
                  </a:lnTo>
                  <a:cubicBezTo>
                    <a:pt x="2727" y="21896"/>
                    <a:pt x="2775" y="21920"/>
                    <a:pt x="2811" y="21967"/>
                  </a:cubicBezTo>
                  <a:cubicBezTo>
                    <a:pt x="2870" y="22015"/>
                    <a:pt x="2906" y="22027"/>
                    <a:pt x="2953" y="22074"/>
                  </a:cubicBezTo>
                  <a:lnTo>
                    <a:pt x="3072" y="22193"/>
                  </a:lnTo>
                  <a:cubicBezTo>
                    <a:pt x="3096" y="22217"/>
                    <a:pt x="3132" y="22265"/>
                    <a:pt x="3168" y="22312"/>
                  </a:cubicBezTo>
                  <a:cubicBezTo>
                    <a:pt x="3215" y="22372"/>
                    <a:pt x="3275" y="22384"/>
                    <a:pt x="3322" y="22420"/>
                  </a:cubicBezTo>
                  <a:cubicBezTo>
                    <a:pt x="3334" y="22420"/>
                    <a:pt x="3346" y="22431"/>
                    <a:pt x="3382" y="22455"/>
                  </a:cubicBezTo>
                  <a:cubicBezTo>
                    <a:pt x="3406" y="22479"/>
                    <a:pt x="3442" y="22491"/>
                    <a:pt x="3453" y="22503"/>
                  </a:cubicBezTo>
                  <a:cubicBezTo>
                    <a:pt x="3489" y="22527"/>
                    <a:pt x="3501" y="22539"/>
                    <a:pt x="3513" y="22551"/>
                  </a:cubicBezTo>
                  <a:lnTo>
                    <a:pt x="3573" y="22610"/>
                  </a:lnTo>
                  <a:lnTo>
                    <a:pt x="3799" y="22836"/>
                  </a:lnTo>
                  <a:lnTo>
                    <a:pt x="3906" y="22955"/>
                  </a:lnTo>
                  <a:cubicBezTo>
                    <a:pt x="3930" y="22979"/>
                    <a:pt x="3930" y="23015"/>
                    <a:pt x="3965" y="23074"/>
                  </a:cubicBezTo>
                  <a:cubicBezTo>
                    <a:pt x="3977" y="23098"/>
                    <a:pt x="3989" y="23134"/>
                    <a:pt x="4025" y="23158"/>
                  </a:cubicBezTo>
                  <a:cubicBezTo>
                    <a:pt x="4049" y="23193"/>
                    <a:pt x="4084" y="23193"/>
                    <a:pt x="4108" y="23205"/>
                  </a:cubicBezTo>
                  <a:cubicBezTo>
                    <a:pt x="4120" y="23205"/>
                    <a:pt x="4156" y="23205"/>
                    <a:pt x="4168" y="23217"/>
                  </a:cubicBezTo>
                  <a:cubicBezTo>
                    <a:pt x="4168" y="23241"/>
                    <a:pt x="4180" y="23241"/>
                    <a:pt x="4180" y="23241"/>
                  </a:cubicBezTo>
                  <a:lnTo>
                    <a:pt x="4215" y="23265"/>
                  </a:lnTo>
                  <a:cubicBezTo>
                    <a:pt x="4239" y="23313"/>
                    <a:pt x="4287" y="23336"/>
                    <a:pt x="4323" y="23372"/>
                  </a:cubicBezTo>
                  <a:cubicBezTo>
                    <a:pt x="4335" y="23384"/>
                    <a:pt x="4335" y="23432"/>
                    <a:pt x="4346" y="23491"/>
                  </a:cubicBezTo>
                  <a:cubicBezTo>
                    <a:pt x="4346" y="23503"/>
                    <a:pt x="4358" y="23515"/>
                    <a:pt x="4358" y="23539"/>
                  </a:cubicBezTo>
                  <a:cubicBezTo>
                    <a:pt x="4382" y="23551"/>
                    <a:pt x="4394" y="23563"/>
                    <a:pt x="4394" y="23574"/>
                  </a:cubicBezTo>
                  <a:cubicBezTo>
                    <a:pt x="4394" y="23598"/>
                    <a:pt x="4406" y="23622"/>
                    <a:pt x="4418" y="23634"/>
                  </a:cubicBezTo>
                  <a:lnTo>
                    <a:pt x="4513" y="23777"/>
                  </a:lnTo>
                  <a:cubicBezTo>
                    <a:pt x="4549" y="23801"/>
                    <a:pt x="4573" y="23848"/>
                    <a:pt x="4596" y="23872"/>
                  </a:cubicBezTo>
                  <a:cubicBezTo>
                    <a:pt x="4620" y="23908"/>
                    <a:pt x="4632" y="23967"/>
                    <a:pt x="4644" y="24015"/>
                  </a:cubicBezTo>
                  <a:cubicBezTo>
                    <a:pt x="4644" y="24027"/>
                    <a:pt x="4656" y="24051"/>
                    <a:pt x="4692" y="24086"/>
                  </a:cubicBezTo>
                  <a:cubicBezTo>
                    <a:pt x="4716" y="24110"/>
                    <a:pt x="4739" y="24110"/>
                    <a:pt x="4763" y="24134"/>
                  </a:cubicBezTo>
                  <a:cubicBezTo>
                    <a:pt x="4775" y="24146"/>
                    <a:pt x="4811" y="24146"/>
                    <a:pt x="4823" y="24158"/>
                  </a:cubicBezTo>
                  <a:lnTo>
                    <a:pt x="4835" y="24170"/>
                  </a:lnTo>
                  <a:lnTo>
                    <a:pt x="4858" y="24194"/>
                  </a:lnTo>
                  <a:lnTo>
                    <a:pt x="4918" y="24325"/>
                  </a:lnTo>
                  <a:cubicBezTo>
                    <a:pt x="4930" y="24348"/>
                    <a:pt x="4942" y="24372"/>
                    <a:pt x="4942" y="24384"/>
                  </a:cubicBezTo>
                  <a:cubicBezTo>
                    <a:pt x="4954" y="24396"/>
                    <a:pt x="4954" y="24408"/>
                    <a:pt x="4954" y="24444"/>
                  </a:cubicBezTo>
                  <a:cubicBezTo>
                    <a:pt x="4954" y="24491"/>
                    <a:pt x="4977" y="24539"/>
                    <a:pt x="5013" y="24587"/>
                  </a:cubicBezTo>
                  <a:cubicBezTo>
                    <a:pt x="5061" y="24634"/>
                    <a:pt x="5108" y="24646"/>
                    <a:pt x="5120" y="24682"/>
                  </a:cubicBezTo>
                  <a:cubicBezTo>
                    <a:pt x="5144" y="24682"/>
                    <a:pt x="5144" y="24682"/>
                    <a:pt x="5144" y="24694"/>
                  </a:cubicBezTo>
                  <a:lnTo>
                    <a:pt x="5144" y="24706"/>
                  </a:lnTo>
                  <a:cubicBezTo>
                    <a:pt x="5144" y="24729"/>
                    <a:pt x="5120" y="24741"/>
                    <a:pt x="5120" y="24765"/>
                  </a:cubicBezTo>
                  <a:lnTo>
                    <a:pt x="5120" y="24848"/>
                  </a:lnTo>
                  <a:cubicBezTo>
                    <a:pt x="5120" y="24860"/>
                    <a:pt x="5120" y="24872"/>
                    <a:pt x="5144" y="24884"/>
                  </a:cubicBezTo>
                  <a:cubicBezTo>
                    <a:pt x="5144" y="24884"/>
                    <a:pt x="5156" y="24920"/>
                    <a:pt x="5168" y="24920"/>
                  </a:cubicBezTo>
                  <a:cubicBezTo>
                    <a:pt x="5204" y="24968"/>
                    <a:pt x="5239" y="24979"/>
                    <a:pt x="5275" y="25003"/>
                  </a:cubicBezTo>
                  <a:cubicBezTo>
                    <a:pt x="5287" y="25027"/>
                    <a:pt x="5299" y="25063"/>
                    <a:pt x="5323" y="25110"/>
                  </a:cubicBezTo>
                  <a:lnTo>
                    <a:pt x="5335" y="25170"/>
                  </a:lnTo>
                  <a:cubicBezTo>
                    <a:pt x="5335" y="25206"/>
                    <a:pt x="5347" y="25218"/>
                    <a:pt x="5347" y="25229"/>
                  </a:cubicBezTo>
                  <a:cubicBezTo>
                    <a:pt x="5347" y="25265"/>
                    <a:pt x="5335" y="25301"/>
                    <a:pt x="5323" y="25349"/>
                  </a:cubicBezTo>
                  <a:cubicBezTo>
                    <a:pt x="5299" y="25360"/>
                    <a:pt x="5299" y="25396"/>
                    <a:pt x="5323" y="25420"/>
                  </a:cubicBezTo>
                  <a:cubicBezTo>
                    <a:pt x="5335" y="25432"/>
                    <a:pt x="5335" y="25468"/>
                    <a:pt x="5347" y="25479"/>
                  </a:cubicBezTo>
                  <a:cubicBezTo>
                    <a:pt x="5358" y="25515"/>
                    <a:pt x="5394" y="25563"/>
                    <a:pt x="5394" y="25587"/>
                  </a:cubicBezTo>
                  <a:cubicBezTo>
                    <a:pt x="5406" y="25610"/>
                    <a:pt x="5406" y="25658"/>
                    <a:pt x="5406" y="25706"/>
                  </a:cubicBezTo>
                  <a:cubicBezTo>
                    <a:pt x="5406" y="25753"/>
                    <a:pt x="5406" y="25789"/>
                    <a:pt x="5442" y="25837"/>
                  </a:cubicBezTo>
                  <a:cubicBezTo>
                    <a:pt x="5466" y="25884"/>
                    <a:pt x="5478" y="25908"/>
                    <a:pt x="5501" y="25944"/>
                  </a:cubicBezTo>
                  <a:cubicBezTo>
                    <a:pt x="5513" y="25968"/>
                    <a:pt x="5501" y="26003"/>
                    <a:pt x="5478" y="26051"/>
                  </a:cubicBezTo>
                  <a:cubicBezTo>
                    <a:pt x="5466" y="26087"/>
                    <a:pt x="5454" y="26134"/>
                    <a:pt x="5466" y="26182"/>
                  </a:cubicBezTo>
                  <a:cubicBezTo>
                    <a:pt x="5478" y="26230"/>
                    <a:pt x="5489" y="26265"/>
                    <a:pt x="5513" y="26301"/>
                  </a:cubicBezTo>
                  <a:cubicBezTo>
                    <a:pt x="5537" y="26361"/>
                    <a:pt x="5489" y="26420"/>
                    <a:pt x="5478" y="26503"/>
                  </a:cubicBezTo>
                  <a:cubicBezTo>
                    <a:pt x="5478" y="26587"/>
                    <a:pt x="5454" y="26646"/>
                    <a:pt x="5454" y="26730"/>
                  </a:cubicBezTo>
                  <a:cubicBezTo>
                    <a:pt x="5466" y="26825"/>
                    <a:pt x="5489" y="26884"/>
                    <a:pt x="5478" y="26956"/>
                  </a:cubicBezTo>
                  <a:cubicBezTo>
                    <a:pt x="5466" y="27015"/>
                    <a:pt x="5466" y="27099"/>
                    <a:pt x="5454" y="27158"/>
                  </a:cubicBezTo>
                  <a:cubicBezTo>
                    <a:pt x="5430" y="27194"/>
                    <a:pt x="5430" y="27242"/>
                    <a:pt x="5418" y="27265"/>
                  </a:cubicBezTo>
                  <a:cubicBezTo>
                    <a:pt x="5418" y="27313"/>
                    <a:pt x="5406" y="27325"/>
                    <a:pt x="5394" y="27361"/>
                  </a:cubicBezTo>
                  <a:cubicBezTo>
                    <a:pt x="5370" y="27384"/>
                    <a:pt x="5347" y="27420"/>
                    <a:pt x="5335" y="27444"/>
                  </a:cubicBezTo>
                  <a:cubicBezTo>
                    <a:pt x="5299" y="27480"/>
                    <a:pt x="5299" y="27515"/>
                    <a:pt x="5311" y="27551"/>
                  </a:cubicBezTo>
                  <a:cubicBezTo>
                    <a:pt x="5335" y="27575"/>
                    <a:pt x="5347" y="27611"/>
                    <a:pt x="5347" y="27635"/>
                  </a:cubicBezTo>
                  <a:cubicBezTo>
                    <a:pt x="5358" y="27670"/>
                    <a:pt x="5347" y="27694"/>
                    <a:pt x="5335" y="27730"/>
                  </a:cubicBezTo>
                  <a:lnTo>
                    <a:pt x="5287" y="27813"/>
                  </a:lnTo>
                  <a:cubicBezTo>
                    <a:pt x="5275" y="27849"/>
                    <a:pt x="5275" y="27885"/>
                    <a:pt x="5251" y="27908"/>
                  </a:cubicBezTo>
                  <a:cubicBezTo>
                    <a:pt x="5227" y="27968"/>
                    <a:pt x="5192" y="28027"/>
                    <a:pt x="5180" y="28087"/>
                  </a:cubicBezTo>
                  <a:cubicBezTo>
                    <a:pt x="5180" y="28158"/>
                    <a:pt x="5180" y="28206"/>
                    <a:pt x="5156" y="28266"/>
                  </a:cubicBezTo>
                  <a:cubicBezTo>
                    <a:pt x="5132" y="28325"/>
                    <a:pt x="5108" y="28373"/>
                    <a:pt x="5097" y="28432"/>
                  </a:cubicBezTo>
                  <a:cubicBezTo>
                    <a:pt x="5073" y="28492"/>
                    <a:pt x="5049" y="28539"/>
                    <a:pt x="5013" y="28575"/>
                  </a:cubicBezTo>
                  <a:cubicBezTo>
                    <a:pt x="4977" y="28670"/>
                    <a:pt x="4942" y="28766"/>
                    <a:pt x="4894" y="28861"/>
                  </a:cubicBezTo>
                  <a:cubicBezTo>
                    <a:pt x="4882" y="28908"/>
                    <a:pt x="4870" y="28968"/>
                    <a:pt x="4835" y="28992"/>
                  </a:cubicBezTo>
                  <a:cubicBezTo>
                    <a:pt x="4811" y="29028"/>
                    <a:pt x="4763" y="29051"/>
                    <a:pt x="4739" y="29087"/>
                  </a:cubicBezTo>
                  <a:cubicBezTo>
                    <a:pt x="4704" y="29123"/>
                    <a:pt x="4704" y="29170"/>
                    <a:pt x="4716" y="29218"/>
                  </a:cubicBezTo>
                  <a:cubicBezTo>
                    <a:pt x="4716" y="29266"/>
                    <a:pt x="4739" y="29301"/>
                    <a:pt x="4716" y="29337"/>
                  </a:cubicBezTo>
                  <a:cubicBezTo>
                    <a:pt x="4763" y="29266"/>
                    <a:pt x="4680" y="29170"/>
                    <a:pt x="4739" y="29099"/>
                  </a:cubicBezTo>
                  <a:cubicBezTo>
                    <a:pt x="4763" y="29063"/>
                    <a:pt x="4811" y="29039"/>
                    <a:pt x="4835" y="29004"/>
                  </a:cubicBezTo>
                  <a:cubicBezTo>
                    <a:pt x="4882" y="28968"/>
                    <a:pt x="4882" y="28920"/>
                    <a:pt x="4918" y="28873"/>
                  </a:cubicBezTo>
                  <a:cubicBezTo>
                    <a:pt x="4954" y="28789"/>
                    <a:pt x="4989" y="28694"/>
                    <a:pt x="5037" y="28587"/>
                  </a:cubicBezTo>
                  <a:cubicBezTo>
                    <a:pt x="5049" y="28551"/>
                    <a:pt x="5073" y="28504"/>
                    <a:pt x="5108" y="28444"/>
                  </a:cubicBezTo>
                  <a:cubicBezTo>
                    <a:pt x="5120" y="28385"/>
                    <a:pt x="5156" y="28337"/>
                    <a:pt x="5168" y="28277"/>
                  </a:cubicBezTo>
                  <a:cubicBezTo>
                    <a:pt x="5180" y="28218"/>
                    <a:pt x="5180" y="28158"/>
                    <a:pt x="5192" y="28099"/>
                  </a:cubicBezTo>
                  <a:cubicBezTo>
                    <a:pt x="5216" y="28039"/>
                    <a:pt x="5239" y="27992"/>
                    <a:pt x="5275" y="27932"/>
                  </a:cubicBezTo>
                  <a:cubicBezTo>
                    <a:pt x="5287" y="27908"/>
                    <a:pt x="5287" y="27873"/>
                    <a:pt x="5299" y="27849"/>
                  </a:cubicBezTo>
                  <a:lnTo>
                    <a:pt x="5347" y="27754"/>
                  </a:lnTo>
                  <a:cubicBezTo>
                    <a:pt x="5358" y="27730"/>
                    <a:pt x="5370" y="27694"/>
                    <a:pt x="5370" y="27658"/>
                  </a:cubicBezTo>
                  <a:cubicBezTo>
                    <a:pt x="5358" y="27611"/>
                    <a:pt x="5347" y="27575"/>
                    <a:pt x="5347" y="27551"/>
                  </a:cubicBezTo>
                  <a:cubicBezTo>
                    <a:pt x="5335" y="27492"/>
                    <a:pt x="5370" y="27444"/>
                    <a:pt x="5418" y="27384"/>
                  </a:cubicBezTo>
                  <a:cubicBezTo>
                    <a:pt x="5430" y="27373"/>
                    <a:pt x="5430" y="27361"/>
                    <a:pt x="5454" y="27337"/>
                  </a:cubicBezTo>
                  <a:cubicBezTo>
                    <a:pt x="5466" y="27325"/>
                    <a:pt x="5466" y="27313"/>
                    <a:pt x="5466" y="27301"/>
                  </a:cubicBezTo>
                  <a:cubicBezTo>
                    <a:pt x="5478" y="27265"/>
                    <a:pt x="5478" y="27218"/>
                    <a:pt x="5489" y="27194"/>
                  </a:cubicBezTo>
                  <a:cubicBezTo>
                    <a:pt x="5525" y="27123"/>
                    <a:pt x="5513" y="27039"/>
                    <a:pt x="5525" y="26968"/>
                  </a:cubicBezTo>
                  <a:cubicBezTo>
                    <a:pt x="5549" y="26896"/>
                    <a:pt x="5513" y="26801"/>
                    <a:pt x="5513" y="26742"/>
                  </a:cubicBezTo>
                  <a:cubicBezTo>
                    <a:pt x="5513" y="26682"/>
                    <a:pt x="5537" y="26599"/>
                    <a:pt x="5537" y="26527"/>
                  </a:cubicBezTo>
                  <a:cubicBezTo>
                    <a:pt x="5537" y="26492"/>
                    <a:pt x="5561" y="26468"/>
                    <a:pt x="5573" y="26420"/>
                  </a:cubicBezTo>
                  <a:cubicBezTo>
                    <a:pt x="5585" y="26372"/>
                    <a:pt x="5585" y="26325"/>
                    <a:pt x="5573" y="26289"/>
                  </a:cubicBezTo>
                  <a:cubicBezTo>
                    <a:pt x="5561" y="26253"/>
                    <a:pt x="5537" y="26206"/>
                    <a:pt x="5525" y="26182"/>
                  </a:cubicBezTo>
                  <a:cubicBezTo>
                    <a:pt x="5513" y="26146"/>
                    <a:pt x="5525" y="26122"/>
                    <a:pt x="5537" y="26075"/>
                  </a:cubicBezTo>
                  <a:cubicBezTo>
                    <a:pt x="5561" y="26051"/>
                    <a:pt x="5573" y="25991"/>
                    <a:pt x="5561" y="25944"/>
                  </a:cubicBezTo>
                  <a:cubicBezTo>
                    <a:pt x="5537" y="25896"/>
                    <a:pt x="5513" y="25849"/>
                    <a:pt x="5501" y="25825"/>
                  </a:cubicBezTo>
                  <a:cubicBezTo>
                    <a:pt x="5466" y="25765"/>
                    <a:pt x="5478" y="25670"/>
                    <a:pt x="5466" y="25587"/>
                  </a:cubicBezTo>
                  <a:cubicBezTo>
                    <a:pt x="5454" y="25479"/>
                    <a:pt x="5382" y="25408"/>
                    <a:pt x="5394" y="25349"/>
                  </a:cubicBezTo>
                  <a:cubicBezTo>
                    <a:pt x="5394" y="25301"/>
                    <a:pt x="5418" y="25277"/>
                    <a:pt x="5418" y="25218"/>
                  </a:cubicBezTo>
                  <a:cubicBezTo>
                    <a:pt x="5418" y="25182"/>
                    <a:pt x="5406" y="25158"/>
                    <a:pt x="5406" y="25134"/>
                  </a:cubicBezTo>
                  <a:lnTo>
                    <a:pt x="5394" y="25075"/>
                  </a:lnTo>
                  <a:lnTo>
                    <a:pt x="5382" y="25015"/>
                  </a:lnTo>
                  <a:cubicBezTo>
                    <a:pt x="5358" y="25003"/>
                    <a:pt x="5347" y="24968"/>
                    <a:pt x="5335" y="24944"/>
                  </a:cubicBezTo>
                  <a:cubicBezTo>
                    <a:pt x="5287" y="24896"/>
                    <a:pt x="5263" y="24884"/>
                    <a:pt x="5227" y="24860"/>
                  </a:cubicBezTo>
                  <a:cubicBezTo>
                    <a:pt x="5216" y="24860"/>
                    <a:pt x="5216" y="24860"/>
                    <a:pt x="5216" y="24837"/>
                  </a:cubicBezTo>
                  <a:lnTo>
                    <a:pt x="5216" y="24825"/>
                  </a:lnTo>
                  <a:cubicBezTo>
                    <a:pt x="5204" y="24813"/>
                    <a:pt x="5216" y="24777"/>
                    <a:pt x="5216" y="24765"/>
                  </a:cubicBezTo>
                  <a:cubicBezTo>
                    <a:pt x="5227" y="24741"/>
                    <a:pt x="5227" y="24717"/>
                    <a:pt x="5227" y="24694"/>
                  </a:cubicBezTo>
                  <a:lnTo>
                    <a:pt x="5227" y="24646"/>
                  </a:lnTo>
                  <a:cubicBezTo>
                    <a:pt x="5227" y="24634"/>
                    <a:pt x="5227" y="24622"/>
                    <a:pt x="5216" y="24598"/>
                  </a:cubicBezTo>
                  <a:cubicBezTo>
                    <a:pt x="5180" y="24563"/>
                    <a:pt x="5144" y="24539"/>
                    <a:pt x="5108" y="24515"/>
                  </a:cubicBezTo>
                  <a:cubicBezTo>
                    <a:pt x="5097" y="24503"/>
                    <a:pt x="5085" y="24456"/>
                    <a:pt x="5085" y="24408"/>
                  </a:cubicBezTo>
                  <a:cubicBezTo>
                    <a:pt x="5061" y="24396"/>
                    <a:pt x="5061" y="24360"/>
                    <a:pt x="5061" y="24336"/>
                  </a:cubicBezTo>
                  <a:cubicBezTo>
                    <a:pt x="5061" y="24301"/>
                    <a:pt x="5049" y="24277"/>
                    <a:pt x="5037" y="24265"/>
                  </a:cubicBezTo>
                  <a:lnTo>
                    <a:pt x="4977" y="24122"/>
                  </a:lnTo>
                  <a:lnTo>
                    <a:pt x="4954" y="24110"/>
                  </a:lnTo>
                  <a:cubicBezTo>
                    <a:pt x="4954" y="24098"/>
                    <a:pt x="4942" y="24086"/>
                    <a:pt x="4942" y="24086"/>
                  </a:cubicBezTo>
                  <a:cubicBezTo>
                    <a:pt x="4930" y="24063"/>
                    <a:pt x="4918" y="24063"/>
                    <a:pt x="4894" y="24051"/>
                  </a:cubicBezTo>
                  <a:cubicBezTo>
                    <a:pt x="4870" y="24039"/>
                    <a:pt x="4846" y="24039"/>
                    <a:pt x="4823" y="24027"/>
                  </a:cubicBezTo>
                  <a:cubicBezTo>
                    <a:pt x="4787" y="24003"/>
                    <a:pt x="4763" y="23991"/>
                    <a:pt x="4751" y="23944"/>
                  </a:cubicBezTo>
                  <a:cubicBezTo>
                    <a:pt x="4739" y="23908"/>
                    <a:pt x="4727" y="23860"/>
                    <a:pt x="4692" y="23801"/>
                  </a:cubicBezTo>
                  <a:cubicBezTo>
                    <a:pt x="4656" y="23753"/>
                    <a:pt x="4632" y="23705"/>
                    <a:pt x="4596" y="23682"/>
                  </a:cubicBezTo>
                  <a:cubicBezTo>
                    <a:pt x="4573" y="23646"/>
                    <a:pt x="4561" y="23610"/>
                    <a:pt x="4525" y="23563"/>
                  </a:cubicBezTo>
                  <a:cubicBezTo>
                    <a:pt x="4513" y="23527"/>
                    <a:pt x="4501" y="23515"/>
                    <a:pt x="4489" y="23491"/>
                  </a:cubicBezTo>
                  <a:cubicBezTo>
                    <a:pt x="4465" y="23467"/>
                    <a:pt x="4465" y="23455"/>
                    <a:pt x="4465" y="23455"/>
                  </a:cubicBezTo>
                  <a:cubicBezTo>
                    <a:pt x="4454" y="23444"/>
                    <a:pt x="4454" y="23444"/>
                    <a:pt x="4454" y="23432"/>
                  </a:cubicBezTo>
                  <a:cubicBezTo>
                    <a:pt x="4442" y="23384"/>
                    <a:pt x="4442" y="23324"/>
                    <a:pt x="4394" y="23265"/>
                  </a:cubicBezTo>
                  <a:cubicBezTo>
                    <a:pt x="4346" y="23217"/>
                    <a:pt x="4311" y="23193"/>
                    <a:pt x="4275" y="23158"/>
                  </a:cubicBezTo>
                  <a:lnTo>
                    <a:pt x="4251" y="23134"/>
                  </a:lnTo>
                  <a:cubicBezTo>
                    <a:pt x="4227" y="23110"/>
                    <a:pt x="4215" y="23110"/>
                    <a:pt x="4204" y="23098"/>
                  </a:cubicBezTo>
                  <a:cubicBezTo>
                    <a:pt x="4168" y="23086"/>
                    <a:pt x="4156" y="23086"/>
                    <a:pt x="4132" y="23074"/>
                  </a:cubicBezTo>
                  <a:cubicBezTo>
                    <a:pt x="4084" y="23051"/>
                    <a:pt x="4073" y="23051"/>
                    <a:pt x="4049" y="23015"/>
                  </a:cubicBezTo>
                  <a:lnTo>
                    <a:pt x="4025" y="22932"/>
                  </a:lnTo>
                  <a:cubicBezTo>
                    <a:pt x="4001" y="22908"/>
                    <a:pt x="3977" y="22860"/>
                    <a:pt x="3965" y="22848"/>
                  </a:cubicBezTo>
                  <a:lnTo>
                    <a:pt x="3858" y="22729"/>
                  </a:lnTo>
                  <a:cubicBezTo>
                    <a:pt x="3787" y="22634"/>
                    <a:pt x="3703" y="22562"/>
                    <a:pt x="3632" y="22491"/>
                  </a:cubicBezTo>
                  <a:lnTo>
                    <a:pt x="3573" y="22431"/>
                  </a:lnTo>
                  <a:cubicBezTo>
                    <a:pt x="3549" y="22396"/>
                    <a:pt x="3537" y="22384"/>
                    <a:pt x="3501" y="22372"/>
                  </a:cubicBezTo>
                  <a:cubicBezTo>
                    <a:pt x="3489" y="22360"/>
                    <a:pt x="3453" y="22336"/>
                    <a:pt x="3442" y="22324"/>
                  </a:cubicBezTo>
                  <a:cubicBezTo>
                    <a:pt x="3442" y="22312"/>
                    <a:pt x="3418" y="22289"/>
                    <a:pt x="3382" y="22265"/>
                  </a:cubicBezTo>
                  <a:cubicBezTo>
                    <a:pt x="3334" y="22217"/>
                    <a:pt x="3299" y="22205"/>
                    <a:pt x="3263" y="22181"/>
                  </a:cubicBezTo>
                  <a:cubicBezTo>
                    <a:pt x="3239" y="22134"/>
                    <a:pt x="3203" y="22086"/>
                    <a:pt x="3156" y="22039"/>
                  </a:cubicBezTo>
                  <a:cubicBezTo>
                    <a:pt x="3025" y="21884"/>
                    <a:pt x="2763" y="21741"/>
                    <a:pt x="2680" y="21610"/>
                  </a:cubicBezTo>
                  <a:cubicBezTo>
                    <a:pt x="2668" y="21586"/>
                    <a:pt x="2668" y="21550"/>
                    <a:pt x="2656" y="21527"/>
                  </a:cubicBezTo>
                  <a:cubicBezTo>
                    <a:pt x="2632" y="21479"/>
                    <a:pt x="2608" y="21443"/>
                    <a:pt x="2572" y="21431"/>
                  </a:cubicBezTo>
                  <a:lnTo>
                    <a:pt x="2501" y="21384"/>
                  </a:lnTo>
                  <a:lnTo>
                    <a:pt x="2477" y="21372"/>
                  </a:lnTo>
                  <a:cubicBezTo>
                    <a:pt x="2465" y="21372"/>
                    <a:pt x="2441" y="21360"/>
                    <a:pt x="2430" y="21348"/>
                  </a:cubicBezTo>
                  <a:cubicBezTo>
                    <a:pt x="2370" y="21312"/>
                    <a:pt x="2299" y="21300"/>
                    <a:pt x="2275" y="21288"/>
                  </a:cubicBezTo>
                  <a:cubicBezTo>
                    <a:pt x="2263" y="21288"/>
                    <a:pt x="2251" y="21229"/>
                    <a:pt x="2239" y="21146"/>
                  </a:cubicBezTo>
                  <a:cubicBezTo>
                    <a:pt x="2239" y="21134"/>
                    <a:pt x="2215" y="21110"/>
                    <a:pt x="2203" y="21086"/>
                  </a:cubicBezTo>
                  <a:cubicBezTo>
                    <a:pt x="2179" y="21074"/>
                    <a:pt x="2179" y="21074"/>
                    <a:pt x="2168" y="21062"/>
                  </a:cubicBezTo>
                  <a:lnTo>
                    <a:pt x="2084" y="21003"/>
                  </a:lnTo>
                  <a:lnTo>
                    <a:pt x="2060" y="20967"/>
                  </a:lnTo>
                  <a:lnTo>
                    <a:pt x="2037" y="20955"/>
                  </a:lnTo>
                  <a:cubicBezTo>
                    <a:pt x="2037" y="20955"/>
                    <a:pt x="2025" y="20943"/>
                    <a:pt x="2013" y="20943"/>
                  </a:cubicBezTo>
                  <a:cubicBezTo>
                    <a:pt x="1965" y="20907"/>
                    <a:pt x="1941" y="20907"/>
                    <a:pt x="1906" y="20907"/>
                  </a:cubicBezTo>
                  <a:cubicBezTo>
                    <a:pt x="1882" y="20907"/>
                    <a:pt x="1846" y="20896"/>
                    <a:pt x="1846" y="20896"/>
                  </a:cubicBezTo>
                  <a:lnTo>
                    <a:pt x="1834" y="20872"/>
                  </a:lnTo>
                  <a:cubicBezTo>
                    <a:pt x="1822" y="20848"/>
                    <a:pt x="1822" y="20812"/>
                    <a:pt x="1798" y="20777"/>
                  </a:cubicBezTo>
                  <a:cubicBezTo>
                    <a:pt x="1798" y="20765"/>
                    <a:pt x="1787" y="20729"/>
                    <a:pt x="1775" y="20717"/>
                  </a:cubicBezTo>
                  <a:cubicBezTo>
                    <a:pt x="1763" y="20705"/>
                    <a:pt x="1727" y="20669"/>
                    <a:pt x="1715" y="20669"/>
                  </a:cubicBezTo>
                  <a:cubicBezTo>
                    <a:pt x="1668" y="20657"/>
                    <a:pt x="1644" y="20646"/>
                    <a:pt x="1608" y="20646"/>
                  </a:cubicBezTo>
                  <a:cubicBezTo>
                    <a:pt x="1596" y="20634"/>
                    <a:pt x="1596" y="20634"/>
                    <a:pt x="1584" y="20634"/>
                  </a:cubicBezTo>
                  <a:cubicBezTo>
                    <a:pt x="1548" y="20598"/>
                    <a:pt x="1537" y="20538"/>
                    <a:pt x="1477" y="20479"/>
                  </a:cubicBezTo>
                  <a:cubicBezTo>
                    <a:pt x="1382" y="20407"/>
                    <a:pt x="1298" y="20312"/>
                    <a:pt x="1203" y="20229"/>
                  </a:cubicBezTo>
                  <a:cubicBezTo>
                    <a:pt x="1167" y="20181"/>
                    <a:pt x="1132" y="20134"/>
                    <a:pt x="1084" y="20098"/>
                  </a:cubicBezTo>
                  <a:cubicBezTo>
                    <a:pt x="1072" y="20098"/>
                    <a:pt x="1072" y="20074"/>
                    <a:pt x="1060" y="20062"/>
                  </a:cubicBezTo>
                  <a:lnTo>
                    <a:pt x="1013" y="20015"/>
                  </a:lnTo>
                  <a:lnTo>
                    <a:pt x="941" y="19979"/>
                  </a:lnTo>
                  <a:lnTo>
                    <a:pt x="929" y="19955"/>
                  </a:lnTo>
                  <a:lnTo>
                    <a:pt x="906" y="19943"/>
                  </a:lnTo>
                  <a:cubicBezTo>
                    <a:pt x="906" y="19943"/>
                    <a:pt x="894" y="19943"/>
                    <a:pt x="894" y="19931"/>
                  </a:cubicBezTo>
                  <a:cubicBezTo>
                    <a:pt x="882" y="19895"/>
                    <a:pt x="882" y="19872"/>
                    <a:pt x="870" y="19836"/>
                  </a:cubicBezTo>
                  <a:cubicBezTo>
                    <a:pt x="846" y="19824"/>
                    <a:pt x="846" y="19812"/>
                    <a:pt x="834" y="19776"/>
                  </a:cubicBezTo>
                  <a:cubicBezTo>
                    <a:pt x="822" y="19753"/>
                    <a:pt x="822" y="19753"/>
                    <a:pt x="810" y="19741"/>
                  </a:cubicBezTo>
                  <a:lnTo>
                    <a:pt x="751" y="19657"/>
                  </a:lnTo>
                  <a:cubicBezTo>
                    <a:pt x="667" y="19574"/>
                    <a:pt x="608" y="19467"/>
                    <a:pt x="525" y="19360"/>
                  </a:cubicBezTo>
                  <a:cubicBezTo>
                    <a:pt x="513" y="19336"/>
                    <a:pt x="489" y="19324"/>
                    <a:pt x="477" y="19288"/>
                  </a:cubicBezTo>
                  <a:lnTo>
                    <a:pt x="429" y="19205"/>
                  </a:lnTo>
                  <a:lnTo>
                    <a:pt x="417" y="19157"/>
                  </a:lnTo>
                  <a:lnTo>
                    <a:pt x="405" y="19145"/>
                  </a:lnTo>
                  <a:lnTo>
                    <a:pt x="405" y="19062"/>
                  </a:lnTo>
                  <a:lnTo>
                    <a:pt x="405" y="19002"/>
                  </a:lnTo>
                  <a:lnTo>
                    <a:pt x="405" y="18967"/>
                  </a:lnTo>
                  <a:cubicBezTo>
                    <a:pt x="405" y="18943"/>
                    <a:pt x="394" y="18943"/>
                    <a:pt x="394" y="18931"/>
                  </a:cubicBezTo>
                  <a:cubicBezTo>
                    <a:pt x="358" y="18883"/>
                    <a:pt x="334" y="18860"/>
                    <a:pt x="310" y="18824"/>
                  </a:cubicBezTo>
                  <a:cubicBezTo>
                    <a:pt x="298" y="18812"/>
                    <a:pt x="286" y="18800"/>
                    <a:pt x="286" y="18788"/>
                  </a:cubicBezTo>
                  <a:cubicBezTo>
                    <a:pt x="274" y="18788"/>
                    <a:pt x="286" y="18752"/>
                    <a:pt x="286" y="18729"/>
                  </a:cubicBezTo>
                  <a:cubicBezTo>
                    <a:pt x="298" y="18693"/>
                    <a:pt x="298" y="18645"/>
                    <a:pt x="298" y="18610"/>
                  </a:cubicBezTo>
                  <a:lnTo>
                    <a:pt x="298" y="18502"/>
                  </a:lnTo>
                  <a:lnTo>
                    <a:pt x="298" y="18407"/>
                  </a:lnTo>
                  <a:cubicBezTo>
                    <a:pt x="298" y="18371"/>
                    <a:pt x="286" y="18336"/>
                    <a:pt x="286" y="18312"/>
                  </a:cubicBezTo>
                  <a:lnTo>
                    <a:pt x="286" y="18264"/>
                  </a:lnTo>
                  <a:lnTo>
                    <a:pt x="286" y="18205"/>
                  </a:lnTo>
                  <a:cubicBezTo>
                    <a:pt x="286" y="18145"/>
                    <a:pt x="274" y="18110"/>
                    <a:pt x="251" y="18086"/>
                  </a:cubicBezTo>
                  <a:cubicBezTo>
                    <a:pt x="239" y="18074"/>
                    <a:pt x="239" y="18074"/>
                    <a:pt x="239" y="18050"/>
                  </a:cubicBezTo>
                  <a:lnTo>
                    <a:pt x="239" y="18038"/>
                  </a:lnTo>
                  <a:cubicBezTo>
                    <a:pt x="239" y="18026"/>
                    <a:pt x="251" y="17990"/>
                    <a:pt x="274" y="17967"/>
                  </a:cubicBezTo>
                  <a:cubicBezTo>
                    <a:pt x="286" y="17955"/>
                    <a:pt x="298" y="17907"/>
                    <a:pt x="310" y="17871"/>
                  </a:cubicBezTo>
                  <a:cubicBezTo>
                    <a:pt x="334" y="17859"/>
                    <a:pt x="346" y="17848"/>
                    <a:pt x="358" y="17812"/>
                  </a:cubicBezTo>
                  <a:lnTo>
                    <a:pt x="394" y="17776"/>
                  </a:lnTo>
                  <a:cubicBezTo>
                    <a:pt x="394" y="17752"/>
                    <a:pt x="405" y="17752"/>
                    <a:pt x="405" y="17740"/>
                  </a:cubicBezTo>
                  <a:cubicBezTo>
                    <a:pt x="405" y="17729"/>
                    <a:pt x="417" y="17729"/>
                    <a:pt x="417" y="17717"/>
                  </a:cubicBezTo>
                  <a:cubicBezTo>
                    <a:pt x="453" y="17669"/>
                    <a:pt x="453" y="17633"/>
                    <a:pt x="465" y="17609"/>
                  </a:cubicBezTo>
                  <a:cubicBezTo>
                    <a:pt x="465" y="17598"/>
                    <a:pt x="477" y="17574"/>
                    <a:pt x="477" y="17562"/>
                  </a:cubicBezTo>
                  <a:cubicBezTo>
                    <a:pt x="477" y="17550"/>
                    <a:pt x="477" y="17538"/>
                    <a:pt x="489" y="17514"/>
                  </a:cubicBezTo>
                  <a:lnTo>
                    <a:pt x="536" y="17431"/>
                  </a:lnTo>
                  <a:cubicBezTo>
                    <a:pt x="584" y="17371"/>
                    <a:pt x="596" y="17336"/>
                    <a:pt x="655" y="17300"/>
                  </a:cubicBezTo>
                  <a:cubicBezTo>
                    <a:pt x="691" y="17276"/>
                    <a:pt x="715" y="17217"/>
                    <a:pt x="727" y="17217"/>
                  </a:cubicBezTo>
                  <a:cubicBezTo>
                    <a:pt x="751" y="17205"/>
                    <a:pt x="775" y="17181"/>
                    <a:pt x="810" y="17157"/>
                  </a:cubicBezTo>
                  <a:cubicBezTo>
                    <a:pt x="834" y="17133"/>
                    <a:pt x="882" y="17097"/>
                    <a:pt x="906" y="17062"/>
                  </a:cubicBezTo>
                  <a:cubicBezTo>
                    <a:pt x="929" y="17014"/>
                    <a:pt x="941" y="16978"/>
                    <a:pt x="953" y="16955"/>
                  </a:cubicBezTo>
                  <a:cubicBezTo>
                    <a:pt x="965" y="16955"/>
                    <a:pt x="965" y="16943"/>
                    <a:pt x="965" y="16943"/>
                  </a:cubicBezTo>
                  <a:lnTo>
                    <a:pt x="1001" y="16907"/>
                  </a:lnTo>
                  <a:lnTo>
                    <a:pt x="1072" y="16847"/>
                  </a:lnTo>
                  <a:lnTo>
                    <a:pt x="1120" y="16824"/>
                  </a:lnTo>
                  <a:lnTo>
                    <a:pt x="1167" y="16776"/>
                  </a:lnTo>
                  <a:lnTo>
                    <a:pt x="1239" y="16705"/>
                  </a:lnTo>
                  <a:lnTo>
                    <a:pt x="1251" y="16681"/>
                  </a:lnTo>
                  <a:lnTo>
                    <a:pt x="1263" y="16669"/>
                  </a:lnTo>
                  <a:cubicBezTo>
                    <a:pt x="1287" y="16657"/>
                    <a:pt x="1287" y="16657"/>
                    <a:pt x="1298" y="16657"/>
                  </a:cubicBezTo>
                  <a:cubicBezTo>
                    <a:pt x="1310" y="16645"/>
                    <a:pt x="1358" y="16645"/>
                    <a:pt x="1406" y="16633"/>
                  </a:cubicBezTo>
                  <a:lnTo>
                    <a:pt x="1608" y="16526"/>
                  </a:lnTo>
                  <a:lnTo>
                    <a:pt x="1644" y="16514"/>
                  </a:lnTo>
                  <a:cubicBezTo>
                    <a:pt x="1656" y="16490"/>
                    <a:pt x="1668" y="16490"/>
                    <a:pt x="1679" y="16478"/>
                  </a:cubicBezTo>
                  <a:cubicBezTo>
                    <a:pt x="1703" y="16466"/>
                    <a:pt x="1715" y="16431"/>
                    <a:pt x="1727" y="16419"/>
                  </a:cubicBezTo>
                  <a:cubicBezTo>
                    <a:pt x="1739" y="16371"/>
                    <a:pt x="1763" y="16347"/>
                    <a:pt x="1775" y="16347"/>
                  </a:cubicBezTo>
                  <a:lnTo>
                    <a:pt x="1787" y="16347"/>
                  </a:lnTo>
                  <a:cubicBezTo>
                    <a:pt x="1822" y="16347"/>
                    <a:pt x="1846" y="16359"/>
                    <a:pt x="1906" y="16359"/>
                  </a:cubicBezTo>
                  <a:lnTo>
                    <a:pt x="1953" y="16359"/>
                  </a:lnTo>
                  <a:cubicBezTo>
                    <a:pt x="1965" y="16359"/>
                    <a:pt x="1965" y="16359"/>
                    <a:pt x="2001" y="16347"/>
                  </a:cubicBezTo>
                  <a:cubicBezTo>
                    <a:pt x="2025" y="16335"/>
                    <a:pt x="2037" y="16300"/>
                    <a:pt x="2060" y="16288"/>
                  </a:cubicBezTo>
                  <a:cubicBezTo>
                    <a:pt x="2084" y="16252"/>
                    <a:pt x="2096" y="16228"/>
                    <a:pt x="2120" y="16216"/>
                  </a:cubicBezTo>
                  <a:cubicBezTo>
                    <a:pt x="2132" y="16193"/>
                    <a:pt x="2120" y="16193"/>
                    <a:pt x="2132" y="16193"/>
                  </a:cubicBezTo>
                  <a:cubicBezTo>
                    <a:pt x="2144" y="16193"/>
                    <a:pt x="2156" y="16181"/>
                    <a:pt x="2179" y="16181"/>
                  </a:cubicBezTo>
                  <a:cubicBezTo>
                    <a:pt x="2203" y="16169"/>
                    <a:pt x="2239" y="16169"/>
                    <a:pt x="2275" y="16157"/>
                  </a:cubicBezTo>
                  <a:cubicBezTo>
                    <a:pt x="2310" y="16133"/>
                    <a:pt x="2322" y="16133"/>
                    <a:pt x="2322" y="16133"/>
                  </a:cubicBezTo>
                  <a:lnTo>
                    <a:pt x="2358" y="16133"/>
                  </a:lnTo>
                  <a:cubicBezTo>
                    <a:pt x="2394" y="16133"/>
                    <a:pt x="2430" y="16133"/>
                    <a:pt x="2489" y="16121"/>
                  </a:cubicBezTo>
                  <a:cubicBezTo>
                    <a:pt x="2596" y="16097"/>
                    <a:pt x="2632" y="16050"/>
                    <a:pt x="2691" y="16038"/>
                  </a:cubicBezTo>
                  <a:cubicBezTo>
                    <a:pt x="2751" y="16014"/>
                    <a:pt x="2787" y="15990"/>
                    <a:pt x="2811" y="15978"/>
                  </a:cubicBezTo>
                  <a:cubicBezTo>
                    <a:pt x="2811" y="15954"/>
                    <a:pt x="2834" y="15943"/>
                    <a:pt x="2846" y="15943"/>
                  </a:cubicBezTo>
                  <a:cubicBezTo>
                    <a:pt x="2858" y="15943"/>
                    <a:pt x="2858" y="15943"/>
                    <a:pt x="2894" y="15931"/>
                  </a:cubicBezTo>
                  <a:cubicBezTo>
                    <a:pt x="2930" y="15919"/>
                    <a:pt x="2965" y="15895"/>
                    <a:pt x="2989" y="15883"/>
                  </a:cubicBezTo>
                  <a:cubicBezTo>
                    <a:pt x="3025" y="15871"/>
                    <a:pt x="3049" y="15859"/>
                    <a:pt x="3072" y="15859"/>
                  </a:cubicBezTo>
                  <a:cubicBezTo>
                    <a:pt x="3080" y="15851"/>
                    <a:pt x="3090" y="15849"/>
                    <a:pt x="3100" y="15849"/>
                  </a:cubicBezTo>
                  <a:cubicBezTo>
                    <a:pt x="3120" y="15849"/>
                    <a:pt x="3144" y="15859"/>
                    <a:pt x="3168" y="15859"/>
                  </a:cubicBezTo>
                  <a:lnTo>
                    <a:pt x="3263" y="15859"/>
                  </a:lnTo>
                  <a:cubicBezTo>
                    <a:pt x="3287" y="15859"/>
                    <a:pt x="3322" y="15835"/>
                    <a:pt x="3334" y="15824"/>
                  </a:cubicBezTo>
                  <a:cubicBezTo>
                    <a:pt x="3382" y="15800"/>
                    <a:pt x="3406" y="15776"/>
                    <a:pt x="3430" y="15764"/>
                  </a:cubicBezTo>
                  <a:lnTo>
                    <a:pt x="3465" y="15764"/>
                  </a:lnTo>
                  <a:cubicBezTo>
                    <a:pt x="3489" y="15752"/>
                    <a:pt x="3513" y="15752"/>
                    <a:pt x="3525" y="15740"/>
                  </a:cubicBezTo>
                  <a:cubicBezTo>
                    <a:pt x="3620" y="15693"/>
                    <a:pt x="3632" y="15681"/>
                    <a:pt x="3703" y="15681"/>
                  </a:cubicBezTo>
                  <a:cubicBezTo>
                    <a:pt x="3739" y="15681"/>
                    <a:pt x="3787" y="15681"/>
                    <a:pt x="3823" y="15657"/>
                  </a:cubicBezTo>
                  <a:cubicBezTo>
                    <a:pt x="3858" y="15645"/>
                    <a:pt x="3870" y="15645"/>
                    <a:pt x="3918" y="15645"/>
                  </a:cubicBezTo>
                  <a:lnTo>
                    <a:pt x="3977" y="15645"/>
                  </a:lnTo>
                  <a:cubicBezTo>
                    <a:pt x="3989" y="15645"/>
                    <a:pt x="4025" y="15633"/>
                    <a:pt x="4037" y="15633"/>
                  </a:cubicBezTo>
                  <a:lnTo>
                    <a:pt x="4144" y="15621"/>
                  </a:lnTo>
                  <a:lnTo>
                    <a:pt x="4204" y="15597"/>
                  </a:lnTo>
                  <a:lnTo>
                    <a:pt x="4573" y="15597"/>
                  </a:lnTo>
                  <a:cubicBezTo>
                    <a:pt x="4585" y="15585"/>
                    <a:pt x="4585" y="15585"/>
                    <a:pt x="4620" y="15585"/>
                  </a:cubicBezTo>
                  <a:cubicBezTo>
                    <a:pt x="4632" y="15585"/>
                    <a:pt x="4644" y="15573"/>
                    <a:pt x="4656" y="15573"/>
                  </a:cubicBezTo>
                  <a:cubicBezTo>
                    <a:pt x="4692" y="15562"/>
                    <a:pt x="4704" y="15538"/>
                    <a:pt x="4716" y="15526"/>
                  </a:cubicBezTo>
                  <a:cubicBezTo>
                    <a:pt x="4739" y="15502"/>
                    <a:pt x="4763" y="15478"/>
                    <a:pt x="4763" y="15478"/>
                  </a:cubicBezTo>
                  <a:lnTo>
                    <a:pt x="4989" y="15478"/>
                  </a:lnTo>
                  <a:cubicBezTo>
                    <a:pt x="5049" y="15466"/>
                    <a:pt x="5073" y="15454"/>
                    <a:pt x="5108" y="15443"/>
                  </a:cubicBezTo>
                  <a:cubicBezTo>
                    <a:pt x="5120" y="15419"/>
                    <a:pt x="5132" y="15419"/>
                    <a:pt x="5132" y="15419"/>
                  </a:cubicBezTo>
                  <a:lnTo>
                    <a:pt x="5168" y="15419"/>
                  </a:lnTo>
                  <a:cubicBezTo>
                    <a:pt x="5180" y="15419"/>
                    <a:pt x="5227" y="15443"/>
                    <a:pt x="5275" y="15443"/>
                  </a:cubicBezTo>
                  <a:cubicBezTo>
                    <a:pt x="5283" y="15444"/>
                    <a:pt x="5292" y="15445"/>
                    <a:pt x="5300" y="15445"/>
                  </a:cubicBezTo>
                  <a:cubicBezTo>
                    <a:pt x="5351" y="15445"/>
                    <a:pt x="5399" y="15417"/>
                    <a:pt x="5430" y="15407"/>
                  </a:cubicBezTo>
                  <a:cubicBezTo>
                    <a:pt x="5466" y="15395"/>
                    <a:pt x="5489" y="15383"/>
                    <a:pt x="5513" y="15383"/>
                  </a:cubicBezTo>
                  <a:lnTo>
                    <a:pt x="5608" y="15383"/>
                  </a:lnTo>
                  <a:lnTo>
                    <a:pt x="5835" y="15359"/>
                  </a:lnTo>
                  <a:lnTo>
                    <a:pt x="5942" y="15359"/>
                  </a:lnTo>
                  <a:cubicBezTo>
                    <a:pt x="5954" y="15359"/>
                    <a:pt x="5966" y="15347"/>
                    <a:pt x="5989" y="15347"/>
                  </a:cubicBezTo>
                  <a:cubicBezTo>
                    <a:pt x="6025" y="15335"/>
                    <a:pt x="6061" y="15300"/>
                    <a:pt x="6085" y="15300"/>
                  </a:cubicBezTo>
                  <a:cubicBezTo>
                    <a:pt x="6101" y="15300"/>
                    <a:pt x="6106" y="15294"/>
                    <a:pt x="6115" y="15294"/>
                  </a:cubicBezTo>
                  <a:cubicBezTo>
                    <a:pt x="6119" y="15294"/>
                    <a:pt x="6124" y="15296"/>
                    <a:pt x="6132" y="15300"/>
                  </a:cubicBezTo>
                  <a:cubicBezTo>
                    <a:pt x="6168" y="15300"/>
                    <a:pt x="6192" y="15335"/>
                    <a:pt x="6262" y="15335"/>
                  </a:cubicBezTo>
                  <a:lnTo>
                    <a:pt x="6262" y="15335"/>
                  </a:lnTo>
                  <a:cubicBezTo>
                    <a:pt x="6280" y="15355"/>
                    <a:pt x="6312" y="15388"/>
                    <a:pt x="6359" y="15407"/>
                  </a:cubicBezTo>
                  <a:cubicBezTo>
                    <a:pt x="6418" y="15454"/>
                    <a:pt x="6478" y="15454"/>
                    <a:pt x="6501" y="15466"/>
                  </a:cubicBezTo>
                  <a:cubicBezTo>
                    <a:pt x="6537" y="15478"/>
                    <a:pt x="6549" y="15478"/>
                    <a:pt x="6561" y="15502"/>
                  </a:cubicBezTo>
                  <a:lnTo>
                    <a:pt x="6656" y="15585"/>
                  </a:lnTo>
                  <a:cubicBezTo>
                    <a:pt x="6668" y="15597"/>
                    <a:pt x="6680" y="15597"/>
                    <a:pt x="6704" y="15621"/>
                  </a:cubicBezTo>
                  <a:lnTo>
                    <a:pt x="6728" y="15633"/>
                  </a:lnTo>
                  <a:lnTo>
                    <a:pt x="6787" y="15657"/>
                  </a:lnTo>
                  <a:lnTo>
                    <a:pt x="6847" y="15693"/>
                  </a:lnTo>
                  <a:lnTo>
                    <a:pt x="6882" y="15704"/>
                  </a:lnTo>
                  <a:cubicBezTo>
                    <a:pt x="6894" y="15704"/>
                    <a:pt x="6906" y="15704"/>
                    <a:pt x="6942" y="15716"/>
                  </a:cubicBezTo>
                  <a:lnTo>
                    <a:pt x="7121" y="15716"/>
                  </a:lnTo>
                  <a:lnTo>
                    <a:pt x="7132" y="15740"/>
                  </a:lnTo>
                  <a:cubicBezTo>
                    <a:pt x="7144" y="15752"/>
                    <a:pt x="7180" y="15800"/>
                    <a:pt x="7240" y="15835"/>
                  </a:cubicBezTo>
                  <a:cubicBezTo>
                    <a:pt x="7263" y="15859"/>
                    <a:pt x="7311" y="15883"/>
                    <a:pt x="7335" y="15883"/>
                  </a:cubicBezTo>
                  <a:cubicBezTo>
                    <a:pt x="7371" y="15895"/>
                    <a:pt x="7394" y="15895"/>
                    <a:pt x="7418" y="15895"/>
                  </a:cubicBezTo>
                  <a:lnTo>
                    <a:pt x="7478" y="15895"/>
                  </a:lnTo>
                  <a:lnTo>
                    <a:pt x="7502" y="15919"/>
                  </a:lnTo>
                  <a:cubicBezTo>
                    <a:pt x="7561" y="15943"/>
                    <a:pt x="7680" y="15978"/>
                    <a:pt x="7668" y="15990"/>
                  </a:cubicBezTo>
                  <a:cubicBezTo>
                    <a:pt x="7692" y="16014"/>
                    <a:pt x="7716" y="16062"/>
                    <a:pt x="7787" y="16121"/>
                  </a:cubicBezTo>
                  <a:cubicBezTo>
                    <a:pt x="7843" y="16153"/>
                    <a:pt x="7898" y="16158"/>
                    <a:pt x="7936" y="16158"/>
                  </a:cubicBezTo>
                  <a:cubicBezTo>
                    <a:pt x="7955" y="16158"/>
                    <a:pt x="7970" y="16157"/>
                    <a:pt x="7978" y="16157"/>
                  </a:cubicBezTo>
                  <a:lnTo>
                    <a:pt x="8014" y="16157"/>
                  </a:lnTo>
                  <a:lnTo>
                    <a:pt x="8025" y="16169"/>
                  </a:lnTo>
                  <a:cubicBezTo>
                    <a:pt x="8049" y="16181"/>
                    <a:pt x="8085" y="16216"/>
                    <a:pt x="8133" y="16240"/>
                  </a:cubicBezTo>
                  <a:cubicBezTo>
                    <a:pt x="8192" y="16276"/>
                    <a:pt x="8228" y="16288"/>
                    <a:pt x="8264" y="16300"/>
                  </a:cubicBezTo>
                  <a:lnTo>
                    <a:pt x="8371" y="16347"/>
                  </a:lnTo>
                  <a:cubicBezTo>
                    <a:pt x="8371" y="16347"/>
                    <a:pt x="8395" y="16371"/>
                    <a:pt x="8442" y="16407"/>
                  </a:cubicBezTo>
                  <a:cubicBezTo>
                    <a:pt x="8454" y="16419"/>
                    <a:pt x="8490" y="16431"/>
                    <a:pt x="8514" y="16455"/>
                  </a:cubicBezTo>
                  <a:cubicBezTo>
                    <a:pt x="8526" y="16455"/>
                    <a:pt x="8526" y="16466"/>
                    <a:pt x="8561" y="16466"/>
                  </a:cubicBezTo>
                  <a:lnTo>
                    <a:pt x="8728" y="16466"/>
                  </a:lnTo>
                  <a:lnTo>
                    <a:pt x="8752" y="16490"/>
                  </a:lnTo>
                  <a:cubicBezTo>
                    <a:pt x="8764" y="16514"/>
                    <a:pt x="8787" y="16538"/>
                    <a:pt x="8811" y="16550"/>
                  </a:cubicBezTo>
                  <a:cubicBezTo>
                    <a:pt x="8823" y="16574"/>
                    <a:pt x="8847" y="16574"/>
                    <a:pt x="8859" y="16586"/>
                  </a:cubicBezTo>
                  <a:cubicBezTo>
                    <a:pt x="8883" y="16597"/>
                    <a:pt x="8883" y="16597"/>
                    <a:pt x="8907" y="16597"/>
                  </a:cubicBezTo>
                  <a:lnTo>
                    <a:pt x="9026" y="16645"/>
                  </a:lnTo>
                  <a:lnTo>
                    <a:pt x="9085" y="16657"/>
                  </a:lnTo>
                  <a:cubicBezTo>
                    <a:pt x="9109" y="16669"/>
                    <a:pt x="9145" y="16669"/>
                    <a:pt x="9168" y="16669"/>
                  </a:cubicBezTo>
                  <a:lnTo>
                    <a:pt x="9264" y="16669"/>
                  </a:lnTo>
                  <a:cubicBezTo>
                    <a:pt x="9276" y="16669"/>
                    <a:pt x="9288" y="16693"/>
                    <a:pt x="9335" y="16716"/>
                  </a:cubicBezTo>
                  <a:cubicBezTo>
                    <a:pt x="9359" y="16728"/>
                    <a:pt x="9383" y="16752"/>
                    <a:pt x="9407" y="16764"/>
                  </a:cubicBezTo>
                  <a:cubicBezTo>
                    <a:pt x="9418" y="16764"/>
                    <a:pt x="9442" y="16776"/>
                    <a:pt x="9454" y="16776"/>
                  </a:cubicBezTo>
                  <a:lnTo>
                    <a:pt x="9502" y="16776"/>
                  </a:lnTo>
                  <a:cubicBezTo>
                    <a:pt x="9561" y="16776"/>
                    <a:pt x="9597" y="16764"/>
                    <a:pt x="9633" y="16764"/>
                  </a:cubicBezTo>
                  <a:lnTo>
                    <a:pt x="9657" y="16764"/>
                  </a:lnTo>
                  <a:lnTo>
                    <a:pt x="9716" y="16776"/>
                  </a:lnTo>
                  <a:lnTo>
                    <a:pt x="9859" y="16788"/>
                  </a:lnTo>
                  <a:cubicBezTo>
                    <a:pt x="9879" y="16796"/>
                    <a:pt x="9899" y="16799"/>
                    <a:pt x="9917" y="16799"/>
                  </a:cubicBezTo>
                  <a:cubicBezTo>
                    <a:pt x="9954" y="16799"/>
                    <a:pt x="9986" y="16788"/>
                    <a:pt x="10002" y="16788"/>
                  </a:cubicBezTo>
                  <a:lnTo>
                    <a:pt x="10050" y="16788"/>
                  </a:lnTo>
                  <a:cubicBezTo>
                    <a:pt x="10061" y="16788"/>
                    <a:pt x="10097" y="16824"/>
                    <a:pt x="10133" y="16871"/>
                  </a:cubicBezTo>
                  <a:cubicBezTo>
                    <a:pt x="10157" y="16883"/>
                    <a:pt x="10169" y="16883"/>
                    <a:pt x="10192" y="16895"/>
                  </a:cubicBezTo>
                  <a:cubicBezTo>
                    <a:pt x="10216" y="16907"/>
                    <a:pt x="10276" y="16907"/>
                    <a:pt x="10276" y="16907"/>
                  </a:cubicBezTo>
                  <a:cubicBezTo>
                    <a:pt x="10335" y="16907"/>
                    <a:pt x="10359" y="16895"/>
                    <a:pt x="10395" y="16883"/>
                  </a:cubicBezTo>
                  <a:lnTo>
                    <a:pt x="10477" y="16824"/>
                  </a:lnTo>
                  <a:lnTo>
                    <a:pt x="10477" y="16824"/>
                  </a:lnTo>
                  <a:cubicBezTo>
                    <a:pt x="10484" y="16825"/>
                    <a:pt x="10502" y="16828"/>
                    <a:pt x="10526" y="16836"/>
                  </a:cubicBezTo>
                  <a:cubicBezTo>
                    <a:pt x="10538" y="16836"/>
                    <a:pt x="10573" y="16847"/>
                    <a:pt x="10597" y="16847"/>
                  </a:cubicBezTo>
                  <a:lnTo>
                    <a:pt x="10657" y="16847"/>
                  </a:lnTo>
                  <a:cubicBezTo>
                    <a:pt x="10660" y="16853"/>
                    <a:pt x="10666" y="16856"/>
                    <a:pt x="10673" y="16856"/>
                  </a:cubicBezTo>
                  <a:cubicBezTo>
                    <a:pt x="10695" y="16856"/>
                    <a:pt x="10728" y="16836"/>
                    <a:pt x="10728" y="16836"/>
                  </a:cubicBezTo>
                  <a:cubicBezTo>
                    <a:pt x="10823" y="16776"/>
                    <a:pt x="10835" y="16716"/>
                    <a:pt x="10847" y="16669"/>
                  </a:cubicBezTo>
                  <a:lnTo>
                    <a:pt x="10871" y="16633"/>
                  </a:lnTo>
                  <a:lnTo>
                    <a:pt x="10871" y="16609"/>
                  </a:lnTo>
                  <a:lnTo>
                    <a:pt x="10883" y="16597"/>
                  </a:lnTo>
                  <a:cubicBezTo>
                    <a:pt x="10895" y="16574"/>
                    <a:pt x="10942" y="16526"/>
                    <a:pt x="10954" y="16455"/>
                  </a:cubicBezTo>
                  <a:cubicBezTo>
                    <a:pt x="10966" y="16359"/>
                    <a:pt x="10942" y="16300"/>
                    <a:pt x="10931" y="16252"/>
                  </a:cubicBezTo>
                  <a:cubicBezTo>
                    <a:pt x="10907" y="16216"/>
                    <a:pt x="10883" y="16169"/>
                    <a:pt x="10871" y="16133"/>
                  </a:cubicBezTo>
                  <a:cubicBezTo>
                    <a:pt x="10835" y="16074"/>
                    <a:pt x="10788" y="16050"/>
                    <a:pt x="10764" y="16014"/>
                  </a:cubicBezTo>
                  <a:lnTo>
                    <a:pt x="10716" y="15990"/>
                  </a:lnTo>
                  <a:lnTo>
                    <a:pt x="10669" y="15943"/>
                  </a:lnTo>
                  <a:lnTo>
                    <a:pt x="10585" y="15871"/>
                  </a:lnTo>
                  <a:cubicBezTo>
                    <a:pt x="10550" y="15824"/>
                    <a:pt x="10490" y="15800"/>
                    <a:pt x="10454" y="15776"/>
                  </a:cubicBezTo>
                  <a:lnTo>
                    <a:pt x="10407" y="15764"/>
                  </a:lnTo>
                  <a:lnTo>
                    <a:pt x="10395" y="15752"/>
                  </a:lnTo>
                  <a:cubicBezTo>
                    <a:pt x="10407" y="15752"/>
                    <a:pt x="10371" y="15716"/>
                    <a:pt x="10347" y="15681"/>
                  </a:cubicBezTo>
                  <a:cubicBezTo>
                    <a:pt x="10335" y="15645"/>
                    <a:pt x="10300" y="15633"/>
                    <a:pt x="10276" y="15597"/>
                  </a:cubicBezTo>
                  <a:cubicBezTo>
                    <a:pt x="10240" y="15597"/>
                    <a:pt x="10228" y="15585"/>
                    <a:pt x="10228" y="15585"/>
                  </a:cubicBezTo>
                  <a:lnTo>
                    <a:pt x="10192" y="15573"/>
                  </a:lnTo>
                  <a:lnTo>
                    <a:pt x="10097" y="15526"/>
                  </a:lnTo>
                  <a:cubicBezTo>
                    <a:pt x="10050" y="15502"/>
                    <a:pt x="9990" y="15478"/>
                    <a:pt x="9942" y="15478"/>
                  </a:cubicBezTo>
                  <a:lnTo>
                    <a:pt x="9883" y="15466"/>
                  </a:lnTo>
                  <a:lnTo>
                    <a:pt x="9871" y="15466"/>
                  </a:lnTo>
                  <a:lnTo>
                    <a:pt x="9835" y="15454"/>
                  </a:lnTo>
                  <a:cubicBezTo>
                    <a:pt x="9815" y="15450"/>
                    <a:pt x="9801" y="15449"/>
                    <a:pt x="9789" y="15449"/>
                  </a:cubicBezTo>
                  <a:cubicBezTo>
                    <a:pt x="9766" y="15449"/>
                    <a:pt x="9756" y="15454"/>
                    <a:pt x="9740" y="15454"/>
                  </a:cubicBezTo>
                  <a:lnTo>
                    <a:pt x="9680" y="15466"/>
                  </a:lnTo>
                  <a:lnTo>
                    <a:pt x="9645" y="15466"/>
                  </a:lnTo>
                  <a:cubicBezTo>
                    <a:pt x="9633" y="15454"/>
                    <a:pt x="9597" y="15419"/>
                    <a:pt x="9538" y="15395"/>
                  </a:cubicBezTo>
                  <a:cubicBezTo>
                    <a:pt x="9526" y="15383"/>
                    <a:pt x="9466" y="15359"/>
                    <a:pt x="9466" y="15359"/>
                  </a:cubicBezTo>
                  <a:cubicBezTo>
                    <a:pt x="9454" y="15359"/>
                    <a:pt x="9442" y="15359"/>
                    <a:pt x="9418" y="15347"/>
                  </a:cubicBezTo>
                  <a:cubicBezTo>
                    <a:pt x="9395" y="15335"/>
                    <a:pt x="9347" y="15300"/>
                    <a:pt x="9288" y="15288"/>
                  </a:cubicBezTo>
                  <a:cubicBezTo>
                    <a:pt x="9273" y="15285"/>
                    <a:pt x="9259" y="15284"/>
                    <a:pt x="9246" y="15284"/>
                  </a:cubicBezTo>
                  <a:cubicBezTo>
                    <a:pt x="9193" y="15284"/>
                    <a:pt x="9149" y="15300"/>
                    <a:pt x="9121" y="15300"/>
                  </a:cubicBezTo>
                  <a:cubicBezTo>
                    <a:pt x="9109" y="15323"/>
                    <a:pt x="9097" y="15323"/>
                    <a:pt x="9097" y="15323"/>
                  </a:cubicBezTo>
                  <a:lnTo>
                    <a:pt x="9061" y="15323"/>
                  </a:lnTo>
                  <a:lnTo>
                    <a:pt x="8942" y="15300"/>
                  </a:lnTo>
                  <a:lnTo>
                    <a:pt x="8883" y="15288"/>
                  </a:lnTo>
                  <a:lnTo>
                    <a:pt x="8704" y="15288"/>
                  </a:lnTo>
                  <a:cubicBezTo>
                    <a:pt x="8680" y="15288"/>
                    <a:pt x="8645" y="15288"/>
                    <a:pt x="8609" y="15276"/>
                  </a:cubicBezTo>
                  <a:cubicBezTo>
                    <a:pt x="8561" y="15276"/>
                    <a:pt x="8502" y="15264"/>
                    <a:pt x="8466" y="15264"/>
                  </a:cubicBezTo>
                  <a:lnTo>
                    <a:pt x="8347" y="15240"/>
                  </a:lnTo>
                  <a:lnTo>
                    <a:pt x="8311" y="15240"/>
                  </a:lnTo>
                  <a:cubicBezTo>
                    <a:pt x="8311" y="15240"/>
                    <a:pt x="8287" y="15228"/>
                    <a:pt x="8275" y="15228"/>
                  </a:cubicBezTo>
                  <a:cubicBezTo>
                    <a:pt x="8252" y="15216"/>
                    <a:pt x="8216" y="15204"/>
                    <a:pt x="8145" y="15181"/>
                  </a:cubicBezTo>
                  <a:cubicBezTo>
                    <a:pt x="8125" y="15177"/>
                    <a:pt x="8106" y="15175"/>
                    <a:pt x="8089" y="15175"/>
                  </a:cubicBezTo>
                  <a:cubicBezTo>
                    <a:pt x="8053" y="15175"/>
                    <a:pt x="8021" y="15181"/>
                    <a:pt x="7990" y="15181"/>
                  </a:cubicBezTo>
                  <a:lnTo>
                    <a:pt x="7930" y="15181"/>
                  </a:lnTo>
                  <a:cubicBezTo>
                    <a:pt x="7918" y="15181"/>
                    <a:pt x="7894" y="15169"/>
                    <a:pt x="7847" y="15145"/>
                  </a:cubicBezTo>
                  <a:cubicBezTo>
                    <a:pt x="7811" y="15121"/>
                    <a:pt x="7787" y="15109"/>
                    <a:pt x="7740" y="15109"/>
                  </a:cubicBezTo>
                  <a:cubicBezTo>
                    <a:pt x="7716" y="15109"/>
                    <a:pt x="7692" y="15109"/>
                    <a:pt x="7668" y="15121"/>
                  </a:cubicBezTo>
                  <a:cubicBezTo>
                    <a:pt x="7656" y="15121"/>
                    <a:pt x="7633" y="15145"/>
                    <a:pt x="7621" y="15145"/>
                  </a:cubicBezTo>
                  <a:cubicBezTo>
                    <a:pt x="7583" y="15163"/>
                    <a:pt x="7561" y="15189"/>
                    <a:pt x="7547" y="15200"/>
                  </a:cubicBezTo>
                  <a:lnTo>
                    <a:pt x="7547" y="15200"/>
                  </a:lnTo>
                  <a:lnTo>
                    <a:pt x="7537" y="15181"/>
                  </a:lnTo>
                  <a:cubicBezTo>
                    <a:pt x="7513" y="15169"/>
                    <a:pt x="7490" y="15145"/>
                    <a:pt x="7430" y="15109"/>
                  </a:cubicBezTo>
                  <a:cubicBezTo>
                    <a:pt x="7418" y="15109"/>
                    <a:pt x="7394" y="15097"/>
                    <a:pt x="7371" y="15097"/>
                  </a:cubicBezTo>
                  <a:lnTo>
                    <a:pt x="7299" y="15097"/>
                  </a:lnTo>
                  <a:cubicBezTo>
                    <a:pt x="7252" y="15109"/>
                    <a:pt x="7216" y="15121"/>
                    <a:pt x="7204" y="15145"/>
                  </a:cubicBezTo>
                  <a:cubicBezTo>
                    <a:pt x="7156" y="15157"/>
                    <a:pt x="7132" y="15181"/>
                    <a:pt x="7132" y="15181"/>
                  </a:cubicBezTo>
                  <a:lnTo>
                    <a:pt x="6954" y="15181"/>
                  </a:lnTo>
                  <a:cubicBezTo>
                    <a:pt x="6942" y="15181"/>
                    <a:pt x="6906" y="15181"/>
                    <a:pt x="6859" y="15169"/>
                  </a:cubicBezTo>
                  <a:cubicBezTo>
                    <a:pt x="6847" y="15169"/>
                    <a:pt x="6823" y="15157"/>
                    <a:pt x="6787" y="15157"/>
                  </a:cubicBezTo>
                  <a:lnTo>
                    <a:pt x="6728" y="15157"/>
                  </a:lnTo>
                  <a:lnTo>
                    <a:pt x="6621" y="15145"/>
                  </a:lnTo>
                  <a:lnTo>
                    <a:pt x="6495" y="15145"/>
                  </a:lnTo>
                  <a:cubicBezTo>
                    <a:pt x="6491" y="15140"/>
                    <a:pt x="6484" y="15134"/>
                    <a:pt x="6478" y="15121"/>
                  </a:cubicBezTo>
                  <a:cubicBezTo>
                    <a:pt x="6466" y="15109"/>
                    <a:pt x="6442" y="15097"/>
                    <a:pt x="6430" y="15097"/>
                  </a:cubicBezTo>
                  <a:lnTo>
                    <a:pt x="6418" y="15085"/>
                  </a:lnTo>
                  <a:cubicBezTo>
                    <a:pt x="6406" y="15050"/>
                    <a:pt x="6382" y="15026"/>
                    <a:pt x="6311" y="14966"/>
                  </a:cubicBezTo>
                  <a:cubicBezTo>
                    <a:pt x="6311" y="14966"/>
                    <a:pt x="6263" y="14931"/>
                    <a:pt x="6251" y="14931"/>
                  </a:cubicBezTo>
                  <a:cubicBezTo>
                    <a:pt x="6228" y="14919"/>
                    <a:pt x="6204" y="14919"/>
                    <a:pt x="6192" y="14919"/>
                  </a:cubicBezTo>
                  <a:lnTo>
                    <a:pt x="6085" y="14919"/>
                  </a:lnTo>
                  <a:cubicBezTo>
                    <a:pt x="6073" y="14907"/>
                    <a:pt x="6061" y="14871"/>
                    <a:pt x="6013" y="14847"/>
                  </a:cubicBezTo>
                  <a:cubicBezTo>
                    <a:pt x="5989" y="14823"/>
                    <a:pt x="5954" y="14800"/>
                    <a:pt x="5942" y="14800"/>
                  </a:cubicBezTo>
                  <a:cubicBezTo>
                    <a:pt x="5930" y="14788"/>
                    <a:pt x="5906" y="14788"/>
                    <a:pt x="5894" y="14764"/>
                  </a:cubicBezTo>
                  <a:cubicBezTo>
                    <a:pt x="5870" y="14740"/>
                    <a:pt x="5823" y="14704"/>
                    <a:pt x="5775" y="14681"/>
                  </a:cubicBezTo>
                  <a:lnTo>
                    <a:pt x="5668" y="14609"/>
                  </a:lnTo>
                  <a:lnTo>
                    <a:pt x="5608" y="14573"/>
                  </a:lnTo>
                  <a:cubicBezTo>
                    <a:pt x="5608" y="14561"/>
                    <a:pt x="5597" y="14561"/>
                    <a:pt x="5585" y="14550"/>
                  </a:cubicBezTo>
                  <a:cubicBezTo>
                    <a:pt x="5573" y="14526"/>
                    <a:pt x="5537" y="14490"/>
                    <a:pt x="5478" y="14454"/>
                  </a:cubicBezTo>
                  <a:lnTo>
                    <a:pt x="5370" y="14383"/>
                  </a:lnTo>
                  <a:lnTo>
                    <a:pt x="5335" y="14347"/>
                  </a:lnTo>
                  <a:cubicBezTo>
                    <a:pt x="5311" y="14347"/>
                    <a:pt x="5299" y="14323"/>
                    <a:pt x="5275" y="14323"/>
                  </a:cubicBezTo>
                  <a:cubicBezTo>
                    <a:pt x="5239" y="14311"/>
                    <a:pt x="5227" y="14311"/>
                    <a:pt x="5216" y="14311"/>
                  </a:cubicBezTo>
                  <a:lnTo>
                    <a:pt x="5101" y="14311"/>
                  </a:lnTo>
                  <a:cubicBezTo>
                    <a:pt x="5099" y="14306"/>
                    <a:pt x="5097" y="14298"/>
                    <a:pt x="5097" y="14288"/>
                  </a:cubicBezTo>
                  <a:cubicBezTo>
                    <a:pt x="5061" y="14264"/>
                    <a:pt x="5061" y="14204"/>
                    <a:pt x="4977" y="14133"/>
                  </a:cubicBezTo>
                  <a:cubicBezTo>
                    <a:pt x="4918" y="14085"/>
                    <a:pt x="4858" y="14085"/>
                    <a:pt x="4823" y="14073"/>
                  </a:cubicBezTo>
                  <a:cubicBezTo>
                    <a:pt x="4811" y="14049"/>
                    <a:pt x="4799" y="14049"/>
                    <a:pt x="4799" y="14049"/>
                  </a:cubicBezTo>
                  <a:lnTo>
                    <a:pt x="4751" y="14026"/>
                  </a:lnTo>
                  <a:lnTo>
                    <a:pt x="4644" y="13954"/>
                  </a:lnTo>
                  <a:cubicBezTo>
                    <a:pt x="4596" y="13919"/>
                    <a:pt x="4537" y="13895"/>
                    <a:pt x="4513" y="13871"/>
                  </a:cubicBezTo>
                  <a:cubicBezTo>
                    <a:pt x="4465" y="13859"/>
                    <a:pt x="4406" y="13788"/>
                    <a:pt x="4335" y="13740"/>
                  </a:cubicBezTo>
                  <a:lnTo>
                    <a:pt x="4299" y="13716"/>
                  </a:lnTo>
                  <a:cubicBezTo>
                    <a:pt x="4299" y="13692"/>
                    <a:pt x="4287" y="13680"/>
                    <a:pt x="4275" y="13668"/>
                  </a:cubicBezTo>
                  <a:cubicBezTo>
                    <a:pt x="4275" y="13657"/>
                    <a:pt x="4239" y="13621"/>
                    <a:pt x="4227" y="13609"/>
                  </a:cubicBezTo>
                  <a:cubicBezTo>
                    <a:pt x="4215" y="13597"/>
                    <a:pt x="4215" y="13573"/>
                    <a:pt x="4204" y="13573"/>
                  </a:cubicBezTo>
                  <a:lnTo>
                    <a:pt x="4180" y="13561"/>
                  </a:lnTo>
                  <a:cubicBezTo>
                    <a:pt x="4156" y="13549"/>
                    <a:pt x="4144" y="13514"/>
                    <a:pt x="4096" y="13478"/>
                  </a:cubicBezTo>
                  <a:lnTo>
                    <a:pt x="4061" y="13442"/>
                  </a:lnTo>
                  <a:cubicBezTo>
                    <a:pt x="4049" y="13418"/>
                    <a:pt x="4001" y="13395"/>
                    <a:pt x="3989" y="13395"/>
                  </a:cubicBezTo>
                  <a:cubicBezTo>
                    <a:pt x="3942" y="13383"/>
                    <a:pt x="3918" y="13383"/>
                    <a:pt x="3882" y="13383"/>
                  </a:cubicBezTo>
                  <a:cubicBezTo>
                    <a:pt x="3847" y="13383"/>
                    <a:pt x="3825" y="13379"/>
                    <a:pt x="3817" y="13378"/>
                  </a:cubicBezTo>
                  <a:lnTo>
                    <a:pt x="3817" y="13378"/>
                  </a:lnTo>
                  <a:lnTo>
                    <a:pt x="3739" y="13311"/>
                  </a:lnTo>
                  <a:lnTo>
                    <a:pt x="3703" y="13276"/>
                  </a:lnTo>
                  <a:cubicBezTo>
                    <a:pt x="3703" y="13264"/>
                    <a:pt x="3703" y="13216"/>
                    <a:pt x="3680" y="13145"/>
                  </a:cubicBezTo>
                  <a:cubicBezTo>
                    <a:pt x="3680" y="13133"/>
                    <a:pt x="3644" y="13097"/>
                    <a:pt x="3632" y="13073"/>
                  </a:cubicBezTo>
                  <a:cubicBezTo>
                    <a:pt x="3632" y="13073"/>
                    <a:pt x="3584" y="13026"/>
                    <a:pt x="3573" y="13026"/>
                  </a:cubicBezTo>
                  <a:cubicBezTo>
                    <a:pt x="3525" y="13014"/>
                    <a:pt x="3501" y="13002"/>
                    <a:pt x="3465" y="13002"/>
                  </a:cubicBezTo>
                  <a:cubicBezTo>
                    <a:pt x="3430" y="12978"/>
                    <a:pt x="3394" y="12978"/>
                    <a:pt x="3406" y="12978"/>
                  </a:cubicBezTo>
                  <a:lnTo>
                    <a:pt x="3322" y="12907"/>
                  </a:lnTo>
                  <a:cubicBezTo>
                    <a:pt x="3287" y="12883"/>
                    <a:pt x="3263" y="12859"/>
                    <a:pt x="3227" y="12835"/>
                  </a:cubicBezTo>
                  <a:cubicBezTo>
                    <a:pt x="3156" y="12776"/>
                    <a:pt x="3096" y="12728"/>
                    <a:pt x="3037" y="12668"/>
                  </a:cubicBezTo>
                  <a:lnTo>
                    <a:pt x="2989" y="12621"/>
                  </a:lnTo>
                  <a:cubicBezTo>
                    <a:pt x="2977" y="12609"/>
                    <a:pt x="2977" y="12561"/>
                    <a:pt x="2953" y="12490"/>
                  </a:cubicBezTo>
                  <a:cubicBezTo>
                    <a:pt x="2953" y="12478"/>
                    <a:pt x="2918" y="12430"/>
                    <a:pt x="2918" y="12430"/>
                  </a:cubicBezTo>
                  <a:lnTo>
                    <a:pt x="2870" y="12383"/>
                  </a:lnTo>
                  <a:cubicBezTo>
                    <a:pt x="2846" y="12371"/>
                    <a:pt x="2811" y="12359"/>
                    <a:pt x="2799" y="12347"/>
                  </a:cubicBezTo>
                  <a:cubicBezTo>
                    <a:pt x="2787" y="12323"/>
                    <a:pt x="2775" y="12311"/>
                    <a:pt x="2751" y="12311"/>
                  </a:cubicBezTo>
                  <a:lnTo>
                    <a:pt x="2739" y="12311"/>
                  </a:lnTo>
                  <a:lnTo>
                    <a:pt x="2727" y="12299"/>
                  </a:lnTo>
                  <a:cubicBezTo>
                    <a:pt x="2715" y="12287"/>
                    <a:pt x="2691" y="12240"/>
                    <a:pt x="2668" y="12192"/>
                  </a:cubicBezTo>
                  <a:cubicBezTo>
                    <a:pt x="2620" y="12121"/>
                    <a:pt x="2608" y="12109"/>
                    <a:pt x="2572" y="12073"/>
                  </a:cubicBezTo>
                  <a:lnTo>
                    <a:pt x="2537" y="12025"/>
                  </a:lnTo>
                  <a:lnTo>
                    <a:pt x="2513" y="12002"/>
                  </a:lnTo>
                  <a:cubicBezTo>
                    <a:pt x="2501" y="12002"/>
                    <a:pt x="2489" y="11990"/>
                    <a:pt x="2477" y="11966"/>
                  </a:cubicBezTo>
                  <a:cubicBezTo>
                    <a:pt x="2394" y="11906"/>
                    <a:pt x="2358" y="11906"/>
                    <a:pt x="2322" y="11894"/>
                  </a:cubicBezTo>
                  <a:lnTo>
                    <a:pt x="2318" y="11894"/>
                  </a:lnTo>
                  <a:cubicBezTo>
                    <a:pt x="2314" y="11873"/>
                    <a:pt x="2317" y="11830"/>
                    <a:pt x="2299" y="11764"/>
                  </a:cubicBezTo>
                  <a:cubicBezTo>
                    <a:pt x="2275" y="11716"/>
                    <a:pt x="2275" y="11728"/>
                    <a:pt x="2251" y="11692"/>
                  </a:cubicBezTo>
                  <a:cubicBezTo>
                    <a:pt x="2239" y="11668"/>
                    <a:pt x="2203" y="11656"/>
                    <a:pt x="2191" y="11644"/>
                  </a:cubicBezTo>
                  <a:cubicBezTo>
                    <a:pt x="2144" y="11633"/>
                    <a:pt x="2132" y="11609"/>
                    <a:pt x="2096" y="11609"/>
                  </a:cubicBezTo>
                  <a:cubicBezTo>
                    <a:pt x="2088" y="11609"/>
                    <a:pt x="2080" y="11603"/>
                    <a:pt x="2072" y="11600"/>
                  </a:cubicBezTo>
                  <a:lnTo>
                    <a:pt x="2072" y="11600"/>
                  </a:lnTo>
                  <a:lnTo>
                    <a:pt x="2072" y="11549"/>
                  </a:lnTo>
                  <a:cubicBezTo>
                    <a:pt x="2072" y="11525"/>
                    <a:pt x="2084" y="11490"/>
                    <a:pt x="2060" y="11430"/>
                  </a:cubicBezTo>
                  <a:cubicBezTo>
                    <a:pt x="2037" y="11406"/>
                    <a:pt x="2037" y="11406"/>
                    <a:pt x="2025" y="11394"/>
                  </a:cubicBezTo>
                  <a:lnTo>
                    <a:pt x="2013" y="11359"/>
                  </a:lnTo>
                  <a:lnTo>
                    <a:pt x="1941" y="11252"/>
                  </a:lnTo>
                  <a:cubicBezTo>
                    <a:pt x="1918" y="11240"/>
                    <a:pt x="1906" y="11216"/>
                    <a:pt x="1894" y="11192"/>
                  </a:cubicBezTo>
                  <a:lnTo>
                    <a:pt x="1846" y="11156"/>
                  </a:lnTo>
                  <a:cubicBezTo>
                    <a:pt x="1834" y="11132"/>
                    <a:pt x="1822" y="11121"/>
                    <a:pt x="1822" y="11109"/>
                  </a:cubicBezTo>
                  <a:cubicBezTo>
                    <a:pt x="1798" y="11097"/>
                    <a:pt x="1775" y="11049"/>
                    <a:pt x="1763" y="11037"/>
                  </a:cubicBezTo>
                  <a:cubicBezTo>
                    <a:pt x="1715" y="10990"/>
                    <a:pt x="1679" y="10978"/>
                    <a:pt x="1668" y="10954"/>
                  </a:cubicBezTo>
                  <a:lnTo>
                    <a:pt x="1668" y="10954"/>
                  </a:lnTo>
                  <a:cubicBezTo>
                    <a:pt x="1670" y="10959"/>
                    <a:pt x="1671" y="10960"/>
                    <a:pt x="1671" y="10960"/>
                  </a:cubicBezTo>
                  <a:cubicBezTo>
                    <a:pt x="1671" y="10960"/>
                    <a:pt x="1653" y="10928"/>
                    <a:pt x="1644" y="10918"/>
                  </a:cubicBezTo>
                  <a:cubicBezTo>
                    <a:pt x="1620" y="10882"/>
                    <a:pt x="1608" y="10871"/>
                    <a:pt x="1596" y="10859"/>
                  </a:cubicBezTo>
                  <a:cubicBezTo>
                    <a:pt x="1584" y="10835"/>
                    <a:pt x="1560" y="10823"/>
                    <a:pt x="1560" y="10811"/>
                  </a:cubicBezTo>
                  <a:cubicBezTo>
                    <a:pt x="1548" y="10811"/>
                    <a:pt x="1548" y="10811"/>
                    <a:pt x="1548" y="10799"/>
                  </a:cubicBezTo>
                  <a:cubicBezTo>
                    <a:pt x="1548" y="10775"/>
                    <a:pt x="1548" y="10740"/>
                    <a:pt x="1537" y="10680"/>
                  </a:cubicBezTo>
                  <a:cubicBezTo>
                    <a:pt x="1537" y="10656"/>
                    <a:pt x="1525" y="10632"/>
                    <a:pt x="1525" y="10621"/>
                  </a:cubicBezTo>
                  <a:cubicBezTo>
                    <a:pt x="1525" y="10597"/>
                    <a:pt x="1501" y="10597"/>
                    <a:pt x="1501" y="10585"/>
                  </a:cubicBezTo>
                  <a:lnTo>
                    <a:pt x="1477" y="10525"/>
                  </a:lnTo>
                  <a:lnTo>
                    <a:pt x="1441" y="10466"/>
                  </a:lnTo>
                  <a:lnTo>
                    <a:pt x="1429" y="10442"/>
                  </a:lnTo>
                  <a:cubicBezTo>
                    <a:pt x="1429" y="10442"/>
                    <a:pt x="1441" y="10394"/>
                    <a:pt x="1441" y="10335"/>
                  </a:cubicBezTo>
                  <a:cubicBezTo>
                    <a:pt x="1441" y="10299"/>
                    <a:pt x="1441" y="10263"/>
                    <a:pt x="1429" y="10216"/>
                  </a:cubicBezTo>
                  <a:cubicBezTo>
                    <a:pt x="1417" y="10168"/>
                    <a:pt x="1382" y="10144"/>
                    <a:pt x="1370" y="10120"/>
                  </a:cubicBezTo>
                  <a:cubicBezTo>
                    <a:pt x="1349" y="10090"/>
                    <a:pt x="1329" y="10059"/>
                    <a:pt x="1323" y="10059"/>
                  </a:cubicBezTo>
                  <a:cubicBezTo>
                    <a:pt x="1323" y="10059"/>
                    <a:pt x="1322" y="10059"/>
                    <a:pt x="1322" y="10061"/>
                  </a:cubicBezTo>
                  <a:cubicBezTo>
                    <a:pt x="1322" y="10067"/>
                    <a:pt x="1322" y="10069"/>
                    <a:pt x="1320" y="10069"/>
                  </a:cubicBezTo>
                  <a:cubicBezTo>
                    <a:pt x="1317" y="10069"/>
                    <a:pt x="1310" y="10046"/>
                    <a:pt x="1310" y="10037"/>
                  </a:cubicBezTo>
                  <a:lnTo>
                    <a:pt x="1298" y="9989"/>
                  </a:lnTo>
                  <a:lnTo>
                    <a:pt x="1263" y="9930"/>
                  </a:lnTo>
                  <a:cubicBezTo>
                    <a:pt x="1251" y="9882"/>
                    <a:pt x="1251" y="9882"/>
                    <a:pt x="1251" y="9859"/>
                  </a:cubicBezTo>
                  <a:cubicBezTo>
                    <a:pt x="1251" y="9823"/>
                    <a:pt x="1263" y="9787"/>
                    <a:pt x="1263" y="9728"/>
                  </a:cubicBezTo>
                  <a:lnTo>
                    <a:pt x="1263" y="9704"/>
                  </a:lnTo>
                  <a:lnTo>
                    <a:pt x="1263" y="9692"/>
                  </a:lnTo>
                  <a:cubicBezTo>
                    <a:pt x="1263" y="9692"/>
                    <a:pt x="1263" y="9668"/>
                    <a:pt x="1287" y="9644"/>
                  </a:cubicBezTo>
                  <a:cubicBezTo>
                    <a:pt x="1298" y="9620"/>
                    <a:pt x="1310" y="9608"/>
                    <a:pt x="1310" y="9561"/>
                  </a:cubicBezTo>
                  <a:lnTo>
                    <a:pt x="1310" y="9501"/>
                  </a:lnTo>
                  <a:cubicBezTo>
                    <a:pt x="1310" y="9489"/>
                    <a:pt x="1298" y="9454"/>
                    <a:pt x="1298" y="9442"/>
                  </a:cubicBezTo>
                  <a:cubicBezTo>
                    <a:pt x="1287" y="9370"/>
                    <a:pt x="1251" y="9335"/>
                    <a:pt x="1251" y="9323"/>
                  </a:cubicBezTo>
                  <a:cubicBezTo>
                    <a:pt x="1251" y="9311"/>
                    <a:pt x="1263" y="9287"/>
                    <a:pt x="1263" y="9275"/>
                  </a:cubicBezTo>
                  <a:lnTo>
                    <a:pt x="1310" y="9156"/>
                  </a:lnTo>
                  <a:cubicBezTo>
                    <a:pt x="1322" y="9144"/>
                    <a:pt x="1346" y="9108"/>
                    <a:pt x="1370" y="9073"/>
                  </a:cubicBezTo>
                  <a:cubicBezTo>
                    <a:pt x="1406" y="9025"/>
                    <a:pt x="1429" y="8930"/>
                    <a:pt x="1429" y="8894"/>
                  </a:cubicBezTo>
                  <a:cubicBezTo>
                    <a:pt x="1429" y="8872"/>
                    <a:pt x="1432" y="8853"/>
                    <a:pt x="1435" y="8838"/>
                  </a:cubicBezTo>
                  <a:lnTo>
                    <a:pt x="1435" y="8838"/>
                  </a:lnTo>
                  <a:cubicBezTo>
                    <a:pt x="1435" y="8838"/>
                    <a:pt x="1435" y="8838"/>
                    <a:pt x="1435" y="8838"/>
                  </a:cubicBezTo>
                  <a:cubicBezTo>
                    <a:pt x="1442" y="8838"/>
                    <a:pt x="1461" y="8825"/>
                    <a:pt x="1489" y="8811"/>
                  </a:cubicBezTo>
                  <a:cubicBezTo>
                    <a:pt x="1525" y="8799"/>
                    <a:pt x="1548" y="8799"/>
                    <a:pt x="1584" y="8775"/>
                  </a:cubicBezTo>
                  <a:cubicBezTo>
                    <a:pt x="1620" y="8739"/>
                    <a:pt x="1620" y="8739"/>
                    <a:pt x="1644" y="8716"/>
                  </a:cubicBezTo>
                  <a:cubicBezTo>
                    <a:pt x="1656" y="8692"/>
                    <a:pt x="1656" y="8680"/>
                    <a:pt x="1668" y="8668"/>
                  </a:cubicBezTo>
                  <a:cubicBezTo>
                    <a:pt x="1703" y="8608"/>
                    <a:pt x="1703" y="8573"/>
                    <a:pt x="1715" y="8561"/>
                  </a:cubicBezTo>
                  <a:lnTo>
                    <a:pt x="1739" y="8537"/>
                  </a:lnTo>
                  <a:lnTo>
                    <a:pt x="1787" y="8489"/>
                  </a:lnTo>
                  <a:lnTo>
                    <a:pt x="1834" y="8442"/>
                  </a:lnTo>
                  <a:lnTo>
                    <a:pt x="1846" y="8430"/>
                  </a:lnTo>
                  <a:cubicBezTo>
                    <a:pt x="1846" y="8430"/>
                    <a:pt x="1894" y="8430"/>
                    <a:pt x="1953" y="8418"/>
                  </a:cubicBezTo>
                  <a:cubicBezTo>
                    <a:pt x="1977" y="8418"/>
                    <a:pt x="2037" y="8382"/>
                    <a:pt x="2060" y="8370"/>
                  </a:cubicBezTo>
                  <a:cubicBezTo>
                    <a:pt x="2072" y="8358"/>
                    <a:pt x="2084" y="8358"/>
                    <a:pt x="2096" y="8335"/>
                  </a:cubicBezTo>
                  <a:lnTo>
                    <a:pt x="2215" y="8275"/>
                  </a:lnTo>
                  <a:lnTo>
                    <a:pt x="2334" y="8215"/>
                  </a:lnTo>
                  <a:lnTo>
                    <a:pt x="2370" y="8204"/>
                  </a:lnTo>
                  <a:cubicBezTo>
                    <a:pt x="2382" y="8192"/>
                    <a:pt x="2382" y="8192"/>
                    <a:pt x="2418" y="8180"/>
                  </a:cubicBezTo>
                  <a:cubicBezTo>
                    <a:pt x="2453" y="8144"/>
                    <a:pt x="2477" y="8120"/>
                    <a:pt x="2489" y="8084"/>
                  </a:cubicBezTo>
                  <a:lnTo>
                    <a:pt x="2513" y="8037"/>
                  </a:lnTo>
                  <a:lnTo>
                    <a:pt x="2572" y="8037"/>
                  </a:lnTo>
                  <a:cubicBezTo>
                    <a:pt x="2608" y="8037"/>
                    <a:pt x="2632" y="8037"/>
                    <a:pt x="2680" y="8025"/>
                  </a:cubicBezTo>
                  <a:cubicBezTo>
                    <a:pt x="2715" y="8025"/>
                    <a:pt x="2727" y="8025"/>
                    <a:pt x="2739" y="8013"/>
                  </a:cubicBezTo>
                  <a:cubicBezTo>
                    <a:pt x="2751" y="8013"/>
                    <a:pt x="2775" y="8001"/>
                    <a:pt x="2787" y="8001"/>
                  </a:cubicBezTo>
                  <a:cubicBezTo>
                    <a:pt x="2846" y="7965"/>
                    <a:pt x="2870" y="7954"/>
                    <a:pt x="2894" y="7942"/>
                  </a:cubicBezTo>
                  <a:lnTo>
                    <a:pt x="3037" y="7942"/>
                  </a:lnTo>
                  <a:cubicBezTo>
                    <a:pt x="3084" y="7918"/>
                    <a:pt x="3084" y="7918"/>
                    <a:pt x="3108" y="7906"/>
                  </a:cubicBezTo>
                  <a:lnTo>
                    <a:pt x="3227" y="7858"/>
                  </a:lnTo>
                  <a:lnTo>
                    <a:pt x="3263" y="7846"/>
                  </a:lnTo>
                  <a:cubicBezTo>
                    <a:pt x="3275" y="7846"/>
                    <a:pt x="3311" y="7834"/>
                    <a:pt x="3322" y="7823"/>
                  </a:cubicBezTo>
                  <a:cubicBezTo>
                    <a:pt x="3370" y="7787"/>
                    <a:pt x="3382" y="7775"/>
                    <a:pt x="3394" y="7763"/>
                  </a:cubicBezTo>
                  <a:lnTo>
                    <a:pt x="3419" y="7738"/>
                  </a:lnTo>
                  <a:lnTo>
                    <a:pt x="3419" y="7738"/>
                  </a:lnTo>
                  <a:cubicBezTo>
                    <a:pt x="3437" y="7744"/>
                    <a:pt x="3462" y="7752"/>
                    <a:pt x="3489" y="7763"/>
                  </a:cubicBezTo>
                  <a:cubicBezTo>
                    <a:pt x="3501" y="7775"/>
                    <a:pt x="3525" y="7775"/>
                    <a:pt x="3549" y="7775"/>
                  </a:cubicBezTo>
                  <a:lnTo>
                    <a:pt x="3668" y="7775"/>
                  </a:lnTo>
                  <a:cubicBezTo>
                    <a:pt x="3684" y="7775"/>
                    <a:pt x="3710" y="7780"/>
                    <a:pt x="3747" y="7780"/>
                  </a:cubicBezTo>
                  <a:cubicBezTo>
                    <a:pt x="3766" y="7780"/>
                    <a:pt x="3787" y="7779"/>
                    <a:pt x="3811" y="7775"/>
                  </a:cubicBezTo>
                  <a:cubicBezTo>
                    <a:pt x="3823" y="7763"/>
                    <a:pt x="3870" y="7763"/>
                    <a:pt x="3882" y="7739"/>
                  </a:cubicBezTo>
                  <a:cubicBezTo>
                    <a:pt x="3906" y="7727"/>
                    <a:pt x="3918" y="7727"/>
                    <a:pt x="3930" y="7715"/>
                  </a:cubicBezTo>
                  <a:cubicBezTo>
                    <a:pt x="3965" y="7703"/>
                    <a:pt x="3977" y="7680"/>
                    <a:pt x="3989" y="7668"/>
                  </a:cubicBezTo>
                  <a:lnTo>
                    <a:pt x="4001" y="7656"/>
                  </a:lnTo>
                  <a:lnTo>
                    <a:pt x="4144" y="7656"/>
                  </a:lnTo>
                  <a:cubicBezTo>
                    <a:pt x="4215" y="7644"/>
                    <a:pt x="4263" y="7620"/>
                    <a:pt x="4299" y="7608"/>
                  </a:cubicBezTo>
                  <a:cubicBezTo>
                    <a:pt x="4323" y="7608"/>
                    <a:pt x="4335" y="7596"/>
                    <a:pt x="4346" y="7596"/>
                  </a:cubicBezTo>
                  <a:lnTo>
                    <a:pt x="4716" y="7596"/>
                  </a:lnTo>
                  <a:cubicBezTo>
                    <a:pt x="4739" y="7596"/>
                    <a:pt x="4775" y="7596"/>
                    <a:pt x="4799" y="7584"/>
                  </a:cubicBezTo>
                  <a:cubicBezTo>
                    <a:pt x="4882" y="7537"/>
                    <a:pt x="4918" y="7501"/>
                    <a:pt x="4930" y="7489"/>
                  </a:cubicBezTo>
                  <a:lnTo>
                    <a:pt x="4942" y="7489"/>
                  </a:lnTo>
                  <a:cubicBezTo>
                    <a:pt x="4977" y="7489"/>
                    <a:pt x="5037" y="7501"/>
                    <a:pt x="5108" y="7501"/>
                  </a:cubicBezTo>
                  <a:cubicBezTo>
                    <a:pt x="5192" y="7489"/>
                    <a:pt x="5239" y="7477"/>
                    <a:pt x="5275" y="7465"/>
                  </a:cubicBezTo>
                  <a:cubicBezTo>
                    <a:pt x="5299" y="7442"/>
                    <a:pt x="5299" y="7442"/>
                    <a:pt x="5347" y="7442"/>
                  </a:cubicBezTo>
                  <a:lnTo>
                    <a:pt x="5489" y="7442"/>
                  </a:lnTo>
                  <a:cubicBezTo>
                    <a:pt x="5549" y="7442"/>
                    <a:pt x="5608" y="7430"/>
                    <a:pt x="5644" y="7418"/>
                  </a:cubicBezTo>
                  <a:cubicBezTo>
                    <a:pt x="5656" y="7406"/>
                    <a:pt x="5692" y="7406"/>
                    <a:pt x="5692" y="7406"/>
                  </a:cubicBezTo>
                  <a:cubicBezTo>
                    <a:pt x="5704" y="7406"/>
                    <a:pt x="5751" y="7430"/>
                    <a:pt x="5823" y="7465"/>
                  </a:cubicBezTo>
                  <a:cubicBezTo>
                    <a:pt x="5835" y="7477"/>
                    <a:pt x="5882" y="7477"/>
                    <a:pt x="5882" y="7477"/>
                  </a:cubicBezTo>
                  <a:cubicBezTo>
                    <a:pt x="5930" y="7477"/>
                    <a:pt x="5942" y="7465"/>
                    <a:pt x="5954" y="7465"/>
                  </a:cubicBezTo>
                  <a:cubicBezTo>
                    <a:pt x="5989" y="7465"/>
                    <a:pt x="6013" y="7442"/>
                    <a:pt x="6025" y="7430"/>
                  </a:cubicBezTo>
                  <a:cubicBezTo>
                    <a:pt x="6049" y="7430"/>
                    <a:pt x="6061" y="7418"/>
                    <a:pt x="6073" y="7418"/>
                  </a:cubicBezTo>
                  <a:lnTo>
                    <a:pt x="6109" y="7418"/>
                  </a:lnTo>
                  <a:cubicBezTo>
                    <a:pt x="6192" y="7406"/>
                    <a:pt x="6263" y="7406"/>
                    <a:pt x="6370" y="7382"/>
                  </a:cubicBezTo>
                  <a:cubicBezTo>
                    <a:pt x="6424" y="7376"/>
                    <a:pt x="6451" y="7373"/>
                    <a:pt x="6479" y="7373"/>
                  </a:cubicBezTo>
                  <a:cubicBezTo>
                    <a:pt x="6507" y="7373"/>
                    <a:pt x="6537" y="7376"/>
                    <a:pt x="6597" y="7382"/>
                  </a:cubicBezTo>
                  <a:lnTo>
                    <a:pt x="6740" y="7382"/>
                  </a:lnTo>
                  <a:lnTo>
                    <a:pt x="6859" y="7370"/>
                  </a:lnTo>
                  <a:lnTo>
                    <a:pt x="6954" y="7406"/>
                  </a:lnTo>
                  <a:cubicBezTo>
                    <a:pt x="6966" y="7406"/>
                    <a:pt x="6978" y="7418"/>
                    <a:pt x="7002" y="7418"/>
                  </a:cubicBezTo>
                  <a:lnTo>
                    <a:pt x="7061" y="7418"/>
                  </a:lnTo>
                  <a:cubicBezTo>
                    <a:pt x="7132" y="7418"/>
                    <a:pt x="7156" y="7382"/>
                    <a:pt x="7192" y="7370"/>
                  </a:cubicBezTo>
                  <a:cubicBezTo>
                    <a:pt x="7240" y="7346"/>
                    <a:pt x="7263" y="7311"/>
                    <a:pt x="7263" y="7311"/>
                  </a:cubicBezTo>
                  <a:cubicBezTo>
                    <a:pt x="7263" y="7311"/>
                    <a:pt x="7299" y="7322"/>
                    <a:pt x="7311" y="7322"/>
                  </a:cubicBezTo>
                  <a:cubicBezTo>
                    <a:pt x="7323" y="7322"/>
                    <a:pt x="7359" y="7346"/>
                    <a:pt x="7383" y="7346"/>
                  </a:cubicBezTo>
                  <a:lnTo>
                    <a:pt x="7621" y="7346"/>
                  </a:lnTo>
                  <a:cubicBezTo>
                    <a:pt x="7621" y="7346"/>
                    <a:pt x="7633" y="7346"/>
                    <a:pt x="7656" y="7358"/>
                  </a:cubicBezTo>
                  <a:cubicBezTo>
                    <a:pt x="7668" y="7358"/>
                    <a:pt x="7692" y="7370"/>
                    <a:pt x="7728" y="7382"/>
                  </a:cubicBezTo>
                  <a:cubicBezTo>
                    <a:pt x="7740" y="7382"/>
                    <a:pt x="7752" y="7406"/>
                    <a:pt x="7787" y="7406"/>
                  </a:cubicBezTo>
                  <a:lnTo>
                    <a:pt x="7847" y="7406"/>
                  </a:lnTo>
                  <a:cubicBezTo>
                    <a:pt x="7930" y="7382"/>
                    <a:pt x="7966" y="7358"/>
                    <a:pt x="7990" y="7358"/>
                  </a:cubicBezTo>
                  <a:lnTo>
                    <a:pt x="8109" y="7358"/>
                  </a:lnTo>
                  <a:cubicBezTo>
                    <a:pt x="8147" y="7349"/>
                    <a:pt x="8186" y="7347"/>
                    <a:pt x="8206" y="7346"/>
                  </a:cubicBezTo>
                  <a:lnTo>
                    <a:pt x="8206" y="7346"/>
                  </a:lnTo>
                  <a:cubicBezTo>
                    <a:pt x="8217" y="7347"/>
                    <a:pt x="8229" y="7359"/>
                    <a:pt x="8252" y="7370"/>
                  </a:cubicBezTo>
                  <a:cubicBezTo>
                    <a:pt x="8264" y="7382"/>
                    <a:pt x="8275" y="7418"/>
                    <a:pt x="8323" y="7430"/>
                  </a:cubicBezTo>
                  <a:cubicBezTo>
                    <a:pt x="8335" y="7442"/>
                    <a:pt x="8395" y="7465"/>
                    <a:pt x="8395" y="7465"/>
                  </a:cubicBezTo>
                  <a:lnTo>
                    <a:pt x="8668" y="7465"/>
                  </a:lnTo>
                  <a:cubicBezTo>
                    <a:pt x="8704" y="7465"/>
                    <a:pt x="8740" y="7442"/>
                    <a:pt x="8752" y="7430"/>
                  </a:cubicBezTo>
                  <a:cubicBezTo>
                    <a:pt x="8764" y="7430"/>
                    <a:pt x="8787" y="7418"/>
                    <a:pt x="8799" y="7418"/>
                  </a:cubicBezTo>
                  <a:cubicBezTo>
                    <a:pt x="8823" y="7418"/>
                    <a:pt x="8871" y="7430"/>
                    <a:pt x="8918" y="7430"/>
                  </a:cubicBezTo>
                  <a:lnTo>
                    <a:pt x="9359" y="7430"/>
                  </a:lnTo>
                  <a:cubicBezTo>
                    <a:pt x="9359" y="7430"/>
                    <a:pt x="9383" y="7442"/>
                    <a:pt x="9395" y="7442"/>
                  </a:cubicBezTo>
                  <a:cubicBezTo>
                    <a:pt x="9418" y="7442"/>
                    <a:pt x="9466" y="7477"/>
                    <a:pt x="9538" y="7489"/>
                  </a:cubicBezTo>
                  <a:cubicBezTo>
                    <a:pt x="9621" y="7489"/>
                    <a:pt x="9680" y="7477"/>
                    <a:pt x="9704" y="7477"/>
                  </a:cubicBezTo>
                  <a:lnTo>
                    <a:pt x="9752" y="7477"/>
                  </a:lnTo>
                  <a:cubicBezTo>
                    <a:pt x="9776" y="7477"/>
                    <a:pt x="9811" y="7501"/>
                    <a:pt x="9883" y="7537"/>
                  </a:cubicBezTo>
                  <a:cubicBezTo>
                    <a:pt x="9942" y="7549"/>
                    <a:pt x="9942" y="7549"/>
                    <a:pt x="9978" y="7549"/>
                  </a:cubicBezTo>
                  <a:lnTo>
                    <a:pt x="10038" y="7561"/>
                  </a:lnTo>
                  <a:cubicBezTo>
                    <a:pt x="10121" y="7584"/>
                    <a:pt x="10192" y="7584"/>
                    <a:pt x="10288" y="7596"/>
                  </a:cubicBezTo>
                  <a:lnTo>
                    <a:pt x="10311" y="7596"/>
                  </a:lnTo>
                  <a:cubicBezTo>
                    <a:pt x="10359" y="7596"/>
                    <a:pt x="10395" y="7584"/>
                    <a:pt x="10407" y="7584"/>
                  </a:cubicBezTo>
                  <a:cubicBezTo>
                    <a:pt x="10454" y="7561"/>
                    <a:pt x="10478" y="7549"/>
                    <a:pt x="10490" y="7537"/>
                  </a:cubicBezTo>
                  <a:cubicBezTo>
                    <a:pt x="10502" y="7528"/>
                    <a:pt x="10513" y="7520"/>
                    <a:pt x="10523" y="7514"/>
                  </a:cubicBezTo>
                  <a:lnTo>
                    <a:pt x="10523" y="7514"/>
                  </a:lnTo>
                  <a:lnTo>
                    <a:pt x="10538" y="7537"/>
                  </a:lnTo>
                  <a:cubicBezTo>
                    <a:pt x="10550" y="7549"/>
                    <a:pt x="10585" y="7561"/>
                    <a:pt x="10609" y="7596"/>
                  </a:cubicBezTo>
                  <a:cubicBezTo>
                    <a:pt x="10633" y="7608"/>
                    <a:pt x="10692" y="7620"/>
                    <a:pt x="10692" y="7620"/>
                  </a:cubicBezTo>
                  <a:lnTo>
                    <a:pt x="10732" y="7620"/>
                  </a:lnTo>
                  <a:lnTo>
                    <a:pt x="10788" y="7668"/>
                  </a:lnTo>
                  <a:lnTo>
                    <a:pt x="10835" y="7703"/>
                  </a:lnTo>
                  <a:cubicBezTo>
                    <a:pt x="10847" y="7703"/>
                    <a:pt x="10835" y="7703"/>
                    <a:pt x="10847" y="7715"/>
                  </a:cubicBezTo>
                  <a:cubicBezTo>
                    <a:pt x="10871" y="7727"/>
                    <a:pt x="10883" y="7775"/>
                    <a:pt x="10931" y="7823"/>
                  </a:cubicBezTo>
                  <a:cubicBezTo>
                    <a:pt x="10942" y="7823"/>
                    <a:pt x="10954" y="7834"/>
                    <a:pt x="10966" y="7846"/>
                  </a:cubicBezTo>
                  <a:lnTo>
                    <a:pt x="11002" y="7858"/>
                  </a:lnTo>
                  <a:lnTo>
                    <a:pt x="11050" y="7894"/>
                  </a:lnTo>
                  <a:cubicBezTo>
                    <a:pt x="11109" y="7918"/>
                    <a:pt x="11181" y="7977"/>
                    <a:pt x="11240" y="8025"/>
                  </a:cubicBezTo>
                  <a:cubicBezTo>
                    <a:pt x="11264" y="8037"/>
                    <a:pt x="11264" y="8061"/>
                    <a:pt x="11300" y="8073"/>
                  </a:cubicBezTo>
                  <a:cubicBezTo>
                    <a:pt x="11300" y="8073"/>
                    <a:pt x="11347" y="8096"/>
                    <a:pt x="11359" y="8096"/>
                  </a:cubicBezTo>
                  <a:cubicBezTo>
                    <a:pt x="11371" y="8120"/>
                    <a:pt x="11383" y="8120"/>
                    <a:pt x="11407" y="8120"/>
                  </a:cubicBezTo>
                  <a:cubicBezTo>
                    <a:pt x="11451" y="8129"/>
                    <a:pt x="11481" y="8131"/>
                    <a:pt x="11495" y="8132"/>
                  </a:cubicBezTo>
                  <a:lnTo>
                    <a:pt x="11495" y="8132"/>
                  </a:lnTo>
                  <a:cubicBezTo>
                    <a:pt x="11497" y="8135"/>
                    <a:pt x="11500" y="8139"/>
                    <a:pt x="11502" y="8144"/>
                  </a:cubicBezTo>
                  <a:cubicBezTo>
                    <a:pt x="11526" y="8180"/>
                    <a:pt x="11526" y="8215"/>
                    <a:pt x="11609" y="8299"/>
                  </a:cubicBezTo>
                  <a:cubicBezTo>
                    <a:pt x="11681" y="8335"/>
                    <a:pt x="11740" y="8323"/>
                    <a:pt x="11776" y="8335"/>
                  </a:cubicBezTo>
                  <a:cubicBezTo>
                    <a:pt x="11788" y="8358"/>
                    <a:pt x="11800" y="8358"/>
                    <a:pt x="11800" y="8358"/>
                  </a:cubicBezTo>
                  <a:cubicBezTo>
                    <a:pt x="11824" y="8370"/>
                    <a:pt x="11800" y="8370"/>
                    <a:pt x="11824" y="8370"/>
                  </a:cubicBezTo>
                  <a:cubicBezTo>
                    <a:pt x="11835" y="8382"/>
                    <a:pt x="11847" y="8418"/>
                    <a:pt x="11895" y="8454"/>
                  </a:cubicBezTo>
                  <a:cubicBezTo>
                    <a:pt x="11895" y="8477"/>
                    <a:pt x="11907" y="8477"/>
                    <a:pt x="11919" y="8489"/>
                  </a:cubicBezTo>
                  <a:cubicBezTo>
                    <a:pt x="11943" y="8489"/>
                    <a:pt x="11955" y="8501"/>
                    <a:pt x="11955" y="8501"/>
                  </a:cubicBezTo>
                  <a:lnTo>
                    <a:pt x="12014" y="8537"/>
                  </a:lnTo>
                  <a:lnTo>
                    <a:pt x="12133" y="8596"/>
                  </a:lnTo>
                  <a:cubicBezTo>
                    <a:pt x="12193" y="8620"/>
                    <a:pt x="12252" y="8632"/>
                    <a:pt x="12276" y="8632"/>
                  </a:cubicBezTo>
                  <a:cubicBezTo>
                    <a:pt x="12300" y="8656"/>
                    <a:pt x="12312" y="8656"/>
                    <a:pt x="12312" y="8656"/>
                  </a:cubicBezTo>
                  <a:cubicBezTo>
                    <a:pt x="12312" y="8656"/>
                    <a:pt x="12359" y="8680"/>
                    <a:pt x="12371" y="8680"/>
                  </a:cubicBezTo>
                  <a:lnTo>
                    <a:pt x="12490" y="8727"/>
                  </a:lnTo>
                  <a:cubicBezTo>
                    <a:pt x="12514" y="8727"/>
                    <a:pt x="12538" y="8739"/>
                    <a:pt x="12562" y="8775"/>
                  </a:cubicBezTo>
                  <a:cubicBezTo>
                    <a:pt x="12597" y="8799"/>
                    <a:pt x="12633" y="8846"/>
                    <a:pt x="12693" y="8858"/>
                  </a:cubicBezTo>
                  <a:cubicBezTo>
                    <a:pt x="12800" y="8894"/>
                    <a:pt x="12871" y="8894"/>
                    <a:pt x="12871" y="8918"/>
                  </a:cubicBezTo>
                  <a:cubicBezTo>
                    <a:pt x="12907" y="8930"/>
                    <a:pt x="12919" y="8977"/>
                    <a:pt x="12990" y="9025"/>
                  </a:cubicBezTo>
                  <a:cubicBezTo>
                    <a:pt x="13050" y="9073"/>
                    <a:pt x="13133" y="9073"/>
                    <a:pt x="13157" y="9073"/>
                  </a:cubicBezTo>
                  <a:lnTo>
                    <a:pt x="13217" y="9073"/>
                  </a:lnTo>
                  <a:cubicBezTo>
                    <a:pt x="13228" y="9085"/>
                    <a:pt x="13217" y="9085"/>
                    <a:pt x="13228" y="9085"/>
                  </a:cubicBezTo>
                  <a:cubicBezTo>
                    <a:pt x="13264" y="9097"/>
                    <a:pt x="13288" y="9108"/>
                    <a:pt x="13336" y="9144"/>
                  </a:cubicBezTo>
                  <a:cubicBezTo>
                    <a:pt x="13443" y="9204"/>
                    <a:pt x="13526" y="9204"/>
                    <a:pt x="13586" y="9216"/>
                  </a:cubicBezTo>
                  <a:cubicBezTo>
                    <a:pt x="13669" y="9227"/>
                    <a:pt x="13740" y="9287"/>
                    <a:pt x="13871" y="9287"/>
                  </a:cubicBezTo>
                  <a:lnTo>
                    <a:pt x="14062" y="9287"/>
                  </a:lnTo>
                  <a:cubicBezTo>
                    <a:pt x="14098" y="9275"/>
                    <a:pt x="14121" y="9275"/>
                    <a:pt x="14145" y="9275"/>
                  </a:cubicBezTo>
                  <a:lnTo>
                    <a:pt x="14264" y="9275"/>
                  </a:lnTo>
                  <a:cubicBezTo>
                    <a:pt x="14300" y="9275"/>
                    <a:pt x="14360" y="9275"/>
                    <a:pt x="14407" y="9263"/>
                  </a:cubicBezTo>
                  <a:lnTo>
                    <a:pt x="14479" y="9263"/>
                  </a:lnTo>
                  <a:cubicBezTo>
                    <a:pt x="14514" y="9275"/>
                    <a:pt x="14526" y="9275"/>
                    <a:pt x="14574" y="9275"/>
                  </a:cubicBezTo>
                  <a:cubicBezTo>
                    <a:pt x="14586" y="9275"/>
                    <a:pt x="14622" y="9275"/>
                    <a:pt x="14645" y="9263"/>
                  </a:cubicBezTo>
                  <a:cubicBezTo>
                    <a:pt x="14657" y="9251"/>
                    <a:pt x="14705" y="9216"/>
                    <a:pt x="14705" y="9216"/>
                  </a:cubicBezTo>
                  <a:cubicBezTo>
                    <a:pt x="14764" y="9144"/>
                    <a:pt x="14776" y="9097"/>
                    <a:pt x="14800" y="9049"/>
                  </a:cubicBezTo>
                  <a:cubicBezTo>
                    <a:pt x="14812" y="9013"/>
                    <a:pt x="14824" y="8989"/>
                    <a:pt x="14836" y="8918"/>
                  </a:cubicBezTo>
                  <a:cubicBezTo>
                    <a:pt x="14860" y="8858"/>
                    <a:pt x="14860" y="8799"/>
                    <a:pt x="14836" y="8739"/>
                  </a:cubicBezTo>
                  <a:cubicBezTo>
                    <a:pt x="14836" y="8716"/>
                    <a:pt x="14824" y="8680"/>
                    <a:pt x="14824" y="8668"/>
                  </a:cubicBezTo>
                  <a:cubicBezTo>
                    <a:pt x="14812" y="8632"/>
                    <a:pt x="14812" y="8620"/>
                    <a:pt x="14800" y="8596"/>
                  </a:cubicBezTo>
                  <a:cubicBezTo>
                    <a:pt x="14776" y="8561"/>
                    <a:pt x="14764" y="8549"/>
                    <a:pt x="14752" y="8513"/>
                  </a:cubicBezTo>
                  <a:cubicBezTo>
                    <a:pt x="14741" y="8489"/>
                    <a:pt x="14717" y="8454"/>
                    <a:pt x="14681" y="8430"/>
                  </a:cubicBezTo>
                  <a:cubicBezTo>
                    <a:pt x="14598" y="8382"/>
                    <a:pt x="14562" y="8382"/>
                    <a:pt x="14526" y="8370"/>
                  </a:cubicBezTo>
                  <a:lnTo>
                    <a:pt x="14514" y="8358"/>
                  </a:lnTo>
                  <a:cubicBezTo>
                    <a:pt x="14502" y="8358"/>
                    <a:pt x="14479" y="8335"/>
                    <a:pt x="14467" y="8323"/>
                  </a:cubicBezTo>
                  <a:cubicBezTo>
                    <a:pt x="14443" y="8299"/>
                    <a:pt x="14395" y="8263"/>
                    <a:pt x="14348" y="8239"/>
                  </a:cubicBezTo>
                  <a:cubicBezTo>
                    <a:pt x="14348" y="8239"/>
                    <a:pt x="14324" y="8215"/>
                    <a:pt x="14288" y="8180"/>
                  </a:cubicBezTo>
                  <a:cubicBezTo>
                    <a:pt x="14276" y="8156"/>
                    <a:pt x="14241" y="8132"/>
                    <a:pt x="14217" y="8120"/>
                  </a:cubicBezTo>
                  <a:cubicBezTo>
                    <a:pt x="14169" y="8096"/>
                    <a:pt x="14157" y="8096"/>
                    <a:pt x="14145" y="8084"/>
                  </a:cubicBezTo>
                  <a:lnTo>
                    <a:pt x="14026" y="8025"/>
                  </a:lnTo>
                  <a:cubicBezTo>
                    <a:pt x="14026" y="8025"/>
                    <a:pt x="13979" y="8001"/>
                    <a:pt x="13943" y="8001"/>
                  </a:cubicBezTo>
                  <a:cubicBezTo>
                    <a:pt x="13919" y="7977"/>
                    <a:pt x="13883" y="7977"/>
                    <a:pt x="13871" y="7977"/>
                  </a:cubicBezTo>
                  <a:cubicBezTo>
                    <a:pt x="13860" y="7965"/>
                    <a:pt x="13848" y="7965"/>
                    <a:pt x="13824" y="7965"/>
                  </a:cubicBezTo>
                  <a:lnTo>
                    <a:pt x="13812" y="7965"/>
                  </a:lnTo>
                  <a:lnTo>
                    <a:pt x="13800" y="7954"/>
                  </a:lnTo>
                  <a:lnTo>
                    <a:pt x="13681" y="7894"/>
                  </a:lnTo>
                  <a:cubicBezTo>
                    <a:pt x="13621" y="7882"/>
                    <a:pt x="13621" y="7882"/>
                    <a:pt x="13574" y="7846"/>
                  </a:cubicBezTo>
                  <a:cubicBezTo>
                    <a:pt x="13550" y="7834"/>
                    <a:pt x="13502" y="7799"/>
                    <a:pt x="13443" y="7787"/>
                  </a:cubicBezTo>
                  <a:cubicBezTo>
                    <a:pt x="13383" y="7775"/>
                    <a:pt x="13336" y="7763"/>
                    <a:pt x="13312" y="7763"/>
                  </a:cubicBezTo>
                  <a:lnTo>
                    <a:pt x="13276" y="7763"/>
                  </a:lnTo>
                  <a:lnTo>
                    <a:pt x="13252" y="7739"/>
                  </a:lnTo>
                  <a:lnTo>
                    <a:pt x="13145" y="7739"/>
                  </a:lnTo>
                  <a:cubicBezTo>
                    <a:pt x="13086" y="7763"/>
                    <a:pt x="13050" y="7763"/>
                    <a:pt x="13050" y="7763"/>
                  </a:cubicBezTo>
                  <a:cubicBezTo>
                    <a:pt x="13038" y="7739"/>
                    <a:pt x="13014" y="7727"/>
                    <a:pt x="12967" y="7715"/>
                  </a:cubicBezTo>
                  <a:cubicBezTo>
                    <a:pt x="12955" y="7703"/>
                    <a:pt x="12919" y="7703"/>
                    <a:pt x="12895" y="7680"/>
                  </a:cubicBezTo>
                  <a:lnTo>
                    <a:pt x="12871" y="7680"/>
                  </a:lnTo>
                  <a:cubicBezTo>
                    <a:pt x="12847" y="7668"/>
                    <a:pt x="12812" y="7620"/>
                    <a:pt x="12752" y="7596"/>
                  </a:cubicBezTo>
                  <a:cubicBezTo>
                    <a:pt x="12740" y="7596"/>
                    <a:pt x="12728" y="7584"/>
                    <a:pt x="12693" y="7584"/>
                  </a:cubicBezTo>
                  <a:lnTo>
                    <a:pt x="12657" y="7561"/>
                  </a:lnTo>
                  <a:lnTo>
                    <a:pt x="12574" y="7549"/>
                  </a:lnTo>
                  <a:lnTo>
                    <a:pt x="12514" y="7549"/>
                  </a:lnTo>
                  <a:cubicBezTo>
                    <a:pt x="12502" y="7549"/>
                    <a:pt x="12502" y="7537"/>
                    <a:pt x="12443" y="7537"/>
                  </a:cubicBezTo>
                  <a:cubicBezTo>
                    <a:pt x="12371" y="7537"/>
                    <a:pt x="12336" y="7549"/>
                    <a:pt x="12312" y="7549"/>
                  </a:cubicBezTo>
                  <a:lnTo>
                    <a:pt x="12300" y="7537"/>
                  </a:lnTo>
                  <a:cubicBezTo>
                    <a:pt x="12276" y="7525"/>
                    <a:pt x="12252" y="7477"/>
                    <a:pt x="12157" y="7430"/>
                  </a:cubicBezTo>
                  <a:cubicBezTo>
                    <a:pt x="12133" y="7418"/>
                    <a:pt x="12121" y="7418"/>
                    <a:pt x="12085" y="7418"/>
                  </a:cubicBezTo>
                  <a:cubicBezTo>
                    <a:pt x="12062" y="7418"/>
                    <a:pt x="12038" y="7430"/>
                    <a:pt x="12026" y="7430"/>
                  </a:cubicBezTo>
                  <a:cubicBezTo>
                    <a:pt x="12002" y="7442"/>
                    <a:pt x="11966" y="7465"/>
                    <a:pt x="11955" y="7465"/>
                  </a:cubicBezTo>
                  <a:cubicBezTo>
                    <a:pt x="11950" y="7470"/>
                    <a:pt x="11942" y="7473"/>
                    <a:pt x="11936" y="7475"/>
                  </a:cubicBezTo>
                  <a:lnTo>
                    <a:pt x="11936" y="7475"/>
                  </a:lnTo>
                  <a:cubicBezTo>
                    <a:pt x="11934" y="7474"/>
                    <a:pt x="11933" y="7474"/>
                    <a:pt x="11932" y="7474"/>
                  </a:cubicBezTo>
                  <a:lnTo>
                    <a:pt x="11932" y="7474"/>
                  </a:lnTo>
                  <a:cubicBezTo>
                    <a:pt x="11933" y="7474"/>
                    <a:pt x="11933" y="7475"/>
                    <a:pt x="11932" y="7476"/>
                  </a:cubicBezTo>
                  <a:lnTo>
                    <a:pt x="11932" y="7476"/>
                  </a:lnTo>
                  <a:cubicBezTo>
                    <a:pt x="11933" y="7476"/>
                    <a:pt x="11935" y="7475"/>
                    <a:pt x="11936" y="7475"/>
                  </a:cubicBezTo>
                  <a:lnTo>
                    <a:pt x="11936" y="7475"/>
                  </a:lnTo>
                  <a:cubicBezTo>
                    <a:pt x="11938" y="7476"/>
                    <a:pt x="11940" y="7476"/>
                    <a:pt x="11943" y="7477"/>
                  </a:cubicBezTo>
                  <a:cubicBezTo>
                    <a:pt x="11943" y="7479"/>
                    <a:pt x="11942" y="7480"/>
                    <a:pt x="11940" y="7480"/>
                  </a:cubicBezTo>
                  <a:cubicBezTo>
                    <a:pt x="11937" y="7480"/>
                    <a:pt x="11934" y="7479"/>
                    <a:pt x="11930" y="7477"/>
                  </a:cubicBezTo>
                  <a:lnTo>
                    <a:pt x="11930" y="7477"/>
                  </a:lnTo>
                  <a:cubicBezTo>
                    <a:pt x="11931" y="7476"/>
                    <a:pt x="11932" y="7476"/>
                    <a:pt x="11932" y="7476"/>
                  </a:cubicBezTo>
                  <a:lnTo>
                    <a:pt x="11932" y="7476"/>
                  </a:lnTo>
                  <a:cubicBezTo>
                    <a:pt x="11931" y="7476"/>
                    <a:pt x="11930" y="7476"/>
                    <a:pt x="11929" y="7476"/>
                  </a:cubicBezTo>
                  <a:lnTo>
                    <a:pt x="11929" y="7476"/>
                  </a:lnTo>
                  <a:cubicBezTo>
                    <a:pt x="11914" y="7468"/>
                    <a:pt x="11889" y="7448"/>
                    <a:pt x="11859" y="7418"/>
                  </a:cubicBezTo>
                  <a:cubicBezTo>
                    <a:pt x="11835" y="7382"/>
                    <a:pt x="11800" y="7370"/>
                    <a:pt x="11740" y="7358"/>
                  </a:cubicBezTo>
                  <a:lnTo>
                    <a:pt x="11645" y="7358"/>
                  </a:lnTo>
                  <a:cubicBezTo>
                    <a:pt x="11597" y="7370"/>
                    <a:pt x="11550" y="7370"/>
                    <a:pt x="11550" y="7370"/>
                  </a:cubicBezTo>
                  <a:cubicBezTo>
                    <a:pt x="11550" y="7370"/>
                    <a:pt x="11518" y="7365"/>
                    <a:pt x="11486" y="7365"/>
                  </a:cubicBezTo>
                  <a:cubicBezTo>
                    <a:pt x="11470" y="7365"/>
                    <a:pt x="11454" y="7366"/>
                    <a:pt x="11443" y="7370"/>
                  </a:cubicBezTo>
                  <a:cubicBezTo>
                    <a:pt x="11419" y="7370"/>
                    <a:pt x="11383" y="7382"/>
                    <a:pt x="11371" y="7382"/>
                  </a:cubicBezTo>
                  <a:cubicBezTo>
                    <a:pt x="11359" y="7406"/>
                    <a:pt x="11347" y="7406"/>
                    <a:pt x="11347" y="7406"/>
                  </a:cubicBezTo>
                  <a:lnTo>
                    <a:pt x="11312" y="7406"/>
                  </a:lnTo>
                  <a:lnTo>
                    <a:pt x="11193" y="7370"/>
                  </a:lnTo>
                  <a:lnTo>
                    <a:pt x="11181" y="7370"/>
                  </a:lnTo>
                  <a:cubicBezTo>
                    <a:pt x="11177" y="7366"/>
                    <a:pt x="11178" y="7365"/>
                    <a:pt x="11181" y="7365"/>
                  </a:cubicBezTo>
                  <a:cubicBezTo>
                    <a:pt x="11183" y="7365"/>
                    <a:pt x="11186" y="7365"/>
                    <a:pt x="11189" y="7366"/>
                  </a:cubicBezTo>
                  <a:lnTo>
                    <a:pt x="11189" y="7366"/>
                  </a:lnTo>
                  <a:lnTo>
                    <a:pt x="11181" y="7358"/>
                  </a:lnTo>
                  <a:cubicBezTo>
                    <a:pt x="11181" y="7346"/>
                    <a:pt x="11169" y="7311"/>
                    <a:pt x="11133" y="7299"/>
                  </a:cubicBezTo>
                  <a:cubicBezTo>
                    <a:pt x="11121" y="7287"/>
                    <a:pt x="11073" y="7251"/>
                    <a:pt x="11014" y="7239"/>
                  </a:cubicBezTo>
                  <a:lnTo>
                    <a:pt x="10942" y="7239"/>
                  </a:lnTo>
                  <a:cubicBezTo>
                    <a:pt x="10907" y="7239"/>
                    <a:pt x="10895" y="7251"/>
                    <a:pt x="10883" y="7251"/>
                  </a:cubicBezTo>
                  <a:cubicBezTo>
                    <a:pt x="10847" y="7263"/>
                    <a:pt x="10835" y="7287"/>
                    <a:pt x="10823" y="7287"/>
                  </a:cubicBezTo>
                  <a:cubicBezTo>
                    <a:pt x="10812" y="7299"/>
                    <a:pt x="10788" y="7299"/>
                    <a:pt x="10788" y="7299"/>
                  </a:cubicBezTo>
                  <a:lnTo>
                    <a:pt x="10727" y="7299"/>
                  </a:lnTo>
                  <a:cubicBezTo>
                    <a:pt x="10710" y="7295"/>
                    <a:pt x="10698" y="7292"/>
                    <a:pt x="10692" y="7287"/>
                  </a:cubicBezTo>
                  <a:cubicBezTo>
                    <a:pt x="10669" y="7287"/>
                    <a:pt x="10657" y="7263"/>
                    <a:pt x="10633" y="7239"/>
                  </a:cubicBezTo>
                  <a:cubicBezTo>
                    <a:pt x="10597" y="7227"/>
                    <a:pt x="10573" y="7180"/>
                    <a:pt x="10526" y="7144"/>
                  </a:cubicBezTo>
                  <a:cubicBezTo>
                    <a:pt x="10466" y="7084"/>
                    <a:pt x="10407" y="7084"/>
                    <a:pt x="10371" y="7072"/>
                  </a:cubicBezTo>
                  <a:cubicBezTo>
                    <a:pt x="10359" y="7072"/>
                    <a:pt x="10347" y="7061"/>
                    <a:pt x="10347" y="7061"/>
                  </a:cubicBezTo>
                  <a:cubicBezTo>
                    <a:pt x="10347" y="7061"/>
                    <a:pt x="10311" y="7049"/>
                    <a:pt x="10300" y="7025"/>
                  </a:cubicBezTo>
                  <a:lnTo>
                    <a:pt x="10192" y="6965"/>
                  </a:lnTo>
                  <a:cubicBezTo>
                    <a:pt x="10192" y="6953"/>
                    <a:pt x="10133" y="6906"/>
                    <a:pt x="10109" y="6894"/>
                  </a:cubicBezTo>
                  <a:cubicBezTo>
                    <a:pt x="10073" y="6882"/>
                    <a:pt x="10050" y="6846"/>
                    <a:pt x="10014" y="6834"/>
                  </a:cubicBezTo>
                  <a:cubicBezTo>
                    <a:pt x="10014" y="6834"/>
                    <a:pt x="10002" y="6822"/>
                    <a:pt x="9990" y="6775"/>
                  </a:cubicBezTo>
                  <a:cubicBezTo>
                    <a:pt x="9978" y="6751"/>
                    <a:pt x="9954" y="6727"/>
                    <a:pt x="9942" y="6703"/>
                  </a:cubicBezTo>
                  <a:cubicBezTo>
                    <a:pt x="9930" y="6668"/>
                    <a:pt x="9919" y="6668"/>
                    <a:pt x="9895" y="6656"/>
                  </a:cubicBezTo>
                  <a:cubicBezTo>
                    <a:pt x="9883" y="6644"/>
                    <a:pt x="9871" y="6632"/>
                    <a:pt x="9859" y="6632"/>
                  </a:cubicBezTo>
                  <a:lnTo>
                    <a:pt x="9740" y="6572"/>
                  </a:lnTo>
                  <a:cubicBezTo>
                    <a:pt x="9704" y="6549"/>
                    <a:pt x="9704" y="6549"/>
                    <a:pt x="9692" y="6525"/>
                  </a:cubicBezTo>
                  <a:cubicBezTo>
                    <a:pt x="9657" y="6489"/>
                    <a:pt x="9645" y="6453"/>
                    <a:pt x="9597" y="6406"/>
                  </a:cubicBezTo>
                  <a:cubicBezTo>
                    <a:pt x="9573" y="6394"/>
                    <a:pt x="9573" y="6394"/>
                    <a:pt x="9561" y="6370"/>
                  </a:cubicBezTo>
                  <a:lnTo>
                    <a:pt x="9526" y="6334"/>
                  </a:lnTo>
                  <a:lnTo>
                    <a:pt x="9478" y="6287"/>
                  </a:lnTo>
                  <a:lnTo>
                    <a:pt x="9442" y="6239"/>
                  </a:lnTo>
                  <a:lnTo>
                    <a:pt x="9347" y="6168"/>
                  </a:lnTo>
                  <a:cubicBezTo>
                    <a:pt x="9288" y="6120"/>
                    <a:pt x="9228" y="6060"/>
                    <a:pt x="9168" y="6013"/>
                  </a:cubicBezTo>
                  <a:cubicBezTo>
                    <a:pt x="9085" y="5941"/>
                    <a:pt x="8990" y="5918"/>
                    <a:pt x="8990" y="5894"/>
                  </a:cubicBezTo>
                  <a:cubicBezTo>
                    <a:pt x="8978" y="5882"/>
                    <a:pt x="8966" y="5858"/>
                    <a:pt x="8942" y="5810"/>
                  </a:cubicBezTo>
                  <a:cubicBezTo>
                    <a:pt x="8942" y="5798"/>
                    <a:pt x="8930" y="5763"/>
                    <a:pt x="8907" y="5739"/>
                  </a:cubicBezTo>
                  <a:cubicBezTo>
                    <a:pt x="8871" y="5703"/>
                    <a:pt x="8847" y="5691"/>
                    <a:pt x="8811" y="5679"/>
                  </a:cubicBezTo>
                  <a:cubicBezTo>
                    <a:pt x="8752" y="5644"/>
                    <a:pt x="8728" y="5644"/>
                    <a:pt x="8704" y="5632"/>
                  </a:cubicBezTo>
                  <a:cubicBezTo>
                    <a:pt x="8704" y="5633"/>
                    <a:pt x="8704" y="5634"/>
                    <a:pt x="8703" y="5634"/>
                  </a:cubicBezTo>
                  <a:cubicBezTo>
                    <a:pt x="8699" y="5634"/>
                    <a:pt x="8676" y="5594"/>
                    <a:pt x="8645" y="5572"/>
                  </a:cubicBezTo>
                  <a:lnTo>
                    <a:pt x="8573" y="5477"/>
                  </a:lnTo>
                  <a:cubicBezTo>
                    <a:pt x="8526" y="5441"/>
                    <a:pt x="8502" y="5406"/>
                    <a:pt x="8466" y="5394"/>
                  </a:cubicBezTo>
                  <a:lnTo>
                    <a:pt x="8430" y="5346"/>
                  </a:lnTo>
                  <a:cubicBezTo>
                    <a:pt x="8406" y="5334"/>
                    <a:pt x="8395" y="5287"/>
                    <a:pt x="8383" y="5239"/>
                  </a:cubicBezTo>
                  <a:cubicBezTo>
                    <a:pt x="8383" y="5227"/>
                    <a:pt x="8383" y="5215"/>
                    <a:pt x="8371" y="5203"/>
                  </a:cubicBezTo>
                  <a:lnTo>
                    <a:pt x="8335" y="5167"/>
                  </a:lnTo>
                  <a:lnTo>
                    <a:pt x="8287" y="5120"/>
                  </a:lnTo>
                  <a:lnTo>
                    <a:pt x="8216" y="5036"/>
                  </a:lnTo>
                  <a:cubicBezTo>
                    <a:pt x="8192" y="5025"/>
                    <a:pt x="8168" y="4989"/>
                    <a:pt x="8156" y="4965"/>
                  </a:cubicBezTo>
                  <a:lnTo>
                    <a:pt x="8133" y="4906"/>
                  </a:lnTo>
                  <a:cubicBezTo>
                    <a:pt x="8133" y="4882"/>
                    <a:pt x="8097" y="4858"/>
                    <a:pt x="8097" y="4858"/>
                  </a:cubicBezTo>
                  <a:cubicBezTo>
                    <a:pt x="8085" y="4846"/>
                    <a:pt x="8073" y="4810"/>
                    <a:pt x="8049" y="4763"/>
                  </a:cubicBezTo>
                  <a:cubicBezTo>
                    <a:pt x="8037" y="4739"/>
                    <a:pt x="8025" y="4727"/>
                    <a:pt x="8014" y="4691"/>
                  </a:cubicBezTo>
                  <a:cubicBezTo>
                    <a:pt x="8014" y="4691"/>
                    <a:pt x="7978" y="4644"/>
                    <a:pt x="7966" y="4644"/>
                  </a:cubicBezTo>
                  <a:cubicBezTo>
                    <a:pt x="7954" y="4632"/>
                    <a:pt x="7930" y="4620"/>
                    <a:pt x="7918" y="4620"/>
                  </a:cubicBezTo>
                  <a:cubicBezTo>
                    <a:pt x="7859" y="4608"/>
                    <a:pt x="7835" y="4608"/>
                    <a:pt x="7799" y="4584"/>
                  </a:cubicBezTo>
                  <a:cubicBezTo>
                    <a:pt x="7791" y="4584"/>
                    <a:pt x="7789" y="4579"/>
                    <a:pt x="7791" y="4579"/>
                  </a:cubicBezTo>
                  <a:lnTo>
                    <a:pt x="7791" y="4579"/>
                  </a:lnTo>
                  <a:cubicBezTo>
                    <a:pt x="7793" y="4579"/>
                    <a:pt x="7795" y="4580"/>
                    <a:pt x="7799" y="4584"/>
                  </a:cubicBezTo>
                  <a:lnTo>
                    <a:pt x="7799" y="4501"/>
                  </a:lnTo>
                  <a:lnTo>
                    <a:pt x="7799" y="4453"/>
                  </a:lnTo>
                  <a:cubicBezTo>
                    <a:pt x="7799" y="4441"/>
                    <a:pt x="7775" y="4394"/>
                    <a:pt x="7775" y="4394"/>
                  </a:cubicBezTo>
                  <a:cubicBezTo>
                    <a:pt x="7740" y="4346"/>
                    <a:pt x="7728" y="4334"/>
                    <a:pt x="7692" y="4322"/>
                  </a:cubicBezTo>
                  <a:cubicBezTo>
                    <a:pt x="7656" y="4286"/>
                    <a:pt x="7621" y="4274"/>
                    <a:pt x="7609" y="4263"/>
                  </a:cubicBezTo>
                  <a:cubicBezTo>
                    <a:pt x="7609" y="4264"/>
                    <a:pt x="7608" y="4264"/>
                    <a:pt x="7608" y="4264"/>
                  </a:cubicBezTo>
                  <a:cubicBezTo>
                    <a:pt x="7601" y="4264"/>
                    <a:pt x="7560" y="4213"/>
                    <a:pt x="7549" y="4191"/>
                  </a:cubicBezTo>
                  <a:cubicBezTo>
                    <a:pt x="7537" y="4155"/>
                    <a:pt x="7502" y="4144"/>
                    <a:pt x="7490" y="4108"/>
                  </a:cubicBezTo>
                  <a:lnTo>
                    <a:pt x="7430" y="4024"/>
                  </a:lnTo>
                  <a:cubicBezTo>
                    <a:pt x="7371" y="3965"/>
                    <a:pt x="7335" y="3917"/>
                    <a:pt x="7311" y="3846"/>
                  </a:cubicBezTo>
                  <a:cubicBezTo>
                    <a:pt x="7299" y="3834"/>
                    <a:pt x="7299" y="3798"/>
                    <a:pt x="7275" y="3786"/>
                  </a:cubicBezTo>
                  <a:cubicBezTo>
                    <a:pt x="7263" y="3786"/>
                    <a:pt x="7263" y="3786"/>
                    <a:pt x="7263" y="3774"/>
                  </a:cubicBezTo>
                  <a:cubicBezTo>
                    <a:pt x="7263" y="3739"/>
                    <a:pt x="7263" y="3715"/>
                    <a:pt x="7252" y="3655"/>
                  </a:cubicBezTo>
                  <a:cubicBezTo>
                    <a:pt x="7252" y="3632"/>
                    <a:pt x="7252" y="3620"/>
                    <a:pt x="7240" y="3608"/>
                  </a:cubicBezTo>
                  <a:cubicBezTo>
                    <a:pt x="7240" y="3596"/>
                    <a:pt x="7216" y="3572"/>
                    <a:pt x="7216" y="3572"/>
                  </a:cubicBezTo>
                  <a:lnTo>
                    <a:pt x="7192" y="3536"/>
                  </a:lnTo>
                  <a:lnTo>
                    <a:pt x="7132" y="3441"/>
                  </a:lnTo>
                  <a:lnTo>
                    <a:pt x="7025" y="3251"/>
                  </a:lnTo>
                  <a:cubicBezTo>
                    <a:pt x="7002" y="3203"/>
                    <a:pt x="6966" y="3179"/>
                    <a:pt x="6954" y="3143"/>
                  </a:cubicBezTo>
                  <a:cubicBezTo>
                    <a:pt x="6954" y="3131"/>
                    <a:pt x="6942" y="3131"/>
                    <a:pt x="6942" y="3120"/>
                  </a:cubicBezTo>
                  <a:lnTo>
                    <a:pt x="6918" y="3072"/>
                  </a:lnTo>
                  <a:lnTo>
                    <a:pt x="6882" y="2965"/>
                  </a:lnTo>
                  <a:lnTo>
                    <a:pt x="6859" y="2917"/>
                  </a:lnTo>
                  <a:cubicBezTo>
                    <a:pt x="6847" y="2905"/>
                    <a:pt x="6847" y="2893"/>
                    <a:pt x="6847" y="2881"/>
                  </a:cubicBezTo>
                  <a:cubicBezTo>
                    <a:pt x="6835" y="2846"/>
                    <a:pt x="6835" y="2798"/>
                    <a:pt x="6823" y="2762"/>
                  </a:cubicBezTo>
                  <a:cubicBezTo>
                    <a:pt x="6799" y="2679"/>
                    <a:pt x="6763" y="2655"/>
                    <a:pt x="6728" y="2620"/>
                  </a:cubicBezTo>
                  <a:lnTo>
                    <a:pt x="6680" y="2584"/>
                  </a:lnTo>
                  <a:lnTo>
                    <a:pt x="6656" y="2477"/>
                  </a:lnTo>
                  <a:lnTo>
                    <a:pt x="6644" y="2417"/>
                  </a:lnTo>
                  <a:lnTo>
                    <a:pt x="6644" y="2405"/>
                  </a:lnTo>
                  <a:lnTo>
                    <a:pt x="6644" y="2369"/>
                  </a:lnTo>
                  <a:lnTo>
                    <a:pt x="6609" y="2262"/>
                  </a:lnTo>
                  <a:lnTo>
                    <a:pt x="6597" y="2203"/>
                  </a:lnTo>
                  <a:cubicBezTo>
                    <a:pt x="6597" y="2191"/>
                    <a:pt x="6621" y="2167"/>
                    <a:pt x="6644" y="2119"/>
                  </a:cubicBezTo>
                  <a:cubicBezTo>
                    <a:pt x="6656" y="2084"/>
                    <a:pt x="6668" y="2060"/>
                    <a:pt x="6668" y="2012"/>
                  </a:cubicBezTo>
                  <a:cubicBezTo>
                    <a:pt x="6668" y="1988"/>
                    <a:pt x="6656" y="1965"/>
                    <a:pt x="6656" y="1941"/>
                  </a:cubicBezTo>
                  <a:cubicBezTo>
                    <a:pt x="6644" y="1893"/>
                    <a:pt x="6621" y="1846"/>
                    <a:pt x="6621" y="1834"/>
                  </a:cubicBezTo>
                  <a:lnTo>
                    <a:pt x="6621" y="1822"/>
                  </a:lnTo>
                  <a:lnTo>
                    <a:pt x="6621" y="1786"/>
                  </a:lnTo>
                  <a:cubicBezTo>
                    <a:pt x="6621" y="1762"/>
                    <a:pt x="6621" y="1727"/>
                    <a:pt x="6609" y="1715"/>
                  </a:cubicBezTo>
                  <a:cubicBezTo>
                    <a:pt x="6597" y="1667"/>
                    <a:pt x="6585" y="1643"/>
                    <a:pt x="6585" y="1631"/>
                  </a:cubicBezTo>
                  <a:lnTo>
                    <a:pt x="6585" y="1536"/>
                  </a:lnTo>
                  <a:lnTo>
                    <a:pt x="6585" y="1453"/>
                  </a:lnTo>
                  <a:lnTo>
                    <a:pt x="6585" y="1429"/>
                  </a:lnTo>
                  <a:lnTo>
                    <a:pt x="6609" y="1405"/>
                  </a:lnTo>
                  <a:cubicBezTo>
                    <a:pt x="6644" y="1369"/>
                    <a:pt x="6668" y="1357"/>
                    <a:pt x="6704" y="1286"/>
                  </a:cubicBezTo>
                  <a:cubicBezTo>
                    <a:pt x="6728" y="1226"/>
                    <a:pt x="6716" y="1167"/>
                    <a:pt x="6716" y="1131"/>
                  </a:cubicBezTo>
                  <a:lnTo>
                    <a:pt x="6716" y="1060"/>
                  </a:lnTo>
                  <a:cubicBezTo>
                    <a:pt x="6716" y="1062"/>
                    <a:pt x="6716" y="1063"/>
                    <a:pt x="6717" y="1063"/>
                  </a:cubicBezTo>
                  <a:cubicBezTo>
                    <a:pt x="6721" y="1063"/>
                    <a:pt x="6734" y="1046"/>
                    <a:pt x="6763" y="1036"/>
                  </a:cubicBezTo>
                  <a:cubicBezTo>
                    <a:pt x="6787" y="1000"/>
                    <a:pt x="6835" y="976"/>
                    <a:pt x="6859" y="917"/>
                  </a:cubicBezTo>
                  <a:cubicBezTo>
                    <a:pt x="6894" y="857"/>
                    <a:pt x="6894" y="810"/>
                    <a:pt x="6894" y="774"/>
                  </a:cubicBezTo>
                  <a:lnTo>
                    <a:pt x="6894" y="750"/>
                  </a:lnTo>
                  <a:cubicBezTo>
                    <a:pt x="6906" y="750"/>
                    <a:pt x="6894" y="750"/>
                    <a:pt x="6906" y="738"/>
                  </a:cubicBezTo>
                  <a:cubicBezTo>
                    <a:pt x="6906" y="715"/>
                    <a:pt x="6942" y="691"/>
                    <a:pt x="6966" y="679"/>
                  </a:cubicBezTo>
                  <a:cubicBezTo>
                    <a:pt x="7002" y="655"/>
                    <a:pt x="7037" y="631"/>
                    <a:pt x="7073" y="572"/>
                  </a:cubicBezTo>
                  <a:cubicBezTo>
                    <a:pt x="7097" y="524"/>
                    <a:pt x="7097" y="476"/>
                    <a:pt x="7121" y="464"/>
                  </a:cubicBezTo>
                  <a:cubicBezTo>
                    <a:pt x="7121" y="457"/>
                    <a:pt x="7125" y="450"/>
                    <a:pt x="7126" y="448"/>
                  </a:cubicBezTo>
                  <a:lnTo>
                    <a:pt x="7126" y="448"/>
                  </a:lnTo>
                  <a:cubicBezTo>
                    <a:pt x="7130" y="445"/>
                    <a:pt x="7137" y="441"/>
                    <a:pt x="7144" y="441"/>
                  </a:cubicBezTo>
                  <a:cubicBezTo>
                    <a:pt x="7180" y="441"/>
                    <a:pt x="7204" y="417"/>
                    <a:pt x="7240" y="405"/>
                  </a:cubicBezTo>
                  <a:cubicBezTo>
                    <a:pt x="7252" y="393"/>
                    <a:pt x="7275" y="393"/>
                    <a:pt x="7299" y="381"/>
                  </a:cubicBezTo>
                  <a:cubicBezTo>
                    <a:pt x="7311" y="381"/>
                    <a:pt x="7323" y="357"/>
                    <a:pt x="7335" y="357"/>
                  </a:cubicBezTo>
                  <a:cubicBezTo>
                    <a:pt x="7383" y="345"/>
                    <a:pt x="7478" y="322"/>
                    <a:pt x="7513" y="322"/>
                  </a:cubicBezTo>
                  <a:cubicBezTo>
                    <a:pt x="7549" y="298"/>
                    <a:pt x="7573" y="298"/>
                    <a:pt x="7621" y="298"/>
                  </a:cubicBezTo>
                  <a:cubicBezTo>
                    <a:pt x="7633" y="286"/>
                    <a:pt x="7668" y="286"/>
                    <a:pt x="7692" y="274"/>
                  </a:cubicBezTo>
                  <a:cubicBezTo>
                    <a:pt x="7728" y="262"/>
                    <a:pt x="7740" y="238"/>
                    <a:pt x="7752" y="226"/>
                  </a:cubicBezTo>
                  <a:cubicBezTo>
                    <a:pt x="7787" y="203"/>
                    <a:pt x="7811" y="179"/>
                    <a:pt x="7811" y="179"/>
                  </a:cubicBezTo>
                  <a:cubicBezTo>
                    <a:pt x="7811" y="179"/>
                    <a:pt x="7835" y="203"/>
                    <a:pt x="7847" y="203"/>
                  </a:cubicBezTo>
                  <a:cubicBezTo>
                    <a:pt x="7871" y="214"/>
                    <a:pt x="7906" y="238"/>
                    <a:pt x="7954" y="262"/>
                  </a:cubicBezTo>
                  <a:cubicBezTo>
                    <a:pt x="7978" y="266"/>
                    <a:pt x="7996" y="267"/>
                    <a:pt x="8012" y="267"/>
                  </a:cubicBezTo>
                  <a:cubicBezTo>
                    <a:pt x="8044" y="267"/>
                    <a:pt x="8065" y="262"/>
                    <a:pt x="8097" y="262"/>
                  </a:cubicBezTo>
                  <a:cubicBezTo>
                    <a:pt x="8133" y="238"/>
                    <a:pt x="8156" y="238"/>
                    <a:pt x="8192" y="238"/>
                  </a:cubicBezTo>
                  <a:lnTo>
                    <a:pt x="8264" y="238"/>
                  </a:lnTo>
                  <a:cubicBezTo>
                    <a:pt x="8275" y="238"/>
                    <a:pt x="8311" y="226"/>
                    <a:pt x="8323" y="226"/>
                  </a:cubicBezTo>
                  <a:cubicBezTo>
                    <a:pt x="8347" y="214"/>
                    <a:pt x="8383" y="203"/>
                    <a:pt x="8395" y="203"/>
                  </a:cubicBezTo>
                  <a:cubicBezTo>
                    <a:pt x="8406" y="203"/>
                    <a:pt x="8406" y="203"/>
                    <a:pt x="8442" y="214"/>
                  </a:cubicBezTo>
                  <a:cubicBezTo>
                    <a:pt x="8454" y="226"/>
                    <a:pt x="8490" y="262"/>
                    <a:pt x="8549" y="274"/>
                  </a:cubicBezTo>
                  <a:cubicBezTo>
                    <a:pt x="8561" y="286"/>
                    <a:pt x="8561" y="286"/>
                    <a:pt x="8573" y="286"/>
                  </a:cubicBezTo>
                  <a:lnTo>
                    <a:pt x="8585" y="286"/>
                  </a:lnTo>
                  <a:cubicBezTo>
                    <a:pt x="8585" y="286"/>
                    <a:pt x="8609" y="286"/>
                    <a:pt x="8621" y="298"/>
                  </a:cubicBezTo>
                  <a:cubicBezTo>
                    <a:pt x="8633" y="322"/>
                    <a:pt x="8668" y="345"/>
                    <a:pt x="8728" y="357"/>
                  </a:cubicBezTo>
                  <a:cubicBezTo>
                    <a:pt x="8764" y="357"/>
                    <a:pt x="8799" y="381"/>
                    <a:pt x="8823" y="381"/>
                  </a:cubicBezTo>
                  <a:lnTo>
                    <a:pt x="8930" y="393"/>
                  </a:lnTo>
                  <a:cubicBezTo>
                    <a:pt x="8951" y="397"/>
                    <a:pt x="8970" y="398"/>
                    <a:pt x="8987" y="398"/>
                  </a:cubicBezTo>
                  <a:cubicBezTo>
                    <a:pt x="9029" y="398"/>
                    <a:pt x="9060" y="390"/>
                    <a:pt x="9085" y="381"/>
                  </a:cubicBezTo>
                  <a:cubicBezTo>
                    <a:pt x="9109" y="357"/>
                    <a:pt x="9145" y="357"/>
                    <a:pt x="9145" y="357"/>
                  </a:cubicBezTo>
                  <a:cubicBezTo>
                    <a:pt x="9157" y="381"/>
                    <a:pt x="9204" y="381"/>
                    <a:pt x="9228" y="393"/>
                  </a:cubicBezTo>
                  <a:lnTo>
                    <a:pt x="9323" y="417"/>
                  </a:lnTo>
                  <a:cubicBezTo>
                    <a:pt x="9335" y="417"/>
                    <a:pt x="9347" y="441"/>
                    <a:pt x="9383" y="453"/>
                  </a:cubicBezTo>
                  <a:cubicBezTo>
                    <a:pt x="9407" y="464"/>
                    <a:pt x="9442" y="500"/>
                    <a:pt x="9478" y="512"/>
                  </a:cubicBezTo>
                  <a:cubicBezTo>
                    <a:pt x="9538" y="524"/>
                    <a:pt x="9585" y="524"/>
                    <a:pt x="9621" y="524"/>
                  </a:cubicBezTo>
                  <a:lnTo>
                    <a:pt x="9692" y="524"/>
                  </a:lnTo>
                  <a:cubicBezTo>
                    <a:pt x="9704" y="524"/>
                    <a:pt x="9716" y="536"/>
                    <a:pt x="9752" y="560"/>
                  </a:cubicBezTo>
                  <a:cubicBezTo>
                    <a:pt x="9776" y="584"/>
                    <a:pt x="9811" y="619"/>
                    <a:pt x="9859" y="631"/>
                  </a:cubicBezTo>
                  <a:lnTo>
                    <a:pt x="9942" y="655"/>
                  </a:lnTo>
                  <a:lnTo>
                    <a:pt x="10038" y="691"/>
                  </a:lnTo>
                  <a:cubicBezTo>
                    <a:pt x="10061" y="703"/>
                    <a:pt x="10109" y="715"/>
                    <a:pt x="10133" y="715"/>
                  </a:cubicBezTo>
                  <a:cubicBezTo>
                    <a:pt x="10180" y="715"/>
                    <a:pt x="10192" y="715"/>
                    <a:pt x="10228" y="738"/>
                  </a:cubicBezTo>
                  <a:cubicBezTo>
                    <a:pt x="10276" y="750"/>
                    <a:pt x="10311" y="762"/>
                    <a:pt x="10347" y="762"/>
                  </a:cubicBezTo>
                  <a:cubicBezTo>
                    <a:pt x="10419" y="774"/>
                    <a:pt x="10431" y="774"/>
                    <a:pt x="10490" y="822"/>
                  </a:cubicBezTo>
                  <a:cubicBezTo>
                    <a:pt x="10514" y="834"/>
                    <a:pt x="10538" y="869"/>
                    <a:pt x="10585" y="881"/>
                  </a:cubicBezTo>
                  <a:cubicBezTo>
                    <a:pt x="10633" y="893"/>
                    <a:pt x="10669" y="917"/>
                    <a:pt x="10704" y="917"/>
                  </a:cubicBezTo>
                  <a:cubicBezTo>
                    <a:pt x="10728" y="917"/>
                    <a:pt x="10764" y="929"/>
                    <a:pt x="10776" y="929"/>
                  </a:cubicBezTo>
                  <a:cubicBezTo>
                    <a:pt x="10812" y="941"/>
                    <a:pt x="10823" y="953"/>
                    <a:pt x="10847" y="976"/>
                  </a:cubicBezTo>
                  <a:cubicBezTo>
                    <a:pt x="10883" y="1000"/>
                    <a:pt x="10895" y="1012"/>
                    <a:pt x="10942" y="1036"/>
                  </a:cubicBezTo>
                  <a:cubicBezTo>
                    <a:pt x="10966" y="1048"/>
                    <a:pt x="10990" y="1060"/>
                    <a:pt x="11014" y="1072"/>
                  </a:cubicBezTo>
                  <a:cubicBezTo>
                    <a:pt x="11050" y="1107"/>
                    <a:pt x="11073" y="1119"/>
                    <a:pt x="11109" y="1131"/>
                  </a:cubicBezTo>
                  <a:cubicBezTo>
                    <a:pt x="11133" y="1155"/>
                    <a:pt x="11145" y="1167"/>
                    <a:pt x="11181" y="1179"/>
                  </a:cubicBezTo>
                  <a:cubicBezTo>
                    <a:pt x="11204" y="1191"/>
                    <a:pt x="11240" y="1226"/>
                    <a:pt x="11264" y="1238"/>
                  </a:cubicBezTo>
                  <a:cubicBezTo>
                    <a:pt x="11300" y="1250"/>
                    <a:pt x="11347" y="1274"/>
                    <a:pt x="11371" y="1274"/>
                  </a:cubicBezTo>
                  <a:cubicBezTo>
                    <a:pt x="11419" y="1274"/>
                    <a:pt x="11443" y="1286"/>
                    <a:pt x="11466" y="1286"/>
                  </a:cubicBezTo>
                  <a:lnTo>
                    <a:pt x="11478" y="1286"/>
                  </a:lnTo>
                  <a:lnTo>
                    <a:pt x="11490" y="1298"/>
                  </a:lnTo>
                  <a:cubicBezTo>
                    <a:pt x="11502" y="1310"/>
                    <a:pt x="11526" y="1346"/>
                    <a:pt x="11550" y="1369"/>
                  </a:cubicBezTo>
                  <a:lnTo>
                    <a:pt x="11585" y="1405"/>
                  </a:lnTo>
                  <a:cubicBezTo>
                    <a:pt x="11597" y="1405"/>
                    <a:pt x="11597" y="1417"/>
                    <a:pt x="11609" y="1417"/>
                  </a:cubicBezTo>
                  <a:lnTo>
                    <a:pt x="11657" y="1429"/>
                  </a:lnTo>
                  <a:cubicBezTo>
                    <a:pt x="11716" y="1465"/>
                    <a:pt x="11776" y="1477"/>
                    <a:pt x="11824" y="1512"/>
                  </a:cubicBezTo>
                  <a:cubicBezTo>
                    <a:pt x="11859" y="1536"/>
                    <a:pt x="11919" y="1584"/>
                    <a:pt x="11978" y="1607"/>
                  </a:cubicBezTo>
                  <a:lnTo>
                    <a:pt x="12074" y="1643"/>
                  </a:lnTo>
                  <a:lnTo>
                    <a:pt x="12157" y="1691"/>
                  </a:lnTo>
                  <a:cubicBezTo>
                    <a:pt x="12240" y="1703"/>
                    <a:pt x="12300" y="1703"/>
                    <a:pt x="12324" y="1715"/>
                  </a:cubicBezTo>
                  <a:cubicBezTo>
                    <a:pt x="12419" y="1762"/>
                    <a:pt x="12478" y="1750"/>
                    <a:pt x="12502" y="1762"/>
                  </a:cubicBezTo>
                  <a:cubicBezTo>
                    <a:pt x="12538" y="1762"/>
                    <a:pt x="12562" y="1810"/>
                    <a:pt x="12621" y="1869"/>
                  </a:cubicBezTo>
                  <a:cubicBezTo>
                    <a:pt x="12669" y="1893"/>
                    <a:pt x="12681" y="1905"/>
                    <a:pt x="12717" y="1929"/>
                  </a:cubicBezTo>
                  <a:lnTo>
                    <a:pt x="12788" y="1965"/>
                  </a:lnTo>
                  <a:lnTo>
                    <a:pt x="12836" y="1988"/>
                  </a:lnTo>
                  <a:cubicBezTo>
                    <a:pt x="12847" y="1988"/>
                    <a:pt x="12847" y="1988"/>
                    <a:pt x="12859" y="2000"/>
                  </a:cubicBezTo>
                  <a:lnTo>
                    <a:pt x="12919" y="2060"/>
                  </a:lnTo>
                  <a:cubicBezTo>
                    <a:pt x="12955" y="2072"/>
                    <a:pt x="12967" y="2108"/>
                    <a:pt x="13026" y="2119"/>
                  </a:cubicBezTo>
                  <a:cubicBezTo>
                    <a:pt x="13042" y="2123"/>
                    <a:pt x="13055" y="2125"/>
                    <a:pt x="13067" y="2125"/>
                  </a:cubicBezTo>
                  <a:cubicBezTo>
                    <a:pt x="13091" y="2125"/>
                    <a:pt x="13109" y="2119"/>
                    <a:pt x="13133" y="2119"/>
                  </a:cubicBezTo>
                  <a:lnTo>
                    <a:pt x="13193" y="2119"/>
                  </a:lnTo>
                  <a:cubicBezTo>
                    <a:pt x="13205" y="2131"/>
                    <a:pt x="13228" y="2143"/>
                    <a:pt x="13252" y="2167"/>
                  </a:cubicBezTo>
                  <a:cubicBezTo>
                    <a:pt x="13443" y="2250"/>
                    <a:pt x="13609" y="2500"/>
                    <a:pt x="13812" y="2584"/>
                  </a:cubicBezTo>
                  <a:cubicBezTo>
                    <a:pt x="13919" y="2620"/>
                    <a:pt x="14026" y="2679"/>
                    <a:pt x="14110" y="2739"/>
                  </a:cubicBezTo>
                  <a:lnTo>
                    <a:pt x="14145" y="2774"/>
                  </a:lnTo>
                  <a:lnTo>
                    <a:pt x="14157" y="2786"/>
                  </a:lnTo>
                  <a:cubicBezTo>
                    <a:pt x="14169" y="2786"/>
                    <a:pt x="14169" y="2798"/>
                    <a:pt x="14181" y="2798"/>
                  </a:cubicBezTo>
                  <a:cubicBezTo>
                    <a:pt x="14229" y="2822"/>
                    <a:pt x="14264" y="2822"/>
                    <a:pt x="14288" y="2822"/>
                  </a:cubicBezTo>
                  <a:lnTo>
                    <a:pt x="14348" y="2822"/>
                  </a:lnTo>
                  <a:cubicBezTo>
                    <a:pt x="14360" y="2822"/>
                    <a:pt x="14360" y="2834"/>
                    <a:pt x="14383" y="2846"/>
                  </a:cubicBezTo>
                  <a:lnTo>
                    <a:pt x="14407" y="2917"/>
                  </a:lnTo>
                  <a:cubicBezTo>
                    <a:pt x="14419" y="2953"/>
                    <a:pt x="14455" y="3001"/>
                    <a:pt x="14502" y="3012"/>
                  </a:cubicBezTo>
                  <a:cubicBezTo>
                    <a:pt x="14533" y="3021"/>
                    <a:pt x="14561" y="3024"/>
                    <a:pt x="14585" y="3024"/>
                  </a:cubicBezTo>
                  <a:cubicBezTo>
                    <a:pt x="14612" y="3024"/>
                    <a:pt x="14634" y="3021"/>
                    <a:pt x="14653" y="3021"/>
                  </a:cubicBezTo>
                  <a:cubicBezTo>
                    <a:pt x="14664" y="3021"/>
                    <a:pt x="14673" y="3022"/>
                    <a:pt x="14681" y="3024"/>
                  </a:cubicBezTo>
                  <a:lnTo>
                    <a:pt x="14693" y="3024"/>
                  </a:lnTo>
                  <a:cubicBezTo>
                    <a:pt x="14693" y="3024"/>
                    <a:pt x="14705" y="3024"/>
                    <a:pt x="14705" y="3036"/>
                  </a:cubicBezTo>
                  <a:cubicBezTo>
                    <a:pt x="14705" y="3060"/>
                    <a:pt x="14717" y="3072"/>
                    <a:pt x="14741" y="3096"/>
                  </a:cubicBezTo>
                  <a:cubicBezTo>
                    <a:pt x="14752" y="3131"/>
                    <a:pt x="14752" y="3155"/>
                    <a:pt x="14800" y="3191"/>
                  </a:cubicBezTo>
                  <a:cubicBezTo>
                    <a:pt x="14836" y="3215"/>
                    <a:pt x="14883" y="3215"/>
                    <a:pt x="14919" y="3215"/>
                  </a:cubicBezTo>
                  <a:cubicBezTo>
                    <a:pt x="14949" y="3209"/>
                    <a:pt x="14979" y="3206"/>
                    <a:pt x="15001" y="3206"/>
                  </a:cubicBezTo>
                  <a:cubicBezTo>
                    <a:pt x="15023" y="3206"/>
                    <a:pt x="15038" y="3209"/>
                    <a:pt x="15038" y="3215"/>
                  </a:cubicBezTo>
                  <a:cubicBezTo>
                    <a:pt x="15050" y="3251"/>
                    <a:pt x="15062" y="3298"/>
                    <a:pt x="15110" y="3358"/>
                  </a:cubicBezTo>
                  <a:cubicBezTo>
                    <a:pt x="15110" y="3370"/>
                    <a:pt x="15110" y="3370"/>
                    <a:pt x="15122" y="3382"/>
                  </a:cubicBezTo>
                  <a:cubicBezTo>
                    <a:pt x="15122" y="3387"/>
                    <a:pt x="15122" y="3387"/>
                    <a:pt x="15123" y="3387"/>
                  </a:cubicBezTo>
                  <a:cubicBezTo>
                    <a:pt x="15125" y="3387"/>
                    <a:pt x="15128" y="3387"/>
                    <a:pt x="15133" y="3393"/>
                  </a:cubicBezTo>
                  <a:cubicBezTo>
                    <a:pt x="15157" y="3393"/>
                    <a:pt x="15157" y="3393"/>
                    <a:pt x="15169" y="3417"/>
                  </a:cubicBezTo>
                  <a:lnTo>
                    <a:pt x="15229" y="3453"/>
                  </a:lnTo>
                  <a:cubicBezTo>
                    <a:pt x="15241" y="3489"/>
                    <a:pt x="15276" y="3501"/>
                    <a:pt x="15300" y="3512"/>
                  </a:cubicBezTo>
                  <a:cubicBezTo>
                    <a:pt x="15348" y="3536"/>
                    <a:pt x="15372" y="3536"/>
                    <a:pt x="15407" y="3536"/>
                  </a:cubicBezTo>
                  <a:lnTo>
                    <a:pt x="15479" y="3536"/>
                  </a:lnTo>
                  <a:cubicBezTo>
                    <a:pt x="15491" y="3536"/>
                    <a:pt x="15491" y="3536"/>
                    <a:pt x="15514" y="3548"/>
                  </a:cubicBezTo>
                  <a:cubicBezTo>
                    <a:pt x="15538" y="3572"/>
                    <a:pt x="15562" y="3620"/>
                    <a:pt x="15598" y="3679"/>
                  </a:cubicBezTo>
                  <a:cubicBezTo>
                    <a:pt x="15657" y="3739"/>
                    <a:pt x="15717" y="3727"/>
                    <a:pt x="15765" y="3739"/>
                  </a:cubicBezTo>
                  <a:cubicBezTo>
                    <a:pt x="15824" y="3751"/>
                    <a:pt x="15824" y="3751"/>
                    <a:pt x="15860" y="3798"/>
                  </a:cubicBezTo>
                  <a:cubicBezTo>
                    <a:pt x="15872" y="3834"/>
                    <a:pt x="15884" y="3846"/>
                    <a:pt x="15895" y="3870"/>
                  </a:cubicBezTo>
                  <a:cubicBezTo>
                    <a:pt x="15895" y="3893"/>
                    <a:pt x="15907" y="3905"/>
                    <a:pt x="15931" y="3917"/>
                  </a:cubicBezTo>
                  <a:cubicBezTo>
                    <a:pt x="15931" y="3929"/>
                    <a:pt x="15955" y="3953"/>
                    <a:pt x="15967" y="3953"/>
                  </a:cubicBezTo>
                  <a:cubicBezTo>
                    <a:pt x="15995" y="3957"/>
                    <a:pt x="16019" y="3958"/>
                    <a:pt x="16039" y="3958"/>
                  </a:cubicBezTo>
                  <a:cubicBezTo>
                    <a:pt x="16081" y="3958"/>
                    <a:pt x="16110" y="3953"/>
                    <a:pt x="16134" y="3953"/>
                  </a:cubicBezTo>
                  <a:cubicBezTo>
                    <a:pt x="16137" y="3951"/>
                    <a:pt x="16141" y="3950"/>
                    <a:pt x="16145" y="3950"/>
                  </a:cubicBezTo>
                  <a:cubicBezTo>
                    <a:pt x="16191" y="3950"/>
                    <a:pt x="16249" y="4075"/>
                    <a:pt x="16348" y="4108"/>
                  </a:cubicBezTo>
                  <a:cubicBezTo>
                    <a:pt x="16407" y="4144"/>
                    <a:pt x="16443" y="4144"/>
                    <a:pt x="16479" y="4167"/>
                  </a:cubicBezTo>
                  <a:cubicBezTo>
                    <a:pt x="16503" y="4191"/>
                    <a:pt x="16527" y="4227"/>
                    <a:pt x="16550" y="4274"/>
                  </a:cubicBezTo>
                  <a:cubicBezTo>
                    <a:pt x="16562" y="4274"/>
                    <a:pt x="16562" y="4286"/>
                    <a:pt x="16586" y="4310"/>
                  </a:cubicBezTo>
                  <a:lnTo>
                    <a:pt x="16598" y="4322"/>
                  </a:lnTo>
                  <a:lnTo>
                    <a:pt x="16610" y="4334"/>
                  </a:lnTo>
                  <a:cubicBezTo>
                    <a:pt x="16646" y="4346"/>
                    <a:pt x="16657" y="4346"/>
                    <a:pt x="16693" y="4358"/>
                  </a:cubicBezTo>
                  <a:cubicBezTo>
                    <a:pt x="16729" y="4382"/>
                    <a:pt x="16765" y="4394"/>
                    <a:pt x="16800" y="4417"/>
                  </a:cubicBezTo>
                  <a:lnTo>
                    <a:pt x="16919" y="4501"/>
                  </a:lnTo>
                  <a:cubicBezTo>
                    <a:pt x="16967" y="4525"/>
                    <a:pt x="16979" y="4536"/>
                    <a:pt x="17015" y="4584"/>
                  </a:cubicBezTo>
                  <a:cubicBezTo>
                    <a:pt x="17027" y="4620"/>
                    <a:pt x="17086" y="4655"/>
                    <a:pt x="17134" y="4679"/>
                  </a:cubicBezTo>
                  <a:cubicBezTo>
                    <a:pt x="17181" y="4691"/>
                    <a:pt x="17217" y="4703"/>
                    <a:pt x="17253" y="4715"/>
                  </a:cubicBezTo>
                  <a:cubicBezTo>
                    <a:pt x="17324" y="4786"/>
                    <a:pt x="17431" y="4798"/>
                    <a:pt x="17455" y="4858"/>
                  </a:cubicBezTo>
                  <a:cubicBezTo>
                    <a:pt x="17479" y="4882"/>
                    <a:pt x="17491" y="4929"/>
                    <a:pt x="17539" y="4977"/>
                  </a:cubicBezTo>
                  <a:cubicBezTo>
                    <a:pt x="17598" y="5025"/>
                    <a:pt x="17634" y="5025"/>
                    <a:pt x="17681" y="5025"/>
                  </a:cubicBezTo>
                  <a:cubicBezTo>
                    <a:pt x="17729" y="5025"/>
                    <a:pt x="17753" y="5036"/>
                    <a:pt x="17789" y="5060"/>
                  </a:cubicBezTo>
                  <a:lnTo>
                    <a:pt x="17872" y="5156"/>
                  </a:lnTo>
                  <a:cubicBezTo>
                    <a:pt x="17955" y="5227"/>
                    <a:pt x="18051" y="5203"/>
                    <a:pt x="18098" y="5263"/>
                  </a:cubicBezTo>
                  <a:lnTo>
                    <a:pt x="18193" y="5346"/>
                  </a:lnTo>
                  <a:cubicBezTo>
                    <a:pt x="18217" y="5382"/>
                    <a:pt x="18253" y="5394"/>
                    <a:pt x="18277" y="5417"/>
                  </a:cubicBezTo>
                  <a:cubicBezTo>
                    <a:pt x="18312" y="5453"/>
                    <a:pt x="18324" y="5477"/>
                    <a:pt x="18372" y="5513"/>
                  </a:cubicBezTo>
                  <a:cubicBezTo>
                    <a:pt x="18408" y="5537"/>
                    <a:pt x="18455" y="5537"/>
                    <a:pt x="18491" y="5560"/>
                  </a:cubicBezTo>
                  <a:cubicBezTo>
                    <a:pt x="18515" y="5560"/>
                    <a:pt x="18551" y="5572"/>
                    <a:pt x="18574" y="5596"/>
                  </a:cubicBezTo>
                  <a:lnTo>
                    <a:pt x="18670" y="5679"/>
                  </a:lnTo>
                  <a:cubicBezTo>
                    <a:pt x="18729" y="5715"/>
                    <a:pt x="18801" y="5751"/>
                    <a:pt x="18860" y="5798"/>
                  </a:cubicBezTo>
                  <a:cubicBezTo>
                    <a:pt x="18908" y="5822"/>
                    <a:pt x="18908" y="5929"/>
                    <a:pt x="18979" y="5977"/>
                  </a:cubicBezTo>
                  <a:lnTo>
                    <a:pt x="19063" y="6037"/>
                  </a:lnTo>
                  <a:cubicBezTo>
                    <a:pt x="19098" y="6049"/>
                    <a:pt x="19110" y="6072"/>
                    <a:pt x="19158" y="6096"/>
                  </a:cubicBezTo>
                  <a:cubicBezTo>
                    <a:pt x="19182" y="6096"/>
                    <a:pt x="19229" y="6108"/>
                    <a:pt x="19265" y="6108"/>
                  </a:cubicBezTo>
                  <a:cubicBezTo>
                    <a:pt x="19277" y="6108"/>
                    <a:pt x="19289" y="6120"/>
                    <a:pt x="19301" y="6120"/>
                  </a:cubicBezTo>
                  <a:cubicBezTo>
                    <a:pt x="19324" y="6120"/>
                    <a:pt x="19336" y="6132"/>
                    <a:pt x="19348" y="6156"/>
                  </a:cubicBezTo>
                  <a:lnTo>
                    <a:pt x="19420" y="6215"/>
                  </a:lnTo>
                  <a:lnTo>
                    <a:pt x="19467" y="6239"/>
                  </a:lnTo>
                  <a:cubicBezTo>
                    <a:pt x="19479" y="6239"/>
                    <a:pt x="19479" y="6251"/>
                    <a:pt x="19503" y="6275"/>
                  </a:cubicBezTo>
                  <a:lnTo>
                    <a:pt x="19539" y="6358"/>
                  </a:lnTo>
                  <a:cubicBezTo>
                    <a:pt x="19542" y="6362"/>
                    <a:pt x="19546" y="6366"/>
                    <a:pt x="19550" y="6370"/>
                  </a:cubicBezTo>
                  <a:lnTo>
                    <a:pt x="19550" y="6370"/>
                  </a:lnTo>
                  <a:cubicBezTo>
                    <a:pt x="19529" y="6337"/>
                    <a:pt x="19518" y="6289"/>
                    <a:pt x="19503" y="6251"/>
                  </a:cubicBezTo>
                  <a:cubicBezTo>
                    <a:pt x="19503" y="6239"/>
                    <a:pt x="19479" y="6227"/>
                    <a:pt x="19467" y="6215"/>
                  </a:cubicBezTo>
                  <a:lnTo>
                    <a:pt x="19420" y="6179"/>
                  </a:lnTo>
                  <a:lnTo>
                    <a:pt x="19348" y="6120"/>
                  </a:lnTo>
                  <a:cubicBezTo>
                    <a:pt x="19336" y="6108"/>
                    <a:pt x="19324" y="6108"/>
                    <a:pt x="19301" y="6096"/>
                  </a:cubicBezTo>
                  <a:cubicBezTo>
                    <a:pt x="19277" y="6096"/>
                    <a:pt x="19265" y="6072"/>
                    <a:pt x="19241" y="6072"/>
                  </a:cubicBezTo>
                  <a:cubicBezTo>
                    <a:pt x="19205" y="6072"/>
                    <a:pt x="19170" y="6072"/>
                    <a:pt x="19146" y="6060"/>
                  </a:cubicBezTo>
                  <a:cubicBezTo>
                    <a:pt x="19110" y="6049"/>
                    <a:pt x="19086" y="6013"/>
                    <a:pt x="19051" y="6001"/>
                  </a:cubicBezTo>
                  <a:lnTo>
                    <a:pt x="18967" y="5929"/>
                  </a:lnTo>
                  <a:cubicBezTo>
                    <a:pt x="18908" y="5894"/>
                    <a:pt x="18920" y="5810"/>
                    <a:pt x="18848" y="5751"/>
                  </a:cubicBezTo>
                  <a:cubicBezTo>
                    <a:pt x="18789" y="5703"/>
                    <a:pt x="18705" y="5656"/>
                    <a:pt x="18646" y="5620"/>
                  </a:cubicBezTo>
                  <a:lnTo>
                    <a:pt x="18562" y="5537"/>
                  </a:lnTo>
                  <a:cubicBezTo>
                    <a:pt x="18527" y="5513"/>
                    <a:pt x="18491" y="5477"/>
                    <a:pt x="18443" y="5477"/>
                  </a:cubicBezTo>
                  <a:cubicBezTo>
                    <a:pt x="18396" y="5477"/>
                    <a:pt x="18372" y="5465"/>
                    <a:pt x="18336" y="5453"/>
                  </a:cubicBezTo>
                  <a:cubicBezTo>
                    <a:pt x="18312" y="5441"/>
                    <a:pt x="18277" y="5406"/>
                    <a:pt x="18253" y="5382"/>
                  </a:cubicBezTo>
                  <a:cubicBezTo>
                    <a:pt x="18229" y="5334"/>
                    <a:pt x="18193" y="5322"/>
                    <a:pt x="18158" y="5287"/>
                  </a:cubicBezTo>
                  <a:lnTo>
                    <a:pt x="18074" y="5203"/>
                  </a:lnTo>
                  <a:cubicBezTo>
                    <a:pt x="17991" y="5120"/>
                    <a:pt x="17896" y="5144"/>
                    <a:pt x="17848" y="5096"/>
                  </a:cubicBezTo>
                  <a:lnTo>
                    <a:pt x="17753" y="5001"/>
                  </a:lnTo>
                  <a:cubicBezTo>
                    <a:pt x="17741" y="4989"/>
                    <a:pt x="17729" y="4977"/>
                    <a:pt x="17693" y="4965"/>
                  </a:cubicBezTo>
                  <a:cubicBezTo>
                    <a:pt x="17670" y="4941"/>
                    <a:pt x="17658" y="4941"/>
                    <a:pt x="17622" y="4941"/>
                  </a:cubicBezTo>
                  <a:cubicBezTo>
                    <a:pt x="17574" y="4929"/>
                    <a:pt x="17539" y="4929"/>
                    <a:pt x="17515" y="4917"/>
                  </a:cubicBezTo>
                  <a:cubicBezTo>
                    <a:pt x="17503" y="4906"/>
                    <a:pt x="17479" y="4858"/>
                    <a:pt x="17455" y="4810"/>
                  </a:cubicBezTo>
                  <a:cubicBezTo>
                    <a:pt x="17455" y="4798"/>
                    <a:pt x="17443" y="4763"/>
                    <a:pt x="17419" y="4751"/>
                  </a:cubicBezTo>
                  <a:cubicBezTo>
                    <a:pt x="17396" y="4739"/>
                    <a:pt x="17372" y="4739"/>
                    <a:pt x="17360" y="4727"/>
                  </a:cubicBezTo>
                  <a:cubicBezTo>
                    <a:pt x="17312" y="4703"/>
                    <a:pt x="17265" y="4691"/>
                    <a:pt x="17241" y="4667"/>
                  </a:cubicBezTo>
                  <a:cubicBezTo>
                    <a:pt x="17193" y="4632"/>
                    <a:pt x="17146" y="4632"/>
                    <a:pt x="17098" y="4620"/>
                  </a:cubicBezTo>
                  <a:cubicBezTo>
                    <a:pt x="17062" y="4608"/>
                    <a:pt x="17038" y="4584"/>
                    <a:pt x="17015" y="4548"/>
                  </a:cubicBezTo>
                  <a:cubicBezTo>
                    <a:pt x="17003" y="4525"/>
                    <a:pt x="16979" y="4501"/>
                    <a:pt x="16967" y="4489"/>
                  </a:cubicBezTo>
                  <a:cubicBezTo>
                    <a:pt x="16955" y="4465"/>
                    <a:pt x="16919" y="4453"/>
                    <a:pt x="16908" y="4441"/>
                  </a:cubicBezTo>
                  <a:lnTo>
                    <a:pt x="16788" y="4370"/>
                  </a:lnTo>
                  <a:cubicBezTo>
                    <a:pt x="16717" y="4286"/>
                    <a:pt x="16598" y="4286"/>
                    <a:pt x="16562" y="4227"/>
                  </a:cubicBezTo>
                  <a:cubicBezTo>
                    <a:pt x="16550" y="4191"/>
                    <a:pt x="16538" y="4144"/>
                    <a:pt x="16479" y="4096"/>
                  </a:cubicBezTo>
                  <a:cubicBezTo>
                    <a:pt x="16431" y="4072"/>
                    <a:pt x="16384" y="4048"/>
                    <a:pt x="16348" y="4036"/>
                  </a:cubicBezTo>
                  <a:cubicBezTo>
                    <a:pt x="16300" y="4013"/>
                    <a:pt x="16265" y="3989"/>
                    <a:pt x="16241" y="3953"/>
                  </a:cubicBezTo>
                  <a:cubicBezTo>
                    <a:pt x="16229" y="3929"/>
                    <a:pt x="16205" y="3905"/>
                    <a:pt x="16181" y="3893"/>
                  </a:cubicBezTo>
                  <a:cubicBezTo>
                    <a:pt x="16169" y="3870"/>
                    <a:pt x="16146" y="3858"/>
                    <a:pt x="16134" y="3858"/>
                  </a:cubicBezTo>
                  <a:cubicBezTo>
                    <a:pt x="16110" y="3846"/>
                    <a:pt x="16086" y="3846"/>
                    <a:pt x="16074" y="3846"/>
                  </a:cubicBezTo>
                  <a:cubicBezTo>
                    <a:pt x="16034" y="3846"/>
                    <a:pt x="16000" y="3851"/>
                    <a:pt x="15974" y="3851"/>
                  </a:cubicBezTo>
                  <a:cubicBezTo>
                    <a:pt x="15962" y="3851"/>
                    <a:pt x="15951" y="3850"/>
                    <a:pt x="15943" y="3846"/>
                  </a:cubicBezTo>
                  <a:cubicBezTo>
                    <a:pt x="15931" y="3846"/>
                    <a:pt x="15907" y="3798"/>
                    <a:pt x="15884" y="3751"/>
                  </a:cubicBezTo>
                  <a:cubicBezTo>
                    <a:pt x="15872" y="3727"/>
                    <a:pt x="15848" y="3715"/>
                    <a:pt x="15824" y="3679"/>
                  </a:cubicBezTo>
                  <a:cubicBezTo>
                    <a:pt x="15788" y="3667"/>
                    <a:pt x="15765" y="3655"/>
                    <a:pt x="15729" y="3655"/>
                  </a:cubicBezTo>
                  <a:cubicBezTo>
                    <a:pt x="15669" y="3655"/>
                    <a:pt x="15634" y="3632"/>
                    <a:pt x="15610" y="3620"/>
                  </a:cubicBezTo>
                  <a:cubicBezTo>
                    <a:pt x="15598" y="3596"/>
                    <a:pt x="15586" y="3548"/>
                    <a:pt x="15538" y="3489"/>
                  </a:cubicBezTo>
                  <a:cubicBezTo>
                    <a:pt x="15514" y="3453"/>
                    <a:pt x="15467" y="3429"/>
                    <a:pt x="15431" y="3429"/>
                  </a:cubicBezTo>
                  <a:lnTo>
                    <a:pt x="15348" y="3429"/>
                  </a:lnTo>
                  <a:cubicBezTo>
                    <a:pt x="15312" y="3429"/>
                    <a:pt x="15300" y="3417"/>
                    <a:pt x="15288" y="3417"/>
                  </a:cubicBezTo>
                  <a:cubicBezTo>
                    <a:pt x="15276" y="3393"/>
                    <a:pt x="15241" y="3382"/>
                    <a:pt x="15229" y="3370"/>
                  </a:cubicBezTo>
                  <a:lnTo>
                    <a:pt x="15169" y="3310"/>
                  </a:lnTo>
                  <a:cubicBezTo>
                    <a:pt x="15169" y="3298"/>
                    <a:pt x="15157" y="3298"/>
                    <a:pt x="15133" y="3274"/>
                  </a:cubicBezTo>
                  <a:lnTo>
                    <a:pt x="15122" y="3262"/>
                  </a:lnTo>
                  <a:cubicBezTo>
                    <a:pt x="15098" y="3239"/>
                    <a:pt x="15098" y="3179"/>
                    <a:pt x="15038" y="3120"/>
                  </a:cubicBezTo>
                  <a:cubicBezTo>
                    <a:pt x="14991" y="3072"/>
                    <a:pt x="14943" y="3072"/>
                    <a:pt x="14919" y="3072"/>
                  </a:cubicBezTo>
                  <a:lnTo>
                    <a:pt x="14776" y="3072"/>
                  </a:lnTo>
                  <a:cubicBezTo>
                    <a:pt x="14764" y="3072"/>
                    <a:pt x="14764" y="3060"/>
                    <a:pt x="14752" y="3024"/>
                  </a:cubicBezTo>
                  <a:cubicBezTo>
                    <a:pt x="14741" y="3012"/>
                    <a:pt x="14717" y="2977"/>
                    <a:pt x="14705" y="2953"/>
                  </a:cubicBezTo>
                  <a:lnTo>
                    <a:pt x="14657" y="2905"/>
                  </a:lnTo>
                  <a:cubicBezTo>
                    <a:pt x="14645" y="2893"/>
                    <a:pt x="14645" y="2893"/>
                    <a:pt x="14633" y="2893"/>
                  </a:cubicBezTo>
                  <a:cubicBezTo>
                    <a:pt x="14622" y="2881"/>
                    <a:pt x="14622" y="2881"/>
                    <a:pt x="14598" y="2881"/>
                  </a:cubicBezTo>
                  <a:cubicBezTo>
                    <a:pt x="14550" y="2881"/>
                    <a:pt x="14513" y="2887"/>
                    <a:pt x="14487" y="2887"/>
                  </a:cubicBezTo>
                  <a:cubicBezTo>
                    <a:pt x="14473" y="2887"/>
                    <a:pt x="14463" y="2885"/>
                    <a:pt x="14455" y="2881"/>
                  </a:cubicBezTo>
                  <a:cubicBezTo>
                    <a:pt x="14443" y="2881"/>
                    <a:pt x="14419" y="2834"/>
                    <a:pt x="14395" y="2774"/>
                  </a:cubicBezTo>
                  <a:cubicBezTo>
                    <a:pt x="14395" y="2762"/>
                    <a:pt x="14383" y="2739"/>
                    <a:pt x="14360" y="2727"/>
                  </a:cubicBezTo>
                  <a:cubicBezTo>
                    <a:pt x="14348" y="2727"/>
                    <a:pt x="14348" y="2715"/>
                    <a:pt x="14336" y="2715"/>
                  </a:cubicBezTo>
                  <a:cubicBezTo>
                    <a:pt x="14324" y="2703"/>
                    <a:pt x="14324" y="2703"/>
                    <a:pt x="14300" y="2703"/>
                  </a:cubicBezTo>
                  <a:cubicBezTo>
                    <a:pt x="14264" y="2679"/>
                    <a:pt x="14229" y="2679"/>
                    <a:pt x="14205" y="2679"/>
                  </a:cubicBezTo>
                  <a:cubicBezTo>
                    <a:pt x="14145" y="2679"/>
                    <a:pt x="14145" y="2679"/>
                    <a:pt x="14086" y="2643"/>
                  </a:cubicBezTo>
                  <a:cubicBezTo>
                    <a:pt x="13990" y="2560"/>
                    <a:pt x="13883" y="2524"/>
                    <a:pt x="13788" y="2465"/>
                  </a:cubicBezTo>
                  <a:lnTo>
                    <a:pt x="13633" y="2369"/>
                  </a:lnTo>
                  <a:cubicBezTo>
                    <a:pt x="13609" y="2358"/>
                    <a:pt x="13574" y="2310"/>
                    <a:pt x="13514" y="2262"/>
                  </a:cubicBezTo>
                  <a:cubicBezTo>
                    <a:pt x="13502" y="2250"/>
                    <a:pt x="13490" y="2239"/>
                    <a:pt x="13467" y="2239"/>
                  </a:cubicBezTo>
                  <a:lnTo>
                    <a:pt x="13455" y="2227"/>
                  </a:lnTo>
                  <a:lnTo>
                    <a:pt x="13395" y="2167"/>
                  </a:lnTo>
                  <a:cubicBezTo>
                    <a:pt x="13383" y="2131"/>
                    <a:pt x="13336" y="2119"/>
                    <a:pt x="13324" y="2108"/>
                  </a:cubicBezTo>
                  <a:cubicBezTo>
                    <a:pt x="13288" y="2084"/>
                    <a:pt x="13276" y="2072"/>
                    <a:pt x="13252" y="2060"/>
                  </a:cubicBezTo>
                  <a:cubicBezTo>
                    <a:pt x="13217" y="2024"/>
                    <a:pt x="13205" y="2012"/>
                    <a:pt x="13157" y="2000"/>
                  </a:cubicBezTo>
                  <a:cubicBezTo>
                    <a:pt x="13132" y="1985"/>
                    <a:pt x="13113" y="1981"/>
                    <a:pt x="13096" y="1981"/>
                  </a:cubicBezTo>
                  <a:cubicBezTo>
                    <a:pt x="13075" y="1981"/>
                    <a:pt x="13058" y="1988"/>
                    <a:pt x="13038" y="1988"/>
                  </a:cubicBezTo>
                  <a:lnTo>
                    <a:pt x="12967" y="1988"/>
                  </a:lnTo>
                  <a:lnTo>
                    <a:pt x="12955" y="1965"/>
                  </a:lnTo>
                  <a:cubicBezTo>
                    <a:pt x="12931" y="1965"/>
                    <a:pt x="12931" y="1965"/>
                    <a:pt x="12919" y="1953"/>
                  </a:cubicBezTo>
                  <a:lnTo>
                    <a:pt x="12859" y="1893"/>
                  </a:lnTo>
                  <a:cubicBezTo>
                    <a:pt x="12847" y="1893"/>
                    <a:pt x="12836" y="1881"/>
                    <a:pt x="12812" y="1869"/>
                  </a:cubicBezTo>
                  <a:lnTo>
                    <a:pt x="12776" y="1834"/>
                  </a:lnTo>
                  <a:lnTo>
                    <a:pt x="12693" y="1786"/>
                  </a:lnTo>
                  <a:cubicBezTo>
                    <a:pt x="12681" y="1774"/>
                    <a:pt x="12633" y="1762"/>
                    <a:pt x="12633" y="1750"/>
                  </a:cubicBezTo>
                  <a:cubicBezTo>
                    <a:pt x="12609" y="1715"/>
                    <a:pt x="12574" y="1655"/>
                    <a:pt x="12490" y="1607"/>
                  </a:cubicBezTo>
                  <a:cubicBezTo>
                    <a:pt x="12395" y="1584"/>
                    <a:pt x="12336" y="1584"/>
                    <a:pt x="12312" y="1572"/>
                  </a:cubicBezTo>
                  <a:cubicBezTo>
                    <a:pt x="12216" y="1524"/>
                    <a:pt x="12145" y="1536"/>
                    <a:pt x="12121" y="1524"/>
                  </a:cubicBezTo>
                  <a:cubicBezTo>
                    <a:pt x="12121" y="1524"/>
                    <a:pt x="12097" y="1524"/>
                    <a:pt x="12085" y="1512"/>
                  </a:cubicBezTo>
                  <a:lnTo>
                    <a:pt x="12038" y="1488"/>
                  </a:lnTo>
                  <a:lnTo>
                    <a:pt x="11955" y="1465"/>
                  </a:lnTo>
                  <a:cubicBezTo>
                    <a:pt x="11907" y="1453"/>
                    <a:pt x="11859" y="1405"/>
                    <a:pt x="11800" y="1369"/>
                  </a:cubicBezTo>
                  <a:cubicBezTo>
                    <a:pt x="11728" y="1334"/>
                    <a:pt x="11681" y="1310"/>
                    <a:pt x="11621" y="1286"/>
                  </a:cubicBezTo>
                  <a:lnTo>
                    <a:pt x="11585" y="1274"/>
                  </a:lnTo>
                  <a:lnTo>
                    <a:pt x="11562" y="1250"/>
                  </a:lnTo>
                  <a:cubicBezTo>
                    <a:pt x="11550" y="1238"/>
                    <a:pt x="11538" y="1215"/>
                    <a:pt x="11502" y="1179"/>
                  </a:cubicBezTo>
                  <a:lnTo>
                    <a:pt x="11466" y="1131"/>
                  </a:lnTo>
                  <a:cubicBezTo>
                    <a:pt x="11466" y="1131"/>
                    <a:pt x="11443" y="1119"/>
                    <a:pt x="11431" y="1119"/>
                  </a:cubicBezTo>
                  <a:cubicBezTo>
                    <a:pt x="11431" y="1119"/>
                    <a:pt x="11419" y="1107"/>
                    <a:pt x="11407" y="1107"/>
                  </a:cubicBezTo>
                  <a:cubicBezTo>
                    <a:pt x="11359" y="1107"/>
                    <a:pt x="11323" y="1096"/>
                    <a:pt x="11300" y="1096"/>
                  </a:cubicBezTo>
                  <a:cubicBezTo>
                    <a:pt x="11252" y="1096"/>
                    <a:pt x="11252" y="1096"/>
                    <a:pt x="11228" y="1072"/>
                  </a:cubicBezTo>
                  <a:cubicBezTo>
                    <a:pt x="11204" y="1060"/>
                    <a:pt x="11181" y="1048"/>
                    <a:pt x="11145" y="1036"/>
                  </a:cubicBezTo>
                  <a:lnTo>
                    <a:pt x="11062" y="988"/>
                  </a:lnTo>
                  <a:cubicBezTo>
                    <a:pt x="11050" y="976"/>
                    <a:pt x="11014" y="953"/>
                    <a:pt x="10990" y="941"/>
                  </a:cubicBezTo>
                  <a:lnTo>
                    <a:pt x="10895" y="893"/>
                  </a:lnTo>
                  <a:cubicBezTo>
                    <a:pt x="10883" y="881"/>
                    <a:pt x="10847" y="869"/>
                    <a:pt x="10823" y="857"/>
                  </a:cubicBezTo>
                  <a:cubicBezTo>
                    <a:pt x="10788" y="822"/>
                    <a:pt x="10764" y="810"/>
                    <a:pt x="10716" y="798"/>
                  </a:cubicBezTo>
                  <a:cubicBezTo>
                    <a:pt x="10669" y="774"/>
                    <a:pt x="10633" y="762"/>
                    <a:pt x="10597" y="762"/>
                  </a:cubicBezTo>
                  <a:cubicBezTo>
                    <a:pt x="10573" y="762"/>
                    <a:pt x="10538" y="762"/>
                    <a:pt x="10526" y="750"/>
                  </a:cubicBezTo>
                  <a:cubicBezTo>
                    <a:pt x="10490" y="738"/>
                    <a:pt x="10478" y="715"/>
                    <a:pt x="10454" y="703"/>
                  </a:cubicBezTo>
                  <a:cubicBezTo>
                    <a:pt x="10419" y="691"/>
                    <a:pt x="10395" y="655"/>
                    <a:pt x="10347" y="643"/>
                  </a:cubicBezTo>
                  <a:cubicBezTo>
                    <a:pt x="10300" y="631"/>
                    <a:pt x="10252" y="619"/>
                    <a:pt x="10228" y="619"/>
                  </a:cubicBezTo>
                  <a:cubicBezTo>
                    <a:pt x="10192" y="619"/>
                    <a:pt x="10169" y="619"/>
                    <a:pt x="10157" y="595"/>
                  </a:cubicBezTo>
                  <a:cubicBezTo>
                    <a:pt x="10121" y="584"/>
                    <a:pt x="10073" y="572"/>
                    <a:pt x="10050" y="572"/>
                  </a:cubicBezTo>
                  <a:cubicBezTo>
                    <a:pt x="10002" y="572"/>
                    <a:pt x="9990" y="572"/>
                    <a:pt x="9954" y="560"/>
                  </a:cubicBezTo>
                  <a:lnTo>
                    <a:pt x="9871" y="524"/>
                  </a:lnTo>
                  <a:lnTo>
                    <a:pt x="9776" y="500"/>
                  </a:lnTo>
                  <a:cubicBezTo>
                    <a:pt x="9764" y="500"/>
                    <a:pt x="9752" y="464"/>
                    <a:pt x="9716" y="453"/>
                  </a:cubicBezTo>
                  <a:cubicBezTo>
                    <a:pt x="9692" y="417"/>
                    <a:pt x="9657" y="393"/>
                    <a:pt x="9597" y="381"/>
                  </a:cubicBezTo>
                  <a:cubicBezTo>
                    <a:pt x="9561" y="357"/>
                    <a:pt x="9514" y="357"/>
                    <a:pt x="9478" y="357"/>
                  </a:cubicBezTo>
                  <a:lnTo>
                    <a:pt x="9407" y="357"/>
                  </a:lnTo>
                  <a:cubicBezTo>
                    <a:pt x="9383" y="345"/>
                    <a:pt x="9359" y="334"/>
                    <a:pt x="9335" y="322"/>
                  </a:cubicBezTo>
                  <a:cubicBezTo>
                    <a:pt x="9299" y="298"/>
                    <a:pt x="9264" y="274"/>
                    <a:pt x="9216" y="262"/>
                  </a:cubicBezTo>
                  <a:lnTo>
                    <a:pt x="9121" y="226"/>
                  </a:lnTo>
                  <a:cubicBezTo>
                    <a:pt x="9097" y="214"/>
                    <a:pt x="9061" y="214"/>
                    <a:pt x="9026" y="203"/>
                  </a:cubicBezTo>
                  <a:cubicBezTo>
                    <a:pt x="9000" y="195"/>
                    <a:pt x="8980" y="192"/>
                    <a:pt x="8963" y="192"/>
                  </a:cubicBezTo>
                  <a:cubicBezTo>
                    <a:pt x="8926" y="192"/>
                    <a:pt x="8907" y="206"/>
                    <a:pt x="8883" y="214"/>
                  </a:cubicBezTo>
                  <a:cubicBezTo>
                    <a:pt x="8859" y="226"/>
                    <a:pt x="8823" y="226"/>
                    <a:pt x="8823" y="226"/>
                  </a:cubicBezTo>
                  <a:lnTo>
                    <a:pt x="8728" y="214"/>
                  </a:lnTo>
                  <a:cubicBezTo>
                    <a:pt x="8692" y="214"/>
                    <a:pt x="8668" y="203"/>
                    <a:pt x="8633" y="203"/>
                  </a:cubicBezTo>
                  <a:cubicBezTo>
                    <a:pt x="8621" y="179"/>
                    <a:pt x="8585" y="167"/>
                    <a:pt x="8561" y="155"/>
                  </a:cubicBezTo>
                  <a:cubicBezTo>
                    <a:pt x="8549" y="143"/>
                    <a:pt x="8526" y="143"/>
                    <a:pt x="8502" y="119"/>
                  </a:cubicBezTo>
                  <a:cubicBezTo>
                    <a:pt x="8490" y="107"/>
                    <a:pt x="8466" y="107"/>
                    <a:pt x="8454" y="107"/>
                  </a:cubicBezTo>
                  <a:lnTo>
                    <a:pt x="8442" y="107"/>
                  </a:lnTo>
                  <a:cubicBezTo>
                    <a:pt x="8430" y="95"/>
                    <a:pt x="8395" y="83"/>
                    <a:pt x="8371" y="60"/>
                  </a:cubicBezTo>
                  <a:cubicBezTo>
                    <a:pt x="8347" y="48"/>
                    <a:pt x="8335" y="48"/>
                    <a:pt x="8311" y="36"/>
                  </a:cubicBezTo>
                  <a:cubicBezTo>
                    <a:pt x="8275" y="24"/>
                    <a:pt x="8252" y="24"/>
                    <a:pt x="8216" y="24"/>
                  </a:cubicBezTo>
                  <a:cubicBezTo>
                    <a:pt x="8156" y="24"/>
                    <a:pt x="8133" y="36"/>
                    <a:pt x="8097" y="48"/>
                  </a:cubicBezTo>
                  <a:cubicBezTo>
                    <a:pt x="8085" y="60"/>
                    <a:pt x="8085" y="60"/>
                    <a:pt x="8073" y="60"/>
                  </a:cubicBezTo>
                  <a:lnTo>
                    <a:pt x="8025" y="60"/>
                  </a:lnTo>
                  <a:cubicBezTo>
                    <a:pt x="7978" y="60"/>
                    <a:pt x="7930" y="83"/>
                    <a:pt x="7906" y="83"/>
                  </a:cubicBezTo>
                  <a:lnTo>
                    <a:pt x="7847" y="83"/>
                  </a:lnTo>
                  <a:cubicBezTo>
                    <a:pt x="7835" y="83"/>
                    <a:pt x="7799" y="48"/>
                    <a:pt x="7775" y="36"/>
                  </a:cubicBezTo>
                  <a:cubicBezTo>
                    <a:pt x="7740" y="24"/>
                    <a:pt x="7728" y="24"/>
                    <a:pt x="7692" y="0"/>
                  </a:cubicBezTo>
                  <a:close/>
                  <a:moveTo>
                    <a:pt x="4716" y="29337"/>
                  </a:moveTo>
                  <a:cubicBezTo>
                    <a:pt x="4680" y="29409"/>
                    <a:pt x="4632" y="29456"/>
                    <a:pt x="4596" y="29528"/>
                  </a:cubicBezTo>
                  <a:cubicBezTo>
                    <a:pt x="4632" y="29468"/>
                    <a:pt x="4692" y="29409"/>
                    <a:pt x="4716" y="29337"/>
                  </a:cubicBezTo>
                  <a:close/>
                  <a:moveTo>
                    <a:pt x="4596" y="29528"/>
                  </a:moveTo>
                  <a:lnTo>
                    <a:pt x="4513" y="29706"/>
                  </a:lnTo>
                  <a:cubicBezTo>
                    <a:pt x="4537" y="29659"/>
                    <a:pt x="4573" y="29587"/>
                    <a:pt x="4596" y="29528"/>
                  </a:cubicBezTo>
                  <a:close/>
                  <a:moveTo>
                    <a:pt x="4513" y="29706"/>
                  </a:moveTo>
                  <a:cubicBezTo>
                    <a:pt x="4465" y="29754"/>
                    <a:pt x="4442" y="29801"/>
                    <a:pt x="4406" y="29837"/>
                  </a:cubicBezTo>
                  <a:cubicBezTo>
                    <a:pt x="4442" y="29801"/>
                    <a:pt x="4477" y="29754"/>
                    <a:pt x="4513" y="29706"/>
                  </a:cubicBezTo>
                  <a:close/>
                  <a:moveTo>
                    <a:pt x="4406" y="29837"/>
                  </a:moveTo>
                  <a:cubicBezTo>
                    <a:pt x="4382" y="29873"/>
                    <a:pt x="4323" y="29885"/>
                    <a:pt x="4287" y="29920"/>
                  </a:cubicBezTo>
                  <a:cubicBezTo>
                    <a:pt x="4323" y="29897"/>
                    <a:pt x="4382" y="29885"/>
                    <a:pt x="4406" y="29837"/>
                  </a:cubicBezTo>
                  <a:close/>
                  <a:moveTo>
                    <a:pt x="4287" y="29920"/>
                  </a:moveTo>
                  <a:lnTo>
                    <a:pt x="4287" y="29920"/>
                  </a:lnTo>
                  <a:cubicBezTo>
                    <a:pt x="4239" y="29932"/>
                    <a:pt x="4227" y="29980"/>
                    <a:pt x="4215" y="30004"/>
                  </a:cubicBezTo>
                  <a:cubicBezTo>
                    <a:pt x="4227" y="29980"/>
                    <a:pt x="4239" y="29944"/>
                    <a:pt x="4287" y="29920"/>
                  </a:cubicBezTo>
                  <a:close/>
                  <a:moveTo>
                    <a:pt x="4215" y="30004"/>
                  </a:moveTo>
                  <a:cubicBezTo>
                    <a:pt x="4203" y="30040"/>
                    <a:pt x="4180" y="30051"/>
                    <a:pt x="4168" y="30075"/>
                  </a:cubicBezTo>
                  <a:cubicBezTo>
                    <a:pt x="4180" y="30063"/>
                    <a:pt x="4203" y="30040"/>
                    <a:pt x="4215" y="30004"/>
                  </a:cubicBezTo>
                  <a:close/>
                  <a:moveTo>
                    <a:pt x="4168" y="30075"/>
                  </a:moveTo>
                  <a:lnTo>
                    <a:pt x="4144" y="30135"/>
                  </a:lnTo>
                  <a:cubicBezTo>
                    <a:pt x="4144" y="30135"/>
                    <a:pt x="4156" y="30123"/>
                    <a:pt x="4168" y="300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rot="1744210">
              <a:off x="8452896" y="919825"/>
              <a:ext cx="367242" cy="1179719"/>
            </a:xfrm>
            <a:custGeom>
              <a:avLst/>
              <a:gdLst/>
              <a:ahLst/>
              <a:cxnLst/>
              <a:rect l="l" t="t" r="r" b="b"/>
              <a:pathLst>
                <a:path w="10811" h="34729" extrusionOk="0">
                  <a:moveTo>
                    <a:pt x="6559" y="0"/>
                  </a:moveTo>
                  <a:cubicBezTo>
                    <a:pt x="6541" y="0"/>
                    <a:pt x="6521" y="6"/>
                    <a:pt x="6501" y="21"/>
                  </a:cubicBezTo>
                  <a:cubicBezTo>
                    <a:pt x="6490" y="26"/>
                    <a:pt x="6481" y="32"/>
                    <a:pt x="6473" y="39"/>
                  </a:cubicBezTo>
                  <a:lnTo>
                    <a:pt x="6473" y="39"/>
                  </a:lnTo>
                  <a:cubicBezTo>
                    <a:pt x="6513" y="36"/>
                    <a:pt x="6568" y="31"/>
                    <a:pt x="6644" y="21"/>
                  </a:cubicBezTo>
                  <a:cubicBezTo>
                    <a:pt x="6628" y="21"/>
                    <a:pt x="6596" y="0"/>
                    <a:pt x="6559" y="0"/>
                  </a:cubicBezTo>
                  <a:close/>
                  <a:moveTo>
                    <a:pt x="9597" y="4665"/>
                  </a:moveTo>
                  <a:cubicBezTo>
                    <a:pt x="9620" y="4677"/>
                    <a:pt x="9656" y="4677"/>
                    <a:pt x="9692" y="4701"/>
                  </a:cubicBezTo>
                  <a:lnTo>
                    <a:pt x="9775" y="4701"/>
                  </a:lnTo>
                  <a:cubicBezTo>
                    <a:pt x="9787" y="4701"/>
                    <a:pt x="9799" y="4713"/>
                    <a:pt x="9847" y="4724"/>
                  </a:cubicBezTo>
                  <a:cubicBezTo>
                    <a:pt x="9870" y="4724"/>
                    <a:pt x="9894" y="4736"/>
                    <a:pt x="9906" y="4736"/>
                  </a:cubicBezTo>
                  <a:lnTo>
                    <a:pt x="9930" y="4760"/>
                  </a:lnTo>
                  <a:lnTo>
                    <a:pt x="9930" y="4784"/>
                  </a:lnTo>
                  <a:cubicBezTo>
                    <a:pt x="9930" y="4820"/>
                    <a:pt x="9918" y="4832"/>
                    <a:pt x="9918" y="4843"/>
                  </a:cubicBezTo>
                  <a:lnTo>
                    <a:pt x="9918" y="4855"/>
                  </a:lnTo>
                  <a:lnTo>
                    <a:pt x="9894" y="4891"/>
                  </a:lnTo>
                  <a:cubicBezTo>
                    <a:pt x="9847" y="4915"/>
                    <a:pt x="9775" y="4974"/>
                    <a:pt x="9739" y="5010"/>
                  </a:cubicBezTo>
                  <a:lnTo>
                    <a:pt x="9668" y="5070"/>
                  </a:lnTo>
                  <a:cubicBezTo>
                    <a:pt x="9656" y="5082"/>
                    <a:pt x="9597" y="5129"/>
                    <a:pt x="9573" y="5153"/>
                  </a:cubicBezTo>
                  <a:cubicBezTo>
                    <a:pt x="9561" y="5201"/>
                    <a:pt x="9549" y="5213"/>
                    <a:pt x="9537" y="5236"/>
                  </a:cubicBezTo>
                  <a:lnTo>
                    <a:pt x="9513" y="5248"/>
                  </a:lnTo>
                  <a:lnTo>
                    <a:pt x="9477" y="5272"/>
                  </a:lnTo>
                  <a:cubicBezTo>
                    <a:pt x="9423" y="5305"/>
                    <a:pt x="9349" y="5357"/>
                    <a:pt x="9336" y="5357"/>
                  </a:cubicBezTo>
                  <a:cubicBezTo>
                    <a:pt x="9335" y="5357"/>
                    <a:pt x="9335" y="5357"/>
                    <a:pt x="9335" y="5355"/>
                  </a:cubicBezTo>
                  <a:cubicBezTo>
                    <a:pt x="9311" y="5355"/>
                    <a:pt x="9275" y="5355"/>
                    <a:pt x="9239" y="5367"/>
                  </a:cubicBezTo>
                  <a:cubicBezTo>
                    <a:pt x="9239" y="5367"/>
                    <a:pt x="9216" y="5379"/>
                    <a:pt x="9204" y="5379"/>
                  </a:cubicBezTo>
                  <a:cubicBezTo>
                    <a:pt x="9192" y="5379"/>
                    <a:pt x="9156" y="5391"/>
                    <a:pt x="9156" y="5391"/>
                  </a:cubicBezTo>
                  <a:lnTo>
                    <a:pt x="9096" y="5451"/>
                  </a:lnTo>
                  <a:cubicBezTo>
                    <a:pt x="9073" y="5486"/>
                    <a:pt x="9061" y="5510"/>
                    <a:pt x="9037" y="5534"/>
                  </a:cubicBezTo>
                  <a:lnTo>
                    <a:pt x="9025" y="5546"/>
                  </a:lnTo>
                  <a:cubicBezTo>
                    <a:pt x="9013" y="5558"/>
                    <a:pt x="9025" y="5558"/>
                    <a:pt x="9013" y="5558"/>
                  </a:cubicBezTo>
                  <a:lnTo>
                    <a:pt x="9001" y="5570"/>
                  </a:lnTo>
                  <a:lnTo>
                    <a:pt x="8906" y="5617"/>
                  </a:lnTo>
                  <a:lnTo>
                    <a:pt x="8858" y="5653"/>
                  </a:lnTo>
                  <a:cubicBezTo>
                    <a:pt x="8835" y="5665"/>
                    <a:pt x="8846" y="5665"/>
                    <a:pt x="8835" y="5665"/>
                  </a:cubicBezTo>
                  <a:cubicBezTo>
                    <a:pt x="8799" y="5665"/>
                    <a:pt x="8775" y="5665"/>
                    <a:pt x="8739" y="5677"/>
                  </a:cubicBezTo>
                  <a:cubicBezTo>
                    <a:pt x="8727" y="5677"/>
                    <a:pt x="8715" y="5677"/>
                    <a:pt x="8680" y="5689"/>
                  </a:cubicBezTo>
                  <a:lnTo>
                    <a:pt x="8644" y="5713"/>
                  </a:lnTo>
                  <a:cubicBezTo>
                    <a:pt x="8608" y="5725"/>
                    <a:pt x="8537" y="5736"/>
                    <a:pt x="8442" y="5784"/>
                  </a:cubicBezTo>
                  <a:cubicBezTo>
                    <a:pt x="8370" y="5832"/>
                    <a:pt x="8346" y="5867"/>
                    <a:pt x="8299" y="5891"/>
                  </a:cubicBezTo>
                  <a:lnTo>
                    <a:pt x="8203" y="5927"/>
                  </a:lnTo>
                  <a:lnTo>
                    <a:pt x="8168" y="5951"/>
                  </a:lnTo>
                  <a:lnTo>
                    <a:pt x="8144" y="5963"/>
                  </a:lnTo>
                  <a:cubicBezTo>
                    <a:pt x="8144" y="5963"/>
                    <a:pt x="8132" y="5963"/>
                    <a:pt x="8120" y="5975"/>
                  </a:cubicBezTo>
                  <a:cubicBezTo>
                    <a:pt x="8061" y="6034"/>
                    <a:pt x="8049" y="6070"/>
                    <a:pt x="8025" y="6094"/>
                  </a:cubicBezTo>
                  <a:lnTo>
                    <a:pt x="8013" y="6129"/>
                  </a:lnTo>
                  <a:lnTo>
                    <a:pt x="7989" y="6129"/>
                  </a:lnTo>
                  <a:cubicBezTo>
                    <a:pt x="7965" y="6129"/>
                    <a:pt x="7942" y="6106"/>
                    <a:pt x="7882" y="6106"/>
                  </a:cubicBezTo>
                  <a:cubicBezTo>
                    <a:pt x="7879" y="6102"/>
                    <a:pt x="7872" y="6101"/>
                    <a:pt x="7864" y="6101"/>
                  </a:cubicBezTo>
                  <a:cubicBezTo>
                    <a:pt x="7841" y="6101"/>
                    <a:pt x="7804" y="6112"/>
                    <a:pt x="7787" y="6129"/>
                  </a:cubicBezTo>
                  <a:lnTo>
                    <a:pt x="7811" y="6106"/>
                  </a:lnTo>
                  <a:cubicBezTo>
                    <a:pt x="7822" y="6094"/>
                    <a:pt x="7834" y="6094"/>
                    <a:pt x="7834" y="6082"/>
                  </a:cubicBezTo>
                  <a:lnTo>
                    <a:pt x="7870" y="6034"/>
                  </a:lnTo>
                  <a:cubicBezTo>
                    <a:pt x="7906" y="5986"/>
                    <a:pt x="7953" y="5915"/>
                    <a:pt x="7965" y="5915"/>
                  </a:cubicBezTo>
                  <a:cubicBezTo>
                    <a:pt x="8001" y="5903"/>
                    <a:pt x="8025" y="5891"/>
                    <a:pt x="8073" y="5856"/>
                  </a:cubicBezTo>
                  <a:cubicBezTo>
                    <a:pt x="8144" y="5808"/>
                    <a:pt x="8144" y="5784"/>
                    <a:pt x="8180" y="5748"/>
                  </a:cubicBezTo>
                  <a:cubicBezTo>
                    <a:pt x="8203" y="5725"/>
                    <a:pt x="8227" y="5689"/>
                    <a:pt x="8239" y="5677"/>
                  </a:cubicBezTo>
                  <a:lnTo>
                    <a:pt x="8251" y="5665"/>
                  </a:lnTo>
                  <a:cubicBezTo>
                    <a:pt x="8263" y="5665"/>
                    <a:pt x="8287" y="5653"/>
                    <a:pt x="8287" y="5629"/>
                  </a:cubicBezTo>
                  <a:cubicBezTo>
                    <a:pt x="8299" y="5605"/>
                    <a:pt x="8299" y="5570"/>
                    <a:pt x="8311" y="5558"/>
                  </a:cubicBezTo>
                  <a:cubicBezTo>
                    <a:pt x="8323" y="5510"/>
                    <a:pt x="8346" y="5486"/>
                    <a:pt x="8346" y="5486"/>
                  </a:cubicBezTo>
                  <a:cubicBezTo>
                    <a:pt x="8346" y="5486"/>
                    <a:pt x="8346" y="5475"/>
                    <a:pt x="8370" y="5451"/>
                  </a:cubicBezTo>
                  <a:cubicBezTo>
                    <a:pt x="8382" y="5439"/>
                    <a:pt x="8418" y="5427"/>
                    <a:pt x="8465" y="5391"/>
                  </a:cubicBezTo>
                  <a:lnTo>
                    <a:pt x="8501" y="5367"/>
                  </a:lnTo>
                  <a:cubicBezTo>
                    <a:pt x="8501" y="5367"/>
                    <a:pt x="8525" y="5355"/>
                    <a:pt x="8537" y="5355"/>
                  </a:cubicBezTo>
                  <a:cubicBezTo>
                    <a:pt x="8561" y="5332"/>
                    <a:pt x="8596" y="5320"/>
                    <a:pt x="8644" y="5296"/>
                  </a:cubicBezTo>
                  <a:lnTo>
                    <a:pt x="8727" y="5236"/>
                  </a:lnTo>
                  <a:lnTo>
                    <a:pt x="8799" y="5177"/>
                  </a:lnTo>
                  <a:cubicBezTo>
                    <a:pt x="8799" y="5153"/>
                    <a:pt x="8823" y="5153"/>
                    <a:pt x="8835" y="5141"/>
                  </a:cubicBezTo>
                  <a:lnTo>
                    <a:pt x="8858" y="5117"/>
                  </a:lnTo>
                  <a:cubicBezTo>
                    <a:pt x="8882" y="5082"/>
                    <a:pt x="8882" y="5070"/>
                    <a:pt x="8894" y="5058"/>
                  </a:cubicBezTo>
                  <a:cubicBezTo>
                    <a:pt x="8906" y="5022"/>
                    <a:pt x="8918" y="5010"/>
                    <a:pt x="8918" y="5010"/>
                  </a:cubicBezTo>
                  <a:lnTo>
                    <a:pt x="9001" y="4963"/>
                  </a:lnTo>
                  <a:lnTo>
                    <a:pt x="9085" y="4903"/>
                  </a:lnTo>
                  <a:lnTo>
                    <a:pt x="9085" y="4903"/>
                  </a:lnTo>
                  <a:cubicBezTo>
                    <a:pt x="9081" y="4907"/>
                    <a:pt x="9079" y="4908"/>
                    <a:pt x="9081" y="4908"/>
                  </a:cubicBezTo>
                  <a:cubicBezTo>
                    <a:pt x="9083" y="4908"/>
                    <a:pt x="9096" y="4903"/>
                    <a:pt x="9120" y="4903"/>
                  </a:cubicBezTo>
                  <a:cubicBezTo>
                    <a:pt x="9144" y="4891"/>
                    <a:pt x="9192" y="4903"/>
                    <a:pt x="9263" y="4879"/>
                  </a:cubicBezTo>
                  <a:cubicBezTo>
                    <a:pt x="9323" y="4843"/>
                    <a:pt x="9358" y="4820"/>
                    <a:pt x="9382" y="4784"/>
                  </a:cubicBezTo>
                  <a:cubicBezTo>
                    <a:pt x="9394" y="4772"/>
                    <a:pt x="9430" y="4760"/>
                    <a:pt x="9418" y="4760"/>
                  </a:cubicBezTo>
                  <a:lnTo>
                    <a:pt x="9442" y="4736"/>
                  </a:lnTo>
                  <a:cubicBezTo>
                    <a:pt x="9454" y="4736"/>
                    <a:pt x="9454" y="4724"/>
                    <a:pt x="9477" y="4724"/>
                  </a:cubicBezTo>
                  <a:cubicBezTo>
                    <a:pt x="9489" y="4724"/>
                    <a:pt x="9501" y="4713"/>
                    <a:pt x="9513" y="4701"/>
                  </a:cubicBezTo>
                  <a:cubicBezTo>
                    <a:pt x="9549" y="4677"/>
                    <a:pt x="9573" y="4665"/>
                    <a:pt x="9561" y="4665"/>
                  </a:cubicBezTo>
                  <a:close/>
                  <a:moveTo>
                    <a:pt x="6370" y="33"/>
                  </a:moveTo>
                  <a:lnTo>
                    <a:pt x="6370" y="33"/>
                  </a:lnTo>
                  <a:cubicBezTo>
                    <a:pt x="6370" y="34"/>
                    <a:pt x="6346" y="57"/>
                    <a:pt x="6322" y="57"/>
                  </a:cubicBezTo>
                  <a:cubicBezTo>
                    <a:pt x="6298" y="57"/>
                    <a:pt x="6264" y="36"/>
                    <a:pt x="6226" y="36"/>
                  </a:cubicBezTo>
                  <a:cubicBezTo>
                    <a:pt x="6207" y="36"/>
                    <a:pt x="6187" y="41"/>
                    <a:pt x="6168" y="57"/>
                  </a:cubicBezTo>
                  <a:cubicBezTo>
                    <a:pt x="6096" y="81"/>
                    <a:pt x="6108" y="200"/>
                    <a:pt x="6013" y="248"/>
                  </a:cubicBezTo>
                  <a:cubicBezTo>
                    <a:pt x="5965" y="271"/>
                    <a:pt x="5929" y="319"/>
                    <a:pt x="5870" y="355"/>
                  </a:cubicBezTo>
                  <a:cubicBezTo>
                    <a:pt x="5810" y="379"/>
                    <a:pt x="5751" y="367"/>
                    <a:pt x="5691" y="379"/>
                  </a:cubicBezTo>
                  <a:cubicBezTo>
                    <a:pt x="5632" y="391"/>
                    <a:pt x="5632" y="486"/>
                    <a:pt x="5596" y="545"/>
                  </a:cubicBezTo>
                  <a:cubicBezTo>
                    <a:pt x="5548" y="617"/>
                    <a:pt x="5441" y="605"/>
                    <a:pt x="5382" y="652"/>
                  </a:cubicBezTo>
                  <a:cubicBezTo>
                    <a:pt x="5310" y="688"/>
                    <a:pt x="5203" y="652"/>
                    <a:pt x="5144" y="724"/>
                  </a:cubicBezTo>
                  <a:cubicBezTo>
                    <a:pt x="5120" y="748"/>
                    <a:pt x="5084" y="783"/>
                    <a:pt x="5036" y="807"/>
                  </a:cubicBezTo>
                  <a:cubicBezTo>
                    <a:pt x="5001" y="843"/>
                    <a:pt x="4977" y="867"/>
                    <a:pt x="4965" y="914"/>
                  </a:cubicBezTo>
                  <a:cubicBezTo>
                    <a:pt x="4953" y="962"/>
                    <a:pt x="4894" y="986"/>
                    <a:pt x="4858" y="1022"/>
                  </a:cubicBezTo>
                  <a:cubicBezTo>
                    <a:pt x="4822" y="1045"/>
                    <a:pt x="4786" y="1081"/>
                    <a:pt x="4739" y="1105"/>
                  </a:cubicBezTo>
                  <a:cubicBezTo>
                    <a:pt x="4703" y="1141"/>
                    <a:pt x="4655" y="1153"/>
                    <a:pt x="4608" y="1188"/>
                  </a:cubicBezTo>
                  <a:lnTo>
                    <a:pt x="4477" y="1272"/>
                  </a:lnTo>
                  <a:cubicBezTo>
                    <a:pt x="4453" y="1284"/>
                    <a:pt x="4429" y="1307"/>
                    <a:pt x="4393" y="1319"/>
                  </a:cubicBezTo>
                  <a:cubicBezTo>
                    <a:pt x="4370" y="1331"/>
                    <a:pt x="4334" y="1331"/>
                    <a:pt x="4310" y="1331"/>
                  </a:cubicBezTo>
                  <a:cubicBezTo>
                    <a:pt x="4251" y="1343"/>
                    <a:pt x="4227" y="1379"/>
                    <a:pt x="4191" y="1414"/>
                  </a:cubicBezTo>
                  <a:cubicBezTo>
                    <a:pt x="4179" y="1450"/>
                    <a:pt x="4155" y="1474"/>
                    <a:pt x="4132" y="1498"/>
                  </a:cubicBezTo>
                  <a:cubicBezTo>
                    <a:pt x="4096" y="1522"/>
                    <a:pt x="4084" y="1534"/>
                    <a:pt x="4060" y="1557"/>
                  </a:cubicBezTo>
                  <a:cubicBezTo>
                    <a:pt x="4001" y="1581"/>
                    <a:pt x="3941" y="1593"/>
                    <a:pt x="3917" y="1653"/>
                  </a:cubicBezTo>
                  <a:lnTo>
                    <a:pt x="3882" y="1748"/>
                  </a:lnTo>
                  <a:cubicBezTo>
                    <a:pt x="3858" y="1772"/>
                    <a:pt x="3834" y="1807"/>
                    <a:pt x="3810" y="1819"/>
                  </a:cubicBezTo>
                  <a:cubicBezTo>
                    <a:pt x="3762" y="1867"/>
                    <a:pt x="3703" y="1891"/>
                    <a:pt x="3655" y="1938"/>
                  </a:cubicBezTo>
                  <a:cubicBezTo>
                    <a:pt x="3596" y="1974"/>
                    <a:pt x="3536" y="1998"/>
                    <a:pt x="3512" y="2046"/>
                  </a:cubicBezTo>
                  <a:cubicBezTo>
                    <a:pt x="3489" y="2069"/>
                    <a:pt x="3477" y="2105"/>
                    <a:pt x="3453" y="2129"/>
                  </a:cubicBezTo>
                  <a:cubicBezTo>
                    <a:pt x="3429" y="2165"/>
                    <a:pt x="3405" y="2188"/>
                    <a:pt x="3346" y="2212"/>
                  </a:cubicBezTo>
                  <a:lnTo>
                    <a:pt x="3239" y="2212"/>
                  </a:lnTo>
                  <a:cubicBezTo>
                    <a:pt x="3203" y="2212"/>
                    <a:pt x="3179" y="2212"/>
                    <a:pt x="3167" y="2224"/>
                  </a:cubicBezTo>
                  <a:cubicBezTo>
                    <a:pt x="3131" y="2248"/>
                    <a:pt x="3131" y="2355"/>
                    <a:pt x="3060" y="2415"/>
                  </a:cubicBezTo>
                  <a:cubicBezTo>
                    <a:pt x="2989" y="2462"/>
                    <a:pt x="2905" y="2462"/>
                    <a:pt x="2869" y="2510"/>
                  </a:cubicBezTo>
                  <a:cubicBezTo>
                    <a:pt x="2834" y="2534"/>
                    <a:pt x="2822" y="2569"/>
                    <a:pt x="2786" y="2593"/>
                  </a:cubicBezTo>
                  <a:cubicBezTo>
                    <a:pt x="2762" y="2629"/>
                    <a:pt x="2727" y="2653"/>
                    <a:pt x="2703" y="2665"/>
                  </a:cubicBezTo>
                  <a:lnTo>
                    <a:pt x="2608" y="2748"/>
                  </a:lnTo>
                  <a:cubicBezTo>
                    <a:pt x="2584" y="2772"/>
                    <a:pt x="2572" y="2784"/>
                    <a:pt x="2548" y="2819"/>
                  </a:cubicBezTo>
                  <a:cubicBezTo>
                    <a:pt x="2536" y="2843"/>
                    <a:pt x="2524" y="2891"/>
                    <a:pt x="2488" y="2938"/>
                  </a:cubicBezTo>
                  <a:cubicBezTo>
                    <a:pt x="2453" y="2962"/>
                    <a:pt x="2417" y="2986"/>
                    <a:pt x="2369" y="2998"/>
                  </a:cubicBezTo>
                  <a:cubicBezTo>
                    <a:pt x="2358" y="2998"/>
                    <a:pt x="2346" y="3010"/>
                    <a:pt x="2334" y="3010"/>
                  </a:cubicBezTo>
                  <a:cubicBezTo>
                    <a:pt x="2322" y="3010"/>
                    <a:pt x="2322" y="3022"/>
                    <a:pt x="2286" y="3046"/>
                  </a:cubicBezTo>
                  <a:cubicBezTo>
                    <a:pt x="2238" y="3069"/>
                    <a:pt x="2215" y="3081"/>
                    <a:pt x="2179" y="3105"/>
                  </a:cubicBezTo>
                  <a:cubicBezTo>
                    <a:pt x="2167" y="3117"/>
                    <a:pt x="2155" y="3117"/>
                    <a:pt x="2143" y="3129"/>
                  </a:cubicBezTo>
                  <a:lnTo>
                    <a:pt x="2096" y="3177"/>
                  </a:lnTo>
                  <a:lnTo>
                    <a:pt x="2000" y="3248"/>
                  </a:lnTo>
                  <a:lnTo>
                    <a:pt x="1988" y="3260"/>
                  </a:lnTo>
                  <a:lnTo>
                    <a:pt x="1977" y="3284"/>
                  </a:lnTo>
                  <a:cubicBezTo>
                    <a:pt x="1977" y="3284"/>
                    <a:pt x="1977" y="3296"/>
                    <a:pt x="1965" y="3296"/>
                  </a:cubicBezTo>
                  <a:cubicBezTo>
                    <a:pt x="1965" y="3308"/>
                    <a:pt x="1941" y="3319"/>
                    <a:pt x="1941" y="3355"/>
                  </a:cubicBezTo>
                  <a:cubicBezTo>
                    <a:pt x="1941" y="3367"/>
                    <a:pt x="1929" y="3403"/>
                    <a:pt x="1929" y="3415"/>
                  </a:cubicBezTo>
                  <a:cubicBezTo>
                    <a:pt x="1917" y="3439"/>
                    <a:pt x="1893" y="3462"/>
                    <a:pt x="1881" y="3474"/>
                  </a:cubicBezTo>
                  <a:cubicBezTo>
                    <a:pt x="1869" y="3486"/>
                    <a:pt x="1857" y="3534"/>
                    <a:pt x="1846" y="3581"/>
                  </a:cubicBezTo>
                  <a:cubicBezTo>
                    <a:pt x="1822" y="3605"/>
                    <a:pt x="1822" y="3617"/>
                    <a:pt x="1798" y="3653"/>
                  </a:cubicBezTo>
                  <a:cubicBezTo>
                    <a:pt x="1798" y="3653"/>
                    <a:pt x="1762" y="3665"/>
                    <a:pt x="1750" y="3677"/>
                  </a:cubicBezTo>
                  <a:cubicBezTo>
                    <a:pt x="1738" y="3677"/>
                    <a:pt x="1726" y="3677"/>
                    <a:pt x="1703" y="3700"/>
                  </a:cubicBezTo>
                  <a:lnTo>
                    <a:pt x="1572" y="3700"/>
                  </a:lnTo>
                  <a:lnTo>
                    <a:pt x="1560" y="3712"/>
                  </a:lnTo>
                  <a:cubicBezTo>
                    <a:pt x="1548" y="3724"/>
                    <a:pt x="1548" y="3736"/>
                    <a:pt x="1524" y="3760"/>
                  </a:cubicBezTo>
                  <a:cubicBezTo>
                    <a:pt x="1512" y="3784"/>
                    <a:pt x="1488" y="3831"/>
                    <a:pt x="1453" y="3879"/>
                  </a:cubicBezTo>
                  <a:cubicBezTo>
                    <a:pt x="1441" y="3903"/>
                    <a:pt x="1429" y="3939"/>
                    <a:pt x="1393" y="3974"/>
                  </a:cubicBezTo>
                  <a:cubicBezTo>
                    <a:pt x="1381" y="3998"/>
                    <a:pt x="1369" y="4022"/>
                    <a:pt x="1345" y="4034"/>
                  </a:cubicBezTo>
                  <a:lnTo>
                    <a:pt x="1310" y="4081"/>
                  </a:lnTo>
                  <a:lnTo>
                    <a:pt x="1215" y="4189"/>
                  </a:lnTo>
                  <a:cubicBezTo>
                    <a:pt x="1191" y="4236"/>
                    <a:pt x="1143" y="4248"/>
                    <a:pt x="1107" y="4272"/>
                  </a:cubicBezTo>
                  <a:lnTo>
                    <a:pt x="1072" y="4320"/>
                  </a:lnTo>
                  <a:lnTo>
                    <a:pt x="1072" y="4332"/>
                  </a:lnTo>
                  <a:lnTo>
                    <a:pt x="1072" y="4367"/>
                  </a:lnTo>
                  <a:cubicBezTo>
                    <a:pt x="1048" y="4391"/>
                    <a:pt x="1072" y="4451"/>
                    <a:pt x="1036" y="4510"/>
                  </a:cubicBezTo>
                  <a:cubicBezTo>
                    <a:pt x="1024" y="4546"/>
                    <a:pt x="976" y="4570"/>
                    <a:pt x="953" y="4570"/>
                  </a:cubicBezTo>
                  <a:cubicBezTo>
                    <a:pt x="917" y="4593"/>
                    <a:pt x="905" y="4593"/>
                    <a:pt x="869" y="4593"/>
                  </a:cubicBezTo>
                  <a:cubicBezTo>
                    <a:pt x="857" y="4593"/>
                    <a:pt x="834" y="4605"/>
                    <a:pt x="810" y="4605"/>
                  </a:cubicBezTo>
                  <a:lnTo>
                    <a:pt x="798" y="4605"/>
                  </a:lnTo>
                  <a:lnTo>
                    <a:pt x="798" y="4736"/>
                  </a:lnTo>
                  <a:cubicBezTo>
                    <a:pt x="798" y="4748"/>
                    <a:pt x="798" y="4772"/>
                    <a:pt x="786" y="4784"/>
                  </a:cubicBezTo>
                  <a:cubicBezTo>
                    <a:pt x="786" y="4796"/>
                    <a:pt x="774" y="4832"/>
                    <a:pt x="750" y="4832"/>
                  </a:cubicBezTo>
                  <a:cubicBezTo>
                    <a:pt x="738" y="4855"/>
                    <a:pt x="726" y="4867"/>
                    <a:pt x="691" y="4891"/>
                  </a:cubicBezTo>
                  <a:lnTo>
                    <a:pt x="655" y="4927"/>
                  </a:lnTo>
                  <a:cubicBezTo>
                    <a:pt x="631" y="4951"/>
                    <a:pt x="631" y="4963"/>
                    <a:pt x="607" y="4986"/>
                  </a:cubicBezTo>
                  <a:cubicBezTo>
                    <a:pt x="560" y="5034"/>
                    <a:pt x="512" y="5046"/>
                    <a:pt x="488" y="5082"/>
                  </a:cubicBezTo>
                  <a:lnTo>
                    <a:pt x="476" y="5094"/>
                  </a:lnTo>
                  <a:lnTo>
                    <a:pt x="476" y="5105"/>
                  </a:lnTo>
                  <a:lnTo>
                    <a:pt x="476" y="5165"/>
                  </a:lnTo>
                  <a:lnTo>
                    <a:pt x="476" y="5248"/>
                  </a:lnTo>
                  <a:cubicBezTo>
                    <a:pt x="476" y="5260"/>
                    <a:pt x="476" y="5272"/>
                    <a:pt x="453" y="5308"/>
                  </a:cubicBezTo>
                  <a:cubicBezTo>
                    <a:pt x="441" y="5332"/>
                    <a:pt x="441" y="5332"/>
                    <a:pt x="441" y="5344"/>
                  </a:cubicBezTo>
                  <a:cubicBezTo>
                    <a:pt x="417" y="5391"/>
                    <a:pt x="381" y="5439"/>
                    <a:pt x="369" y="5463"/>
                  </a:cubicBezTo>
                  <a:lnTo>
                    <a:pt x="357" y="5498"/>
                  </a:lnTo>
                  <a:cubicBezTo>
                    <a:pt x="333" y="5510"/>
                    <a:pt x="333" y="5522"/>
                    <a:pt x="322" y="5546"/>
                  </a:cubicBezTo>
                  <a:cubicBezTo>
                    <a:pt x="310" y="5570"/>
                    <a:pt x="298" y="5582"/>
                    <a:pt x="274" y="5605"/>
                  </a:cubicBezTo>
                  <a:cubicBezTo>
                    <a:pt x="250" y="5629"/>
                    <a:pt x="238" y="5653"/>
                    <a:pt x="238" y="5701"/>
                  </a:cubicBezTo>
                  <a:cubicBezTo>
                    <a:pt x="214" y="5748"/>
                    <a:pt x="214" y="5796"/>
                    <a:pt x="191" y="5856"/>
                  </a:cubicBezTo>
                  <a:cubicBezTo>
                    <a:pt x="155" y="5915"/>
                    <a:pt x="131" y="5963"/>
                    <a:pt x="119" y="5986"/>
                  </a:cubicBezTo>
                  <a:cubicBezTo>
                    <a:pt x="119" y="5998"/>
                    <a:pt x="119" y="5998"/>
                    <a:pt x="95" y="6022"/>
                  </a:cubicBezTo>
                  <a:lnTo>
                    <a:pt x="83" y="6058"/>
                  </a:lnTo>
                  <a:lnTo>
                    <a:pt x="60" y="6141"/>
                  </a:lnTo>
                  <a:cubicBezTo>
                    <a:pt x="36" y="6153"/>
                    <a:pt x="36" y="6177"/>
                    <a:pt x="36" y="6201"/>
                  </a:cubicBezTo>
                  <a:cubicBezTo>
                    <a:pt x="36" y="6213"/>
                    <a:pt x="24" y="6260"/>
                    <a:pt x="24" y="6272"/>
                  </a:cubicBezTo>
                  <a:cubicBezTo>
                    <a:pt x="12" y="6320"/>
                    <a:pt x="0" y="6379"/>
                    <a:pt x="0" y="6391"/>
                  </a:cubicBezTo>
                  <a:cubicBezTo>
                    <a:pt x="0" y="6391"/>
                    <a:pt x="0" y="6403"/>
                    <a:pt x="12" y="6415"/>
                  </a:cubicBezTo>
                  <a:cubicBezTo>
                    <a:pt x="24" y="6439"/>
                    <a:pt x="36" y="6463"/>
                    <a:pt x="60" y="6498"/>
                  </a:cubicBezTo>
                  <a:cubicBezTo>
                    <a:pt x="72" y="6522"/>
                    <a:pt x="83" y="6570"/>
                    <a:pt x="72" y="6594"/>
                  </a:cubicBezTo>
                  <a:lnTo>
                    <a:pt x="72" y="6677"/>
                  </a:lnTo>
                  <a:lnTo>
                    <a:pt x="72" y="6737"/>
                  </a:lnTo>
                  <a:lnTo>
                    <a:pt x="83" y="6808"/>
                  </a:lnTo>
                  <a:cubicBezTo>
                    <a:pt x="95" y="6868"/>
                    <a:pt x="95" y="6891"/>
                    <a:pt x="119" y="6939"/>
                  </a:cubicBezTo>
                  <a:cubicBezTo>
                    <a:pt x="131" y="6987"/>
                    <a:pt x="143" y="7034"/>
                    <a:pt x="179" y="7070"/>
                  </a:cubicBezTo>
                  <a:cubicBezTo>
                    <a:pt x="191" y="7094"/>
                    <a:pt x="202" y="7118"/>
                    <a:pt x="202" y="7153"/>
                  </a:cubicBezTo>
                  <a:cubicBezTo>
                    <a:pt x="214" y="7177"/>
                    <a:pt x="214" y="7201"/>
                    <a:pt x="238" y="7225"/>
                  </a:cubicBezTo>
                  <a:cubicBezTo>
                    <a:pt x="250" y="7237"/>
                    <a:pt x="250" y="7249"/>
                    <a:pt x="262" y="7272"/>
                  </a:cubicBezTo>
                  <a:lnTo>
                    <a:pt x="322" y="7332"/>
                  </a:lnTo>
                  <a:lnTo>
                    <a:pt x="381" y="7391"/>
                  </a:lnTo>
                  <a:cubicBezTo>
                    <a:pt x="393" y="7415"/>
                    <a:pt x="393" y="7415"/>
                    <a:pt x="429" y="7415"/>
                  </a:cubicBezTo>
                  <a:cubicBezTo>
                    <a:pt x="453" y="7439"/>
                    <a:pt x="512" y="7451"/>
                    <a:pt x="572" y="7499"/>
                  </a:cubicBezTo>
                  <a:cubicBezTo>
                    <a:pt x="619" y="7522"/>
                    <a:pt x="667" y="7558"/>
                    <a:pt x="691" y="7582"/>
                  </a:cubicBezTo>
                  <a:cubicBezTo>
                    <a:pt x="708" y="7590"/>
                    <a:pt x="723" y="7596"/>
                    <a:pt x="739" y="7601"/>
                  </a:cubicBezTo>
                  <a:lnTo>
                    <a:pt x="739" y="7601"/>
                  </a:lnTo>
                  <a:cubicBezTo>
                    <a:pt x="724" y="7594"/>
                    <a:pt x="708" y="7584"/>
                    <a:pt x="691" y="7570"/>
                  </a:cubicBezTo>
                  <a:cubicBezTo>
                    <a:pt x="667" y="7558"/>
                    <a:pt x="619" y="7522"/>
                    <a:pt x="619" y="7510"/>
                  </a:cubicBezTo>
                  <a:lnTo>
                    <a:pt x="560" y="7451"/>
                  </a:lnTo>
                  <a:lnTo>
                    <a:pt x="512" y="7391"/>
                  </a:lnTo>
                  <a:cubicBezTo>
                    <a:pt x="488" y="7356"/>
                    <a:pt x="464" y="7332"/>
                    <a:pt x="453" y="7296"/>
                  </a:cubicBezTo>
                  <a:cubicBezTo>
                    <a:pt x="441" y="7272"/>
                    <a:pt x="429" y="7237"/>
                    <a:pt x="429" y="7225"/>
                  </a:cubicBezTo>
                  <a:lnTo>
                    <a:pt x="393" y="7165"/>
                  </a:lnTo>
                  <a:cubicBezTo>
                    <a:pt x="369" y="7106"/>
                    <a:pt x="345" y="7058"/>
                    <a:pt x="333" y="7022"/>
                  </a:cubicBezTo>
                  <a:cubicBezTo>
                    <a:pt x="322" y="6975"/>
                    <a:pt x="310" y="6903"/>
                    <a:pt x="286" y="6856"/>
                  </a:cubicBezTo>
                  <a:lnTo>
                    <a:pt x="274" y="6784"/>
                  </a:lnTo>
                  <a:lnTo>
                    <a:pt x="274" y="6689"/>
                  </a:lnTo>
                  <a:lnTo>
                    <a:pt x="274" y="6618"/>
                  </a:lnTo>
                  <a:lnTo>
                    <a:pt x="274" y="6570"/>
                  </a:lnTo>
                  <a:cubicBezTo>
                    <a:pt x="262" y="6558"/>
                    <a:pt x="262" y="6546"/>
                    <a:pt x="250" y="6510"/>
                  </a:cubicBezTo>
                  <a:cubicBezTo>
                    <a:pt x="226" y="6487"/>
                    <a:pt x="214" y="6463"/>
                    <a:pt x="202" y="6403"/>
                  </a:cubicBezTo>
                  <a:cubicBezTo>
                    <a:pt x="202" y="6332"/>
                    <a:pt x="214" y="6284"/>
                    <a:pt x="226" y="6248"/>
                  </a:cubicBezTo>
                  <a:cubicBezTo>
                    <a:pt x="226" y="6213"/>
                    <a:pt x="250" y="6201"/>
                    <a:pt x="250" y="6165"/>
                  </a:cubicBezTo>
                  <a:cubicBezTo>
                    <a:pt x="250" y="6141"/>
                    <a:pt x="262" y="6106"/>
                    <a:pt x="274" y="6094"/>
                  </a:cubicBezTo>
                  <a:lnTo>
                    <a:pt x="310" y="6022"/>
                  </a:lnTo>
                  <a:lnTo>
                    <a:pt x="322" y="5986"/>
                  </a:lnTo>
                  <a:cubicBezTo>
                    <a:pt x="322" y="5975"/>
                    <a:pt x="333" y="5963"/>
                    <a:pt x="333" y="5951"/>
                  </a:cubicBezTo>
                  <a:cubicBezTo>
                    <a:pt x="369" y="5891"/>
                    <a:pt x="393" y="5856"/>
                    <a:pt x="405" y="5832"/>
                  </a:cubicBezTo>
                  <a:cubicBezTo>
                    <a:pt x="429" y="5796"/>
                    <a:pt x="441" y="5748"/>
                    <a:pt x="441" y="5689"/>
                  </a:cubicBezTo>
                  <a:cubicBezTo>
                    <a:pt x="441" y="5665"/>
                    <a:pt x="453" y="5629"/>
                    <a:pt x="464" y="5605"/>
                  </a:cubicBezTo>
                  <a:cubicBezTo>
                    <a:pt x="488" y="5570"/>
                    <a:pt x="500" y="5546"/>
                    <a:pt x="524" y="5534"/>
                  </a:cubicBezTo>
                  <a:lnTo>
                    <a:pt x="572" y="5486"/>
                  </a:lnTo>
                  <a:cubicBezTo>
                    <a:pt x="572" y="5475"/>
                    <a:pt x="583" y="5475"/>
                    <a:pt x="583" y="5475"/>
                  </a:cubicBezTo>
                  <a:lnTo>
                    <a:pt x="607" y="5439"/>
                  </a:lnTo>
                  <a:cubicBezTo>
                    <a:pt x="631" y="5391"/>
                    <a:pt x="667" y="5355"/>
                    <a:pt x="679" y="5320"/>
                  </a:cubicBezTo>
                  <a:cubicBezTo>
                    <a:pt x="691" y="5296"/>
                    <a:pt x="691" y="5308"/>
                    <a:pt x="691" y="5296"/>
                  </a:cubicBezTo>
                  <a:lnTo>
                    <a:pt x="691" y="5236"/>
                  </a:lnTo>
                  <a:lnTo>
                    <a:pt x="691" y="5141"/>
                  </a:lnTo>
                  <a:cubicBezTo>
                    <a:pt x="691" y="5141"/>
                    <a:pt x="691" y="5117"/>
                    <a:pt x="703" y="5117"/>
                  </a:cubicBezTo>
                  <a:cubicBezTo>
                    <a:pt x="703" y="5117"/>
                    <a:pt x="703" y="5094"/>
                    <a:pt x="726" y="5082"/>
                  </a:cubicBezTo>
                  <a:lnTo>
                    <a:pt x="750" y="5058"/>
                  </a:lnTo>
                  <a:cubicBezTo>
                    <a:pt x="798" y="5010"/>
                    <a:pt x="845" y="4998"/>
                    <a:pt x="869" y="4974"/>
                  </a:cubicBezTo>
                  <a:cubicBezTo>
                    <a:pt x="917" y="4903"/>
                    <a:pt x="1036" y="4832"/>
                    <a:pt x="1024" y="4796"/>
                  </a:cubicBezTo>
                  <a:cubicBezTo>
                    <a:pt x="1024" y="4772"/>
                    <a:pt x="1000" y="4724"/>
                    <a:pt x="1024" y="4653"/>
                  </a:cubicBezTo>
                  <a:cubicBezTo>
                    <a:pt x="1024" y="4653"/>
                    <a:pt x="1024" y="4641"/>
                    <a:pt x="1036" y="4617"/>
                  </a:cubicBezTo>
                  <a:cubicBezTo>
                    <a:pt x="1036" y="4605"/>
                    <a:pt x="1036" y="4617"/>
                    <a:pt x="1048" y="4593"/>
                  </a:cubicBezTo>
                  <a:cubicBezTo>
                    <a:pt x="1060" y="4582"/>
                    <a:pt x="1084" y="4558"/>
                    <a:pt x="1095" y="4558"/>
                  </a:cubicBezTo>
                  <a:cubicBezTo>
                    <a:pt x="1119" y="4546"/>
                    <a:pt x="1155" y="4546"/>
                    <a:pt x="1167" y="4534"/>
                  </a:cubicBezTo>
                  <a:cubicBezTo>
                    <a:pt x="1215" y="4522"/>
                    <a:pt x="1238" y="4522"/>
                    <a:pt x="1262" y="4498"/>
                  </a:cubicBezTo>
                  <a:cubicBezTo>
                    <a:pt x="1274" y="4486"/>
                    <a:pt x="1274" y="4439"/>
                    <a:pt x="1286" y="4379"/>
                  </a:cubicBezTo>
                  <a:cubicBezTo>
                    <a:pt x="1286" y="4367"/>
                    <a:pt x="1286" y="4355"/>
                    <a:pt x="1298" y="4343"/>
                  </a:cubicBezTo>
                  <a:cubicBezTo>
                    <a:pt x="1298" y="4343"/>
                    <a:pt x="1298" y="4320"/>
                    <a:pt x="1322" y="4308"/>
                  </a:cubicBezTo>
                  <a:cubicBezTo>
                    <a:pt x="1322" y="4296"/>
                    <a:pt x="1322" y="4296"/>
                    <a:pt x="1334" y="4296"/>
                  </a:cubicBezTo>
                  <a:cubicBezTo>
                    <a:pt x="1345" y="4284"/>
                    <a:pt x="1357" y="4248"/>
                    <a:pt x="1393" y="4236"/>
                  </a:cubicBezTo>
                  <a:cubicBezTo>
                    <a:pt x="1417" y="4201"/>
                    <a:pt x="1465" y="4177"/>
                    <a:pt x="1476" y="4165"/>
                  </a:cubicBezTo>
                  <a:lnTo>
                    <a:pt x="1572" y="4058"/>
                  </a:lnTo>
                  <a:lnTo>
                    <a:pt x="1619" y="4010"/>
                  </a:lnTo>
                  <a:cubicBezTo>
                    <a:pt x="1631" y="3998"/>
                    <a:pt x="1631" y="3986"/>
                    <a:pt x="1643" y="3962"/>
                  </a:cubicBezTo>
                  <a:cubicBezTo>
                    <a:pt x="1655" y="3939"/>
                    <a:pt x="1679" y="3891"/>
                    <a:pt x="1715" y="3843"/>
                  </a:cubicBezTo>
                  <a:cubicBezTo>
                    <a:pt x="1750" y="3820"/>
                    <a:pt x="1762" y="3784"/>
                    <a:pt x="1774" y="3748"/>
                  </a:cubicBezTo>
                  <a:cubicBezTo>
                    <a:pt x="1798" y="3724"/>
                    <a:pt x="1810" y="3700"/>
                    <a:pt x="1822" y="3689"/>
                  </a:cubicBezTo>
                  <a:cubicBezTo>
                    <a:pt x="1822" y="3689"/>
                    <a:pt x="1857" y="3653"/>
                    <a:pt x="1869" y="3653"/>
                  </a:cubicBezTo>
                  <a:cubicBezTo>
                    <a:pt x="1881" y="3653"/>
                    <a:pt x="1893" y="3641"/>
                    <a:pt x="1917" y="3641"/>
                  </a:cubicBezTo>
                  <a:lnTo>
                    <a:pt x="2048" y="3641"/>
                  </a:lnTo>
                  <a:cubicBezTo>
                    <a:pt x="2052" y="3642"/>
                    <a:pt x="2055" y="3642"/>
                    <a:pt x="2059" y="3642"/>
                  </a:cubicBezTo>
                  <a:cubicBezTo>
                    <a:pt x="2108" y="3642"/>
                    <a:pt x="2111" y="3563"/>
                    <a:pt x="2167" y="3474"/>
                  </a:cubicBezTo>
                  <a:cubicBezTo>
                    <a:pt x="2179" y="3450"/>
                    <a:pt x="2191" y="3450"/>
                    <a:pt x="2191" y="3427"/>
                  </a:cubicBezTo>
                  <a:cubicBezTo>
                    <a:pt x="2191" y="3415"/>
                    <a:pt x="2215" y="3403"/>
                    <a:pt x="2215" y="3391"/>
                  </a:cubicBezTo>
                  <a:cubicBezTo>
                    <a:pt x="2215" y="3367"/>
                    <a:pt x="2227" y="3343"/>
                    <a:pt x="2227" y="3331"/>
                  </a:cubicBezTo>
                  <a:cubicBezTo>
                    <a:pt x="2227" y="3308"/>
                    <a:pt x="2238" y="3308"/>
                    <a:pt x="2238" y="3296"/>
                  </a:cubicBezTo>
                  <a:cubicBezTo>
                    <a:pt x="2238" y="3284"/>
                    <a:pt x="2250" y="3284"/>
                    <a:pt x="2250" y="3284"/>
                  </a:cubicBezTo>
                  <a:lnTo>
                    <a:pt x="2274" y="3272"/>
                  </a:lnTo>
                  <a:lnTo>
                    <a:pt x="2358" y="3189"/>
                  </a:lnTo>
                  <a:lnTo>
                    <a:pt x="2405" y="3153"/>
                  </a:lnTo>
                  <a:cubicBezTo>
                    <a:pt x="2417" y="3129"/>
                    <a:pt x="2453" y="3117"/>
                    <a:pt x="2465" y="3105"/>
                  </a:cubicBezTo>
                  <a:cubicBezTo>
                    <a:pt x="2512" y="3093"/>
                    <a:pt x="2536" y="3069"/>
                    <a:pt x="2572" y="3058"/>
                  </a:cubicBezTo>
                  <a:cubicBezTo>
                    <a:pt x="2584" y="3058"/>
                    <a:pt x="2596" y="3034"/>
                    <a:pt x="2608" y="3034"/>
                  </a:cubicBezTo>
                  <a:cubicBezTo>
                    <a:pt x="2631" y="3010"/>
                    <a:pt x="2655" y="3010"/>
                    <a:pt x="2667" y="2998"/>
                  </a:cubicBezTo>
                  <a:cubicBezTo>
                    <a:pt x="2715" y="2986"/>
                    <a:pt x="2750" y="2974"/>
                    <a:pt x="2762" y="2950"/>
                  </a:cubicBezTo>
                  <a:cubicBezTo>
                    <a:pt x="2774" y="2938"/>
                    <a:pt x="2786" y="2915"/>
                    <a:pt x="2810" y="2867"/>
                  </a:cubicBezTo>
                  <a:cubicBezTo>
                    <a:pt x="2822" y="2831"/>
                    <a:pt x="2846" y="2772"/>
                    <a:pt x="2881" y="2760"/>
                  </a:cubicBezTo>
                  <a:lnTo>
                    <a:pt x="2965" y="2688"/>
                  </a:lnTo>
                  <a:cubicBezTo>
                    <a:pt x="3000" y="2653"/>
                    <a:pt x="3024" y="2641"/>
                    <a:pt x="3048" y="2617"/>
                  </a:cubicBezTo>
                  <a:cubicBezTo>
                    <a:pt x="3072" y="2581"/>
                    <a:pt x="3084" y="2557"/>
                    <a:pt x="3120" y="2522"/>
                  </a:cubicBezTo>
                  <a:cubicBezTo>
                    <a:pt x="3179" y="2450"/>
                    <a:pt x="3262" y="2450"/>
                    <a:pt x="3310" y="2415"/>
                  </a:cubicBezTo>
                  <a:cubicBezTo>
                    <a:pt x="3358" y="2391"/>
                    <a:pt x="3358" y="2319"/>
                    <a:pt x="3417" y="2236"/>
                  </a:cubicBezTo>
                  <a:lnTo>
                    <a:pt x="3429" y="2224"/>
                  </a:lnTo>
                  <a:lnTo>
                    <a:pt x="3441" y="2212"/>
                  </a:lnTo>
                  <a:cubicBezTo>
                    <a:pt x="3465" y="2212"/>
                    <a:pt x="3477" y="2200"/>
                    <a:pt x="3477" y="2200"/>
                  </a:cubicBezTo>
                  <a:lnTo>
                    <a:pt x="3643" y="2200"/>
                  </a:lnTo>
                  <a:cubicBezTo>
                    <a:pt x="3655" y="2200"/>
                    <a:pt x="3679" y="2176"/>
                    <a:pt x="3703" y="2153"/>
                  </a:cubicBezTo>
                  <a:cubicBezTo>
                    <a:pt x="3715" y="2117"/>
                    <a:pt x="3727" y="2093"/>
                    <a:pt x="3762" y="2057"/>
                  </a:cubicBezTo>
                  <a:cubicBezTo>
                    <a:pt x="3798" y="1998"/>
                    <a:pt x="3882" y="1986"/>
                    <a:pt x="3941" y="1938"/>
                  </a:cubicBezTo>
                  <a:cubicBezTo>
                    <a:pt x="3977" y="1915"/>
                    <a:pt x="4036" y="1867"/>
                    <a:pt x="4084" y="1819"/>
                  </a:cubicBezTo>
                  <a:cubicBezTo>
                    <a:pt x="4120" y="1807"/>
                    <a:pt x="4132" y="1795"/>
                    <a:pt x="4143" y="1760"/>
                  </a:cubicBezTo>
                  <a:lnTo>
                    <a:pt x="4191" y="1676"/>
                  </a:lnTo>
                  <a:cubicBezTo>
                    <a:pt x="4239" y="1605"/>
                    <a:pt x="4298" y="1581"/>
                    <a:pt x="4358" y="1557"/>
                  </a:cubicBezTo>
                  <a:cubicBezTo>
                    <a:pt x="4417" y="1522"/>
                    <a:pt x="4441" y="1498"/>
                    <a:pt x="4477" y="1438"/>
                  </a:cubicBezTo>
                  <a:cubicBezTo>
                    <a:pt x="4489" y="1403"/>
                    <a:pt x="4501" y="1379"/>
                    <a:pt x="4536" y="1367"/>
                  </a:cubicBezTo>
                  <a:cubicBezTo>
                    <a:pt x="4560" y="1331"/>
                    <a:pt x="4596" y="1331"/>
                    <a:pt x="4620" y="1331"/>
                  </a:cubicBezTo>
                  <a:cubicBezTo>
                    <a:pt x="4655" y="1331"/>
                    <a:pt x="4679" y="1319"/>
                    <a:pt x="4691" y="1319"/>
                  </a:cubicBezTo>
                  <a:cubicBezTo>
                    <a:pt x="4727" y="1319"/>
                    <a:pt x="4739" y="1284"/>
                    <a:pt x="4774" y="1272"/>
                  </a:cubicBezTo>
                  <a:lnTo>
                    <a:pt x="4905" y="1188"/>
                  </a:lnTo>
                  <a:cubicBezTo>
                    <a:pt x="4953" y="1153"/>
                    <a:pt x="4989" y="1141"/>
                    <a:pt x="5036" y="1105"/>
                  </a:cubicBezTo>
                  <a:cubicBezTo>
                    <a:pt x="5084" y="1081"/>
                    <a:pt x="5108" y="1045"/>
                    <a:pt x="5155" y="1022"/>
                  </a:cubicBezTo>
                  <a:cubicBezTo>
                    <a:pt x="5203" y="986"/>
                    <a:pt x="5227" y="962"/>
                    <a:pt x="5263" y="914"/>
                  </a:cubicBezTo>
                  <a:cubicBezTo>
                    <a:pt x="5275" y="867"/>
                    <a:pt x="5310" y="831"/>
                    <a:pt x="5346" y="795"/>
                  </a:cubicBezTo>
                  <a:cubicBezTo>
                    <a:pt x="5382" y="772"/>
                    <a:pt x="5406" y="736"/>
                    <a:pt x="5453" y="712"/>
                  </a:cubicBezTo>
                  <a:cubicBezTo>
                    <a:pt x="5525" y="629"/>
                    <a:pt x="5632" y="664"/>
                    <a:pt x="5691" y="629"/>
                  </a:cubicBezTo>
                  <a:cubicBezTo>
                    <a:pt x="5763" y="593"/>
                    <a:pt x="5858" y="593"/>
                    <a:pt x="5906" y="533"/>
                  </a:cubicBezTo>
                  <a:cubicBezTo>
                    <a:pt x="5917" y="498"/>
                    <a:pt x="5929" y="474"/>
                    <a:pt x="5941" y="426"/>
                  </a:cubicBezTo>
                  <a:cubicBezTo>
                    <a:pt x="5965" y="391"/>
                    <a:pt x="5977" y="355"/>
                    <a:pt x="6025" y="355"/>
                  </a:cubicBezTo>
                  <a:cubicBezTo>
                    <a:pt x="6084" y="331"/>
                    <a:pt x="6156" y="355"/>
                    <a:pt x="6203" y="319"/>
                  </a:cubicBezTo>
                  <a:cubicBezTo>
                    <a:pt x="6239" y="295"/>
                    <a:pt x="6287" y="248"/>
                    <a:pt x="6334" y="212"/>
                  </a:cubicBezTo>
                  <a:cubicBezTo>
                    <a:pt x="6407" y="181"/>
                    <a:pt x="6416" y="86"/>
                    <a:pt x="6473" y="39"/>
                  </a:cubicBezTo>
                  <a:lnTo>
                    <a:pt x="6473" y="39"/>
                  </a:lnTo>
                  <a:cubicBezTo>
                    <a:pt x="6446" y="40"/>
                    <a:pt x="6426" y="41"/>
                    <a:pt x="6411" y="41"/>
                  </a:cubicBezTo>
                  <a:cubicBezTo>
                    <a:pt x="6362" y="41"/>
                    <a:pt x="6370" y="33"/>
                    <a:pt x="6370" y="33"/>
                  </a:cubicBezTo>
                  <a:close/>
                  <a:moveTo>
                    <a:pt x="2308" y="7949"/>
                  </a:moveTo>
                  <a:cubicBezTo>
                    <a:pt x="2309" y="7949"/>
                    <a:pt x="2310" y="7950"/>
                    <a:pt x="2311" y="7951"/>
                  </a:cubicBezTo>
                  <a:lnTo>
                    <a:pt x="2310" y="7951"/>
                  </a:lnTo>
                  <a:cubicBezTo>
                    <a:pt x="2309" y="7950"/>
                    <a:pt x="2308" y="7949"/>
                    <a:pt x="2308" y="7949"/>
                  </a:cubicBezTo>
                  <a:close/>
                  <a:moveTo>
                    <a:pt x="5809" y="8871"/>
                  </a:moveTo>
                  <a:cubicBezTo>
                    <a:pt x="5805" y="8877"/>
                    <a:pt x="5803" y="8879"/>
                    <a:pt x="5801" y="8879"/>
                  </a:cubicBezTo>
                  <a:cubicBezTo>
                    <a:pt x="5801" y="8879"/>
                    <a:pt x="5800" y="8879"/>
                    <a:pt x="5800" y="8878"/>
                  </a:cubicBezTo>
                  <a:lnTo>
                    <a:pt x="5800" y="8878"/>
                  </a:lnTo>
                  <a:cubicBezTo>
                    <a:pt x="5802" y="8876"/>
                    <a:pt x="5805" y="8874"/>
                    <a:pt x="5809" y="8871"/>
                  </a:cubicBezTo>
                  <a:close/>
                  <a:moveTo>
                    <a:pt x="4190" y="12056"/>
                  </a:moveTo>
                  <a:cubicBezTo>
                    <a:pt x="4190" y="12056"/>
                    <a:pt x="4189" y="12057"/>
                    <a:pt x="4189" y="12059"/>
                  </a:cubicBezTo>
                  <a:lnTo>
                    <a:pt x="4189" y="12059"/>
                  </a:lnTo>
                  <a:cubicBezTo>
                    <a:pt x="4190" y="12059"/>
                    <a:pt x="4191" y="12059"/>
                    <a:pt x="4191" y="12059"/>
                  </a:cubicBezTo>
                  <a:cubicBezTo>
                    <a:pt x="4191" y="12057"/>
                    <a:pt x="4191" y="12056"/>
                    <a:pt x="4190" y="12056"/>
                  </a:cubicBezTo>
                  <a:close/>
                  <a:moveTo>
                    <a:pt x="3833" y="12954"/>
                  </a:moveTo>
                  <a:cubicBezTo>
                    <a:pt x="3832" y="12966"/>
                    <a:pt x="3830" y="12973"/>
                    <a:pt x="3829" y="12973"/>
                  </a:cubicBezTo>
                  <a:cubicBezTo>
                    <a:pt x="3828" y="12973"/>
                    <a:pt x="3829" y="12967"/>
                    <a:pt x="3833" y="12954"/>
                  </a:cubicBezTo>
                  <a:close/>
                  <a:moveTo>
                    <a:pt x="10204" y="12344"/>
                  </a:moveTo>
                  <a:lnTo>
                    <a:pt x="10251" y="12392"/>
                  </a:lnTo>
                  <a:cubicBezTo>
                    <a:pt x="10251" y="12404"/>
                    <a:pt x="10263" y="12404"/>
                    <a:pt x="10275" y="12416"/>
                  </a:cubicBezTo>
                  <a:cubicBezTo>
                    <a:pt x="10311" y="12440"/>
                    <a:pt x="10287" y="12440"/>
                    <a:pt x="10323" y="12452"/>
                  </a:cubicBezTo>
                  <a:cubicBezTo>
                    <a:pt x="10347" y="12452"/>
                    <a:pt x="10382" y="12463"/>
                    <a:pt x="10394" y="12463"/>
                  </a:cubicBezTo>
                  <a:cubicBezTo>
                    <a:pt x="10407" y="12467"/>
                    <a:pt x="10416" y="12469"/>
                    <a:pt x="10424" y="12470"/>
                  </a:cubicBezTo>
                  <a:lnTo>
                    <a:pt x="10424" y="12470"/>
                  </a:lnTo>
                  <a:cubicBezTo>
                    <a:pt x="10429" y="12478"/>
                    <a:pt x="10436" y="12488"/>
                    <a:pt x="10442" y="12499"/>
                  </a:cubicBezTo>
                  <a:lnTo>
                    <a:pt x="10466" y="12535"/>
                  </a:lnTo>
                  <a:cubicBezTo>
                    <a:pt x="10489" y="12571"/>
                    <a:pt x="10489" y="12583"/>
                    <a:pt x="10489" y="12583"/>
                  </a:cubicBezTo>
                  <a:cubicBezTo>
                    <a:pt x="10489" y="12583"/>
                    <a:pt x="10466" y="12594"/>
                    <a:pt x="10466" y="12618"/>
                  </a:cubicBezTo>
                  <a:cubicBezTo>
                    <a:pt x="10454" y="12642"/>
                    <a:pt x="10442" y="12678"/>
                    <a:pt x="10430" y="12737"/>
                  </a:cubicBezTo>
                  <a:lnTo>
                    <a:pt x="10394" y="12821"/>
                  </a:lnTo>
                  <a:lnTo>
                    <a:pt x="10370" y="12928"/>
                  </a:lnTo>
                  <a:cubicBezTo>
                    <a:pt x="10370" y="12928"/>
                    <a:pt x="10347" y="12940"/>
                    <a:pt x="10335" y="12975"/>
                  </a:cubicBezTo>
                  <a:cubicBezTo>
                    <a:pt x="10323" y="12999"/>
                    <a:pt x="10287" y="13035"/>
                    <a:pt x="10263" y="13095"/>
                  </a:cubicBezTo>
                  <a:cubicBezTo>
                    <a:pt x="10228" y="13166"/>
                    <a:pt x="10251" y="13214"/>
                    <a:pt x="10251" y="13237"/>
                  </a:cubicBezTo>
                  <a:lnTo>
                    <a:pt x="10251" y="13266"/>
                  </a:lnTo>
                  <a:lnTo>
                    <a:pt x="10251" y="13266"/>
                  </a:lnTo>
                  <a:cubicBezTo>
                    <a:pt x="10245" y="13270"/>
                    <a:pt x="10233" y="13279"/>
                    <a:pt x="10216" y="13285"/>
                  </a:cubicBezTo>
                  <a:cubicBezTo>
                    <a:pt x="10204" y="13297"/>
                    <a:pt x="10144" y="13333"/>
                    <a:pt x="10097" y="13392"/>
                  </a:cubicBezTo>
                  <a:cubicBezTo>
                    <a:pt x="10073" y="13428"/>
                    <a:pt x="10073" y="13476"/>
                    <a:pt x="10073" y="13511"/>
                  </a:cubicBezTo>
                  <a:lnTo>
                    <a:pt x="10073" y="13583"/>
                  </a:lnTo>
                  <a:lnTo>
                    <a:pt x="10073" y="13601"/>
                  </a:lnTo>
                  <a:lnTo>
                    <a:pt x="10073" y="13601"/>
                  </a:lnTo>
                  <a:cubicBezTo>
                    <a:pt x="10053" y="13608"/>
                    <a:pt x="10015" y="13611"/>
                    <a:pt x="9978" y="13630"/>
                  </a:cubicBezTo>
                  <a:cubicBezTo>
                    <a:pt x="9966" y="13630"/>
                    <a:pt x="9954" y="13630"/>
                    <a:pt x="9930" y="13642"/>
                  </a:cubicBezTo>
                  <a:cubicBezTo>
                    <a:pt x="9918" y="13642"/>
                    <a:pt x="9870" y="13690"/>
                    <a:pt x="9870" y="13690"/>
                  </a:cubicBezTo>
                  <a:lnTo>
                    <a:pt x="9847" y="13714"/>
                  </a:lnTo>
                  <a:lnTo>
                    <a:pt x="9835" y="13749"/>
                  </a:lnTo>
                  <a:lnTo>
                    <a:pt x="9787" y="13833"/>
                  </a:lnTo>
                  <a:cubicBezTo>
                    <a:pt x="9775" y="13833"/>
                    <a:pt x="9775" y="13833"/>
                    <a:pt x="9751" y="13868"/>
                  </a:cubicBezTo>
                  <a:cubicBezTo>
                    <a:pt x="9739" y="13892"/>
                    <a:pt x="9739" y="13928"/>
                    <a:pt x="9727" y="13940"/>
                  </a:cubicBezTo>
                  <a:cubicBezTo>
                    <a:pt x="9716" y="13987"/>
                    <a:pt x="9692" y="14011"/>
                    <a:pt x="9692" y="14023"/>
                  </a:cubicBezTo>
                  <a:cubicBezTo>
                    <a:pt x="9716" y="14023"/>
                    <a:pt x="9668" y="14059"/>
                    <a:pt x="9656" y="14083"/>
                  </a:cubicBezTo>
                  <a:lnTo>
                    <a:pt x="9573" y="14166"/>
                  </a:lnTo>
                  <a:lnTo>
                    <a:pt x="9549" y="14190"/>
                  </a:lnTo>
                  <a:lnTo>
                    <a:pt x="9513" y="14226"/>
                  </a:lnTo>
                  <a:cubicBezTo>
                    <a:pt x="9489" y="14237"/>
                    <a:pt x="9454" y="14249"/>
                    <a:pt x="9430" y="14297"/>
                  </a:cubicBezTo>
                  <a:cubicBezTo>
                    <a:pt x="9394" y="14345"/>
                    <a:pt x="9370" y="14380"/>
                    <a:pt x="9358" y="14416"/>
                  </a:cubicBezTo>
                  <a:cubicBezTo>
                    <a:pt x="9323" y="14440"/>
                    <a:pt x="9323" y="14464"/>
                    <a:pt x="9311" y="14476"/>
                  </a:cubicBezTo>
                  <a:lnTo>
                    <a:pt x="9251" y="14547"/>
                  </a:lnTo>
                  <a:lnTo>
                    <a:pt x="9192" y="14618"/>
                  </a:lnTo>
                  <a:cubicBezTo>
                    <a:pt x="9180" y="14642"/>
                    <a:pt x="9144" y="14666"/>
                    <a:pt x="9120" y="14678"/>
                  </a:cubicBezTo>
                  <a:cubicBezTo>
                    <a:pt x="9085" y="14702"/>
                    <a:pt x="9037" y="14738"/>
                    <a:pt x="9013" y="14773"/>
                  </a:cubicBezTo>
                  <a:cubicBezTo>
                    <a:pt x="8977" y="14797"/>
                    <a:pt x="8954" y="14833"/>
                    <a:pt x="8942" y="14857"/>
                  </a:cubicBezTo>
                  <a:lnTo>
                    <a:pt x="8799" y="14999"/>
                  </a:lnTo>
                  <a:lnTo>
                    <a:pt x="8763" y="15035"/>
                  </a:lnTo>
                  <a:cubicBezTo>
                    <a:pt x="8739" y="15071"/>
                    <a:pt x="8727" y="15095"/>
                    <a:pt x="8715" y="15119"/>
                  </a:cubicBezTo>
                  <a:cubicBezTo>
                    <a:pt x="8680" y="15154"/>
                    <a:pt x="8680" y="15190"/>
                    <a:pt x="8668" y="15202"/>
                  </a:cubicBezTo>
                  <a:lnTo>
                    <a:pt x="8656" y="15202"/>
                  </a:lnTo>
                  <a:cubicBezTo>
                    <a:pt x="8644" y="15214"/>
                    <a:pt x="8608" y="15214"/>
                    <a:pt x="8549" y="15250"/>
                  </a:cubicBezTo>
                  <a:cubicBezTo>
                    <a:pt x="8537" y="15250"/>
                    <a:pt x="8525" y="15261"/>
                    <a:pt x="8501" y="15273"/>
                  </a:cubicBezTo>
                  <a:lnTo>
                    <a:pt x="8489" y="15297"/>
                  </a:lnTo>
                  <a:cubicBezTo>
                    <a:pt x="8477" y="15297"/>
                    <a:pt x="8477" y="15297"/>
                    <a:pt x="8465" y="15309"/>
                  </a:cubicBezTo>
                  <a:cubicBezTo>
                    <a:pt x="8430" y="15321"/>
                    <a:pt x="8406" y="15333"/>
                    <a:pt x="8358" y="15369"/>
                  </a:cubicBezTo>
                  <a:lnTo>
                    <a:pt x="8311" y="15392"/>
                  </a:lnTo>
                  <a:cubicBezTo>
                    <a:pt x="8311" y="15392"/>
                    <a:pt x="8299" y="15392"/>
                    <a:pt x="8287" y="15416"/>
                  </a:cubicBezTo>
                  <a:cubicBezTo>
                    <a:pt x="8251" y="15428"/>
                    <a:pt x="8227" y="15440"/>
                    <a:pt x="8180" y="15476"/>
                  </a:cubicBezTo>
                  <a:cubicBezTo>
                    <a:pt x="8132" y="15500"/>
                    <a:pt x="8108" y="15535"/>
                    <a:pt x="8084" y="15559"/>
                  </a:cubicBezTo>
                  <a:lnTo>
                    <a:pt x="8061" y="15595"/>
                  </a:lnTo>
                  <a:lnTo>
                    <a:pt x="8049" y="15607"/>
                  </a:lnTo>
                  <a:lnTo>
                    <a:pt x="8021" y="15616"/>
                  </a:lnTo>
                  <a:lnTo>
                    <a:pt x="8021" y="15616"/>
                  </a:lnTo>
                  <a:cubicBezTo>
                    <a:pt x="8037" y="15588"/>
                    <a:pt x="8059" y="15550"/>
                    <a:pt x="8073" y="15488"/>
                  </a:cubicBezTo>
                  <a:cubicBezTo>
                    <a:pt x="8084" y="15416"/>
                    <a:pt x="8084" y="15357"/>
                    <a:pt x="8108" y="15297"/>
                  </a:cubicBezTo>
                  <a:cubicBezTo>
                    <a:pt x="8120" y="15190"/>
                    <a:pt x="8108" y="15130"/>
                    <a:pt x="8120" y="15095"/>
                  </a:cubicBezTo>
                  <a:cubicBezTo>
                    <a:pt x="8132" y="15059"/>
                    <a:pt x="8168" y="14999"/>
                    <a:pt x="8192" y="14916"/>
                  </a:cubicBezTo>
                  <a:cubicBezTo>
                    <a:pt x="8203" y="14857"/>
                    <a:pt x="8203" y="14821"/>
                    <a:pt x="8203" y="14785"/>
                  </a:cubicBezTo>
                  <a:lnTo>
                    <a:pt x="8203" y="14726"/>
                  </a:lnTo>
                  <a:cubicBezTo>
                    <a:pt x="8203" y="14729"/>
                    <a:pt x="8203" y="14731"/>
                    <a:pt x="8204" y="14731"/>
                  </a:cubicBezTo>
                  <a:cubicBezTo>
                    <a:pt x="8207" y="14731"/>
                    <a:pt x="8214" y="14722"/>
                    <a:pt x="8239" y="14714"/>
                  </a:cubicBezTo>
                  <a:cubicBezTo>
                    <a:pt x="8251" y="14702"/>
                    <a:pt x="8287" y="14678"/>
                    <a:pt x="8323" y="14607"/>
                  </a:cubicBezTo>
                  <a:cubicBezTo>
                    <a:pt x="8323" y="14595"/>
                    <a:pt x="8346" y="14583"/>
                    <a:pt x="8346" y="14583"/>
                  </a:cubicBezTo>
                  <a:lnTo>
                    <a:pt x="8346" y="14559"/>
                  </a:lnTo>
                  <a:lnTo>
                    <a:pt x="8358" y="14523"/>
                  </a:lnTo>
                  <a:cubicBezTo>
                    <a:pt x="8370" y="14488"/>
                    <a:pt x="8382" y="14464"/>
                    <a:pt x="8406" y="14416"/>
                  </a:cubicBezTo>
                  <a:cubicBezTo>
                    <a:pt x="8430" y="14345"/>
                    <a:pt x="8442" y="14261"/>
                    <a:pt x="8465" y="14226"/>
                  </a:cubicBezTo>
                  <a:cubicBezTo>
                    <a:pt x="8489" y="14166"/>
                    <a:pt x="8501" y="14083"/>
                    <a:pt x="8525" y="14047"/>
                  </a:cubicBezTo>
                  <a:cubicBezTo>
                    <a:pt x="8525" y="14047"/>
                    <a:pt x="8525" y="14023"/>
                    <a:pt x="8549" y="14011"/>
                  </a:cubicBezTo>
                  <a:cubicBezTo>
                    <a:pt x="8584" y="13999"/>
                    <a:pt x="8608" y="13964"/>
                    <a:pt x="8656" y="13904"/>
                  </a:cubicBezTo>
                  <a:cubicBezTo>
                    <a:pt x="8680" y="13845"/>
                    <a:pt x="8680" y="13785"/>
                    <a:pt x="8680" y="13761"/>
                  </a:cubicBezTo>
                  <a:lnTo>
                    <a:pt x="8680" y="13702"/>
                  </a:lnTo>
                  <a:lnTo>
                    <a:pt x="8763" y="13535"/>
                  </a:lnTo>
                  <a:cubicBezTo>
                    <a:pt x="8799" y="13464"/>
                    <a:pt x="8835" y="13392"/>
                    <a:pt x="8846" y="13356"/>
                  </a:cubicBezTo>
                  <a:lnTo>
                    <a:pt x="8954" y="13190"/>
                  </a:lnTo>
                  <a:cubicBezTo>
                    <a:pt x="8965" y="13178"/>
                    <a:pt x="9025" y="13130"/>
                    <a:pt x="9085" y="13059"/>
                  </a:cubicBezTo>
                  <a:cubicBezTo>
                    <a:pt x="9085" y="13059"/>
                    <a:pt x="9096" y="13047"/>
                    <a:pt x="9132" y="13035"/>
                  </a:cubicBezTo>
                  <a:cubicBezTo>
                    <a:pt x="9144" y="13035"/>
                    <a:pt x="9156" y="13011"/>
                    <a:pt x="9180" y="12999"/>
                  </a:cubicBezTo>
                  <a:lnTo>
                    <a:pt x="9239" y="12940"/>
                  </a:lnTo>
                  <a:cubicBezTo>
                    <a:pt x="9263" y="12892"/>
                    <a:pt x="9275" y="12868"/>
                    <a:pt x="9299" y="12833"/>
                  </a:cubicBezTo>
                  <a:cubicBezTo>
                    <a:pt x="9299" y="12821"/>
                    <a:pt x="9311" y="12821"/>
                    <a:pt x="9311" y="12809"/>
                  </a:cubicBezTo>
                  <a:cubicBezTo>
                    <a:pt x="9315" y="12809"/>
                    <a:pt x="9316" y="12810"/>
                    <a:pt x="9317" y="12810"/>
                  </a:cubicBezTo>
                  <a:cubicBezTo>
                    <a:pt x="9319" y="12810"/>
                    <a:pt x="9319" y="12805"/>
                    <a:pt x="9335" y="12773"/>
                  </a:cubicBezTo>
                  <a:cubicBezTo>
                    <a:pt x="9382" y="12737"/>
                    <a:pt x="9382" y="12690"/>
                    <a:pt x="9394" y="12654"/>
                  </a:cubicBezTo>
                  <a:cubicBezTo>
                    <a:pt x="9418" y="12642"/>
                    <a:pt x="9418" y="12630"/>
                    <a:pt x="9418" y="12630"/>
                  </a:cubicBezTo>
                  <a:cubicBezTo>
                    <a:pt x="9418" y="12630"/>
                    <a:pt x="9418" y="12618"/>
                    <a:pt x="9430" y="12618"/>
                  </a:cubicBezTo>
                  <a:lnTo>
                    <a:pt x="9549" y="12499"/>
                  </a:lnTo>
                  <a:cubicBezTo>
                    <a:pt x="9549" y="12475"/>
                    <a:pt x="9573" y="12475"/>
                    <a:pt x="9608" y="12463"/>
                  </a:cubicBezTo>
                  <a:lnTo>
                    <a:pt x="9668" y="12452"/>
                  </a:lnTo>
                  <a:cubicBezTo>
                    <a:pt x="9680" y="12452"/>
                    <a:pt x="9727" y="12440"/>
                    <a:pt x="9716" y="12440"/>
                  </a:cubicBezTo>
                  <a:lnTo>
                    <a:pt x="9835" y="12440"/>
                  </a:lnTo>
                  <a:cubicBezTo>
                    <a:pt x="9847" y="12440"/>
                    <a:pt x="9870" y="12416"/>
                    <a:pt x="9870" y="12416"/>
                  </a:cubicBezTo>
                  <a:lnTo>
                    <a:pt x="9894" y="12416"/>
                  </a:lnTo>
                  <a:lnTo>
                    <a:pt x="10097" y="12380"/>
                  </a:lnTo>
                  <a:cubicBezTo>
                    <a:pt x="10144" y="12356"/>
                    <a:pt x="10168" y="12344"/>
                    <a:pt x="10192" y="12344"/>
                  </a:cubicBezTo>
                  <a:close/>
                  <a:moveTo>
                    <a:pt x="8313" y="15745"/>
                  </a:moveTo>
                  <a:cubicBezTo>
                    <a:pt x="8312" y="15747"/>
                    <a:pt x="8311" y="15748"/>
                    <a:pt x="8311" y="15750"/>
                  </a:cubicBezTo>
                  <a:cubicBezTo>
                    <a:pt x="8302" y="15750"/>
                    <a:pt x="8306" y="15750"/>
                    <a:pt x="8313" y="15745"/>
                  </a:cubicBezTo>
                  <a:close/>
                  <a:moveTo>
                    <a:pt x="8001" y="15988"/>
                  </a:moveTo>
                  <a:cubicBezTo>
                    <a:pt x="8001" y="16000"/>
                    <a:pt x="8004" y="16000"/>
                    <a:pt x="8004" y="16000"/>
                  </a:cubicBezTo>
                  <a:cubicBezTo>
                    <a:pt x="8004" y="16000"/>
                    <a:pt x="8003" y="16000"/>
                    <a:pt x="7999" y="16003"/>
                  </a:cubicBezTo>
                  <a:lnTo>
                    <a:pt x="7999" y="16003"/>
                  </a:lnTo>
                  <a:cubicBezTo>
                    <a:pt x="8001" y="15996"/>
                    <a:pt x="8001" y="15988"/>
                    <a:pt x="8001" y="15988"/>
                  </a:cubicBezTo>
                  <a:close/>
                  <a:moveTo>
                    <a:pt x="5940" y="16929"/>
                  </a:moveTo>
                  <a:cubicBezTo>
                    <a:pt x="5948" y="16930"/>
                    <a:pt x="5939" y="16934"/>
                    <a:pt x="5936" y="16934"/>
                  </a:cubicBezTo>
                  <a:cubicBezTo>
                    <a:pt x="5933" y="16934"/>
                    <a:pt x="5933" y="16932"/>
                    <a:pt x="5940" y="16929"/>
                  </a:cubicBezTo>
                  <a:close/>
                  <a:moveTo>
                    <a:pt x="9780" y="4418"/>
                  </a:moveTo>
                  <a:cubicBezTo>
                    <a:pt x="9751" y="4418"/>
                    <a:pt x="9722" y="4421"/>
                    <a:pt x="9692" y="4427"/>
                  </a:cubicBezTo>
                  <a:cubicBezTo>
                    <a:pt x="9620" y="4462"/>
                    <a:pt x="9608" y="4486"/>
                    <a:pt x="9573" y="4498"/>
                  </a:cubicBezTo>
                  <a:cubicBezTo>
                    <a:pt x="9561" y="4522"/>
                    <a:pt x="9561" y="4534"/>
                    <a:pt x="9549" y="4534"/>
                  </a:cubicBezTo>
                  <a:lnTo>
                    <a:pt x="9537" y="4534"/>
                  </a:lnTo>
                  <a:lnTo>
                    <a:pt x="9513" y="4546"/>
                  </a:lnTo>
                  <a:cubicBezTo>
                    <a:pt x="9442" y="4582"/>
                    <a:pt x="9430" y="4605"/>
                    <a:pt x="9394" y="4641"/>
                  </a:cubicBezTo>
                  <a:lnTo>
                    <a:pt x="9370" y="4665"/>
                  </a:lnTo>
                  <a:lnTo>
                    <a:pt x="9311" y="4665"/>
                  </a:lnTo>
                  <a:cubicBezTo>
                    <a:pt x="9263" y="4665"/>
                    <a:pt x="9216" y="4665"/>
                    <a:pt x="9144" y="4713"/>
                  </a:cubicBezTo>
                  <a:lnTo>
                    <a:pt x="9061" y="4772"/>
                  </a:lnTo>
                  <a:lnTo>
                    <a:pt x="9013" y="4796"/>
                  </a:lnTo>
                  <a:lnTo>
                    <a:pt x="9001" y="4820"/>
                  </a:lnTo>
                  <a:lnTo>
                    <a:pt x="8965" y="4832"/>
                  </a:lnTo>
                  <a:cubicBezTo>
                    <a:pt x="8906" y="4891"/>
                    <a:pt x="8894" y="4915"/>
                    <a:pt x="8882" y="4951"/>
                  </a:cubicBezTo>
                  <a:cubicBezTo>
                    <a:pt x="8882" y="4963"/>
                    <a:pt x="8858" y="4974"/>
                    <a:pt x="8858" y="4974"/>
                  </a:cubicBezTo>
                  <a:cubicBezTo>
                    <a:pt x="8858" y="4974"/>
                    <a:pt x="8858" y="4998"/>
                    <a:pt x="8846" y="4998"/>
                  </a:cubicBezTo>
                  <a:lnTo>
                    <a:pt x="8775" y="5058"/>
                  </a:lnTo>
                  <a:lnTo>
                    <a:pt x="8704" y="5117"/>
                  </a:lnTo>
                  <a:cubicBezTo>
                    <a:pt x="8680" y="5129"/>
                    <a:pt x="8656" y="5141"/>
                    <a:pt x="8620" y="5153"/>
                  </a:cubicBezTo>
                  <a:cubicBezTo>
                    <a:pt x="8608" y="5153"/>
                    <a:pt x="8584" y="5177"/>
                    <a:pt x="8561" y="5189"/>
                  </a:cubicBezTo>
                  <a:lnTo>
                    <a:pt x="8537" y="5213"/>
                  </a:lnTo>
                  <a:lnTo>
                    <a:pt x="8525" y="5236"/>
                  </a:lnTo>
                  <a:cubicBezTo>
                    <a:pt x="8501" y="5248"/>
                    <a:pt x="8477" y="5260"/>
                    <a:pt x="8442" y="5272"/>
                  </a:cubicBezTo>
                  <a:cubicBezTo>
                    <a:pt x="8430" y="5296"/>
                    <a:pt x="8406" y="5308"/>
                    <a:pt x="8382" y="5320"/>
                  </a:cubicBezTo>
                  <a:lnTo>
                    <a:pt x="8358" y="5355"/>
                  </a:lnTo>
                  <a:cubicBezTo>
                    <a:pt x="8358" y="5355"/>
                    <a:pt x="8323" y="5379"/>
                    <a:pt x="8323" y="5391"/>
                  </a:cubicBezTo>
                  <a:cubicBezTo>
                    <a:pt x="8299" y="5451"/>
                    <a:pt x="8299" y="5486"/>
                    <a:pt x="8287" y="5510"/>
                  </a:cubicBezTo>
                  <a:cubicBezTo>
                    <a:pt x="8263" y="5510"/>
                    <a:pt x="8263" y="5534"/>
                    <a:pt x="8263" y="5534"/>
                  </a:cubicBezTo>
                  <a:lnTo>
                    <a:pt x="8239" y="5558"/>
                  </a:lnTo>
                  <a:cubicBezTo>
                    <a:pt x="8203" y="5594"/>
                    <a:pt x="8180" y="5617"/>
                    <a:pt x="8168" y="5653"/>
                  </a:cubicBezTo>
                  <a:cubicBezTo>
                    <a:pt x="8149" y="5663"/>
                    <a:pt x="8129" y="5695"/>
                    <a:pt x="8123" y="5695"/>
                  </a:cubicBezTo>
                  <a:cubicBezTo>
                    <a:pt x="8121" y="5695"/>
                    <a:pt x="8120" y="5693"/>
                    <a:pt x="8120" y="5689"/>
                  </a:cubicBezTo>
                  <a:cubicBezTo>
                    <a:pt x="8108" y="5713"/>
                    <a:pt x="8073" y="5725"/>
                    <a:pt x="8025" y="5736"/>
                  </a:cubicBezTo>
                  <a:cubicBezTo>
                    <a:pt x="8013" y="5748"/>
                    <a:pt x="8001" y="5772"/>
                    <a:pt x="7965" y="5784"/>
                  </a:cubicBezTo>
                  <a:lnTo>
                    <a:pt x="7942" y="5808"/>
                  </a:lnTo>
                  <a:lnTo>
                    <a:pt x="7930" y="5832"/>
                  </a:lnTo>
                  <a:lnTo>
                    <a:pt x="7870" y="5903"/>
                  </a:lnTo>
                  <a:lnTo>
                    <a:pt x="7834" y="5951"/>
                  </a:lnTo>
                  <a:lnTo>
                    <a:pt x="7822" y="5963"/>
                  </a:lnTo>
                  <a:lnTo>
                    <a:pt x="7811" y="5975"/>
                  </a:lnTo>
                  <a:cubicBezTo>
                    <a:pt x="7775" y="5986"/>
                    <a:pt x="7751" y="6010"/>
                    <a:pt x="7715" y="6034"/>
                  </a:cubicBezTo>
                  <a:cubicBezTo>
                    <a:pt x="7692" y="6046"/>
                    <a:pt x="7668" y="6070"/>
                    <a:pt x="7656" y="6094"/>
                  </a:cubicBezTo>
                  <a:cubicBezTo>
                    <a:pt x="7656" y="6094"/>
                    <a:pt x="7632" y="6129"/>
                    <a:pt x="7632" y="6141"/>
                  </a:cubicBezTo>
                  <a:cubicBezTo>
                    <a:pt x="7632" y="6141"/>
                    <a:pt x="7608" y="6153"/>
                    <a:pt x="7608" y="6165"/>
                  </a:cubicBezTo>
                  <a:cubicBezTo>
                    <a:pt x="7599" y="6202"/>
                    <a:pt x="7590" y="6231"/>
                    <a:pt x="7586" y="6248"/>
                  </a:cubicBezTo>
                  <a:lnTo>
                    <a:pt x="7537" y="6248"/>
                  </a:lnTo>
                  <a:cubicBezTo>
                    <a:pt x="7513" y="6260"/>
                    <a:pt x="7489" y="6260"/>
                    <a:pt x="7465" y="6260"/>
                  </a:cubicBezTo>
                  <a:cubicBezTo>
                    <a:pt x="7430" y="6272"/>
                    <a:pt x="7418" y="6272"/>
                    <a:pt x="7418" y="6272"/>
                  </a:cubicBezTo>
                  <a:lnTo>
                    <a:pt x="7394" y="6284"/>
                  </a:lnTo>
                  <a:lnTo>
                    <a:pt x="7299" y="6320"/>
                  </a:lnTo>
                  <a:lnTo>
                    <a:pt x="7251" y="6332"/>
                  </a:lnTo>
                  <a:cubicBezTo>
                    <a:pt x="7239" y="6344"/>
                    <a:pt x="7227" y="6344"/>
                    <a:pt x="7191" y="6367"/>
                  </a:cubicBezTo>
                  <a:cubicBezTo>
                    <a:pt x="7156" y="6391"/>
                    <a:pt x="7120" y="6427"/>
                    <a:pt x="7108" y="6451"/>
                  </a:cubicBezTo>
                  <a:lnTo>
                    <a:pt x="7072" y="6487"/>
                  </a:lnTo>
                  <a:lnTo>
                    <a:pt x="7049" y="6487"/>
                  </a:lnTo>
                  <a:cubicBezTo>
                    <a:pt x="7013" y="6463"/>
                    <a:pt x="6989" y="6463"/>
                    <a:pt x="6930" y="6463"/>
                  </a:cubicBezTo>
                  <a:cubicBezTo>
                    <a:pt x="6834" y="6487"/>
                    <a:pt x="6834" y="6498"/>
                    <a:pt x="6810" y="6510"/>
                  </a:cubicBezTo>
                  <a:lnTo>
                    <a:pt x="6715" y="6558"/>
                  </a:lnTo>
                  <a:lnTo>
                    <a:pt x="6679" y="6570"/>
                  </a:lnTo>
                  <a:cubicBezTo>
                    <a:pt x="6644" y="6582"/>
                    <a:pt x="6632" y="6606"/>
                    <a:pt x="6620" y="6618"/>
                  </a:cubicBezTo>
                  <a:cubicBezTo>
                    <a:pt x="6584" y="6641"/>
                    <a:pt x="6560" y="6665"/>
                    <a:pt x="6537" y="6677"/>
                  </a:cubicBezTo>
                  <a:lnTo>
                    <a:pt x="6525" y="6689"/>
                  </a:lnTo>
                  <a:lnTo>
                    <a:pt x="6501" y="6701"/>
                  </a:lnTo>
                  <a:lnTo>
                    <a:pt x="6406" y="6748"/>
                  </a:lnTo>
                  <a:lnTo>
                    <a:pt x="6358" y="6760"/>
                  </a:lnTo>
                  <a:lnTo>
                    <a:pt x="6346" y="6784"/>
                  </a:lnTo>
                  <a:lnTo>
                    <a:pt x="6263" y="6784"/>
                  </a:lnTo>
                  <a:cubicBezTo>
                    <a:pt x="6227" y="6784"/>
                    <a:pt x="6191" y="6784"/>
                    <a:pt x="6132" y="6808"/>
                  </a:cubicBezTo>
                  <a:cubicBezTo>
                    <a:pt x="6048" y="6844"/>
                    <a:pt x="6037" y="6879"/>
                    <a:pt x="6025" y="6915"/>
                  </a:cubicBezTo>
                  <a:lnTo>
                    <a:pt x="5989" y="6975"/>
                  </a:lnTo>
                  <a:lnTo>
                    <a:pt x="5906" y="6975"/>
                  </a:lnTo>
                  <a:cubicBezTo>
                    <a:pt x="5870" y="6975"/>
                    <a:pt x="5858" y="6975"/>
                    <a:pt x="5834" y="6987"/>
                  </a:cubicBezTo>
                  <a:lnTo>
                    <a:pt x="5787" y="6999"/>
                  </a:lnTo>
                  <a:cubicBezTo>
                    <a:pt x="5751" y="6999"/>
                    <a:pt x="5727" y="7022"/>
                    <a:pt x="5691" y="7022"/>
                  </a:cubicBezTo>
                  <a:lnTo>
                    <a:pt x="5656" y="7034"/>
                  </a:lnTo>
                  <a:lnTo>
                    <a:pt x="5608" y="7046"/>
                  </a:lnTo>
                  <a:cubicBezTo>
                    <a:pt x="5596" y="7058"/>
                    <a:pt x="5560" y="7058"/>
                    <a:pt x="5536" y="7058"/>
                  </a:cubicBezTo>
                  <a:lnTo>
                    <a:pt x="5477" y="7058"/>
                  </a:lnTo>
                  <a:cubicBezTo>
                    <a:pt x="5453" y="7058"/>
                    <a:pt x="5429" y="7082"/>
                    <a:pt x="5417" y="7082"/>
                  </a:cubicBezTo>
                  <a:cubicBezTo>
                    <a:pt x="5394" y="7094"/>
                    <a:pt x="5370" y="7094"/>
                    <a:pt x="5334" y="7094"/>
                  </a:cubicBezTo>
                  <a:cubicBezTo>
                    <a:pt x="5310" y="7094"/>
                    <a:pt x="5275" y="7094"/>
                    <a:pt x="5239" y="7106"/>
                  </a:cubicBezTo>
                  <a:cubicBezTo>
                    <a:pt x="5239" y="7106"/>
                    <a:pt x="5203" y="7106"/>
                    <a:pt x="5191" y="7118"/>
                  </a:cubicBezTo>
                  <a:cubicBezTo>
                    <a:pt x="5179" y="7141"/>
                    <a:pt x="5155" y="7141"/>
                    <a:pt x="5144" y="7153"/>
                  </a:cubicBezTo>
                  <a:cubicBezTo>
                    <a:pt x="5120" y="7177"/>
                    <a:pt x="5120" y="7201"/>
                    <a:pt x="5096" y="7213"/>
                  </a:cubicBezTo>
                  <a:cubicBezTo>
                    <a:pt x="5084" y="7237"/>
                    <a:pt x="5072" y="7272"/>
                    <a:pt x="5060" y="7284"/>
                  </a:cubicBezTo>
                  <a:lnTo>
                    <a:pt x="5036" y="7284"/>
                  </a:lnTo>
                  <a:cubicBezTo>
                    <a:pt x="5001" y="7296"/>
                    <a:pt x="4917" y="7284"/>
                    <a:pt x="4846" y="7308"/>
                  </a:cubicBezTo>
                  <a:lnTo>
                    <a:pt x="4667" y="7356"/>
                  </a:lnTo>
                  <a:cubicBezTo>
                    <a:pt x="4655" y="7362"/>
                    <a:pt x="4635" y="7362"/>
                    <a:pt x="4606" y="7362"/>
                  </a:cubicBezTo>
                  <a:cubicBezTo>
                    <a:pt x="4578" y="7362"/>
                    <a:pt x="4542" y="7362"/>
                    <a:pt x="4501" y="7368"/>
                  </a:cubicBezTo>
                  <a:lnTo>
                    <a:pt x="4477" y="7368"/>
                  </a:lnTo>
                  <a:cubicBezTo>
                    <a:pt x="4465" y="7368"/>
                    <a:pt x="4441" y="7391"/>
                    <a:pt x="4429" y="7391"/>
                  </a:cubicBezTo>
                  <a:cubicBezTo>
                    <a:pt x="4405" y="7391"/>
                    <a:pt x="4382" y="7403"/>
                    <a:pt x="4370" y="7415"/>
                  </a:cubicBezTo>
                  <a:cubicBezTo>
                    <a:pt x="4358" y="7451"/>
                    <a:pt x="4322" y="7463"/>
                    <a:pt x="4310" y="7475"/>
                  </a:cubicBezTo>
                  <a:lnTo>
                    <a:pt x="4298" y="7487"/>
                  </a:lnTo>
                  <a:cubicBezTo>
                    <a:pt x="4298" y="7475"/>
                    <a:pt x="4263" y="7475"/>
                    <a:pt x="4239" y="7463"/>
                  </a:cubicBezTo>
                  <a:cubicBezTo>
                    <a:pt x="4203" y="7451"/>
                    <a:pt x="4179" y="7439"/>
                    <a:pt x="4108" y="7439"/>
                  </a:cubicBezTo>
                  <a:lnTo>
                    <a:pt x="4012" y="7451"/>
                  </a:lnTo>
                  <a:lnTo>
                    <a:pt x="3929" y="7463"/>
                  </a:lnTo>
                  <a:cubicBezTo>
                    <a:pt x="3905" y="7463"/>
                    <a:pt x="3905" y="7463"/>
                    <a:pt x="3870" y="7475"/>
                  </a:cubicBezTo>
                  <a:cubicBezTo>
                    <a:pt x="3834" y="7499"/>
                    <a:pt x="3822" y="7510"/>
                    <a:pt x="3810" y="7522"/>
                  </a:cubicBezTo>
                  <a:cubicBezTo>
                    <a:pt x="3774" y="7546"/>
                    <a:pt x="3762" y="7582"/>
                    <a:pt x="3751" y="7594"/>
                  </a:cubicBezTo>
                  <a:lnTo>
                    <a:pt x="3731" y="7603"/>
                  </a:lnTo>
                  <a:lnTo>
                    <a:pt x="3731" y="7603"/>
                  </a:lnTo>
                  <a:cubicBezTo>
                    <a:pt x="3723" y="7602"/>
                    <a:pt x="3713" y="7599"/>
                    <a:pt x="3703" y="7594"/>
                  </a:cubicBezTo>
                  <a:cubicBezTo>
                    <a:pt x="3667" y="7582"/>
                    <a:pt x="3643" y="7570"/>
                    <a:pt x="3596" y="7570"/>
                  </a:cubicBezTo>
                  <a:lnTo>
                    <a:pt x="3548" y="7570"/>
                  </a:lnTo>
                  <a:cubicBezTo>
                    <a:pt x="3536" y="7570"/>
                    <a:pt x="3524" y="7582"/>
                    <a:pt x="3512" y="7582"/>
                  </a:cubicBezTo>
                  <a:cubicBezTo>
                    <a:pt x="3477" y="7582"/>
                    <a:pt x="3465" y="7594"/>
                    <a:pt x="3453" y="7606"/>
                  </a:cubicBezTo>
                  <a:cubicBezTo>
                    <a:pt x="3405" y="7641"/>
                    <a:pt x="3393" y="7653"/>
                    <a:pt x="3370" y="7665"/>
                  </a:cubicBezTo>
                  <a:cubicBezTo>
                    <a:pt x="3370" y="7689"/>
                    <a:pt x="3358" y="7689"/>
                    <a:pt x="3358" y="7689"/>
                  </a:cubicBezTo>
                  <a:cubicBezTo>
                    <a:pt x="3358" y="7689"/>
                    <a:pt x="3346" y="7689"/>
                    <a:pt x="3310" y="7665"/>
                  </a:cubicBezTo>
                  <a:cubicBezTo>
                    <a:pt x="3286" y="7665"/>
                    <a:pt x="3274" y="7653"/>
                    <a:pt x="3215" y="7641"/>
                  </a:cubicBezTo>
                  <a:lnTo>
                    <a:pt x="3167" y="7641"/>
                  </a:lnTo>
                  <a:cubicBezTo>
                    <a:pt x="3131" y="7653"/>
                    <a:pt x="3131" y="7653"/>
                    <a:pt x="3120" y="7653"/>
                  </a:cubicBezTo>
                  <a:cubicBezTo>
                    <a:pt x="3096" y="7665"/>
                    <a:pt x="3072" y="7665"/>
                    <a:pt x="3060" y="7689"/>
                  </a:cubicBezTo>
                  <a:lnTo>
                    <a:pt x="2989" y="7737"/>
                  </a:lnTo>
                  <a:cubicBezTo>
                    <a:pt x="2989" y="7749"/>
                    <a:pt x="2977" y="7749"/>
                    <a:pt x="2977" y="7749"/>
                  </a:cubicBezTo>
                  <a:lnTo>
                    <a:pt x="2953" y="7749"/>
                  </a:lnTo>
                  <a:cubicBezTo>
                    <a:pt x="2929" y="7749"/>
                    <a:pt x="2881" y="7701"/>
                    <a:pt x="2774" y="7701"/>
                  </a:cubicBezTo>
                  <a:cubicBezTo>
                    <a:pt x="2679" y="7713"/>
                    <a:pt x="2631" y="7761"/>
                    <a:pt x="2596" y="7772"/>
                  </a:cubicBezTo>
                  <a:lnTo>
                    <a:pt x="2584" y="7772"/>
                  </a:lnTo>
                  <a:cubicBezTo>
                    <a:pt x="2572" y="7772"/>
                    <a:pt x="2536" y="7784"/>
                    <a:pt x="2524" y="7784"/>
                  </a:cubicBezTo>
                  <a:cubicBezTo>
                    <a:pt x="2477" y="7808"/>
                    <a:pt x="2453" y="7820"/>
                    <a:pt x="2441" y="7832"/>
                  </a:cubicBezTo>
                  <a:cubicBezTo>
                    <a:pt x="2417" y="7844"/>
                    <a:pt x="2405" y="7844"/>
                    <a:pt x="2405" y="7844"/>
                  </a:cubicBezTo>
                  <a:lnTo>
                    <a:pt x="2381" y="7844"/>
                  </a:lnTo>
                  <a:lnTo>
                    <a:pt x="2286" y="7868"/>
                  </a:lnTo>
                  <a:lnTo>
                    <a:pt x="2203" y="7880"/>
                  </a:lnTo>
                  <a:lnTo>
                    <a:pt x="2179" y="7880"/>
                  </a:lnTo>
                  <a:lnTo>
                    <a:pt x="2167" y="7868"/>
                  </a:lnTo>
                  <a:cubicBezTo>
                    <a:pt x="2155" y="7868"/>
                    <a:pt x="2143" y="7832"/>
                    <a:pt x="2107" y="7820"/>
                  </a:cubicBezTo>
                  <a:cubicBezTo>
                    <a:pt x="2096" y="7820"/>
                    <a:pt x="2084" y="7808"/>
                    <a:pt x="2060" y="7784"/>
                  </a:cubicBezTo>
                  <a:cubicBezTo>
                    <a:pt x="2060" y="7784"/>
                    <a:pt x="2048" y="7772"/>
                    <a:pt x="2036" y="7772"/>
                  </a:cubicBezTo>
                  <a:cubicBezTo>
                    <a:pt x="2024" y="7761"/>
                    <a:pt x="2000" y="7761"/>
                    <a:pt x="2000" y="7761"/>
                  </a:cubicBezTo>
                  <a:cubicBezTo>
                    <a:pt x="1917" y="7761"/>
                    <a:pt x="1905" y="7808"/>
                    <a:pt x="1869" y="7820"/>
                  </a:cubicBezTo>
                  <a:lnTo>
                    <a:pt x="1810" y="7880"/>
                  </a:lnTo>
                  <a:cubicBezTo>
                    <a:pt x="1810" y="7888"/>
                    <a:pt x="1803" y="7891"/>
                    <a:pt x="1800" y="7891"/>
                  </a:cubicBezTo>
                  <a:lnTo>
                    <a:pt x="1800" y="7891"/>
                  </a:lnTo>
                  <a:cubicBezTo>
                    <a:pt x="1790" y="7891"/>
                    <a:pt x="1777" y="7888"/>
                    <a:pt x="1750" y="7880"/>
                  </a:cubicBezTo>
                  <a:cubicBezTo>
                    <a:pt x="1726" y="7868"/>
                    <a:pt x="1691" y="7856"/>
                    <a:pt x="1667" y="7856"/>
                  </a:cubicBezTo>
                  <a:lnTo>
                    <a:pt x="1405" y="7856"/>
                  </a:lnTo>
                  <a:cubicBezTo>
                    <a:pt x="1345" y="7832"/>
                    <a:pt x="1310" y="7832"/>
                    <a:pt x="1262" y="7832"/>
                  </a:cubicBezTo>
                  <a:cubicBezTo>
                    <a:pt x="1226" y="7832"/>
                    <a:pt x="1203" y="7808"/>
                    <a:pt x="1143" y="7772"/>
                  </a:cubicBezTo>
                  <a:cubicBezTo>
                    <a:pt x="1107" y="7749"/>
                    <a:pt x="1072" y="7737"/>
                    <a:pt x="1048" y="7737"/>
                  </a:cubicBezTo>
                  <a:cubicBezTo>
                    <a:pt x="1036" y="7713"/>
                    <a:pt x="1024" y="7713"/>
                    <a:pt x="988" y="7701"/>
                  </a:cubicBezTo>
                  <a:cubicBezTo>
                    <a:pt x="953" y="7689"/>
                    <a:pt x="869" y="7653"/>
                    <a:pt x="834" y="7641"/>
                  </a:cubicBezTo>
                  <a:cubicBezTo>
                    <a:pt x="795" y="7619"/>
                    <a:pt x="767" y="7610"/>
                    <a:pt x="739" y="7601"/>
                  </a:cubicBezTo>
                  <a:lnTo>
                    <a:pt x="739" y="7601"/>
                  </a:lnTo>
                  <a:cubicBezTo>
                    <a:pt x="776" y="7620"/>
                    <a:pt x="805" y="7625"/>
                    <a:pt x="822" y="7641"/>
                  </a:cubicBezTo>
                  <a:lnTo>
                    <a:pt x="964" y="7737"/>
                  </a:lnTo>
                  <a:cubicBezTo>
                    <a:pt x="1024" y="7772"/>
                    <a:pt x="1084" y="7796"/>
                    <a:pt x="1119" y="7808"/>
                  </a:cubicBezTo>
                  <a:cubicBezTo>
                    <a:pt x="1167" y="7820"/>
                    <a:pt x="1215" y="7832"/>
                    <a:pt x="1262" y="7868"/>
                  </a:cubicBezTo>
                  <a:cubicBezTo>
                    <a:pt x="1274" y="7868"/>
                    <a:pt x="1298" y="7880"/>
                    <a:pt x="1334" y="7891"/>
                  </a:cubicBezTo>
                  <a:cubicBezTo>
                    <a:pt x="1381" y="7915"/>
                    <a:pt x="1357" y="7915"/>
                    <a:pt x="1393" y="7927"/>
                  </a:cubicBezTo>
                  <a:cubicBezTo>
                    <a:pt x="1417" y="7951"/>
                    <a:pt x="1476" y="7999"/>
                    <a:pt x="1560" y="8011"/>
                  </a:cubicBezTo>
                  <a:cubicBezTo>
                    <a:pt x="1619" y="8034"/>
                    <a:pt x="1679" y="8034"/>
                    <a:pt x="1715" y="8034"/>
                  </a:cubicBezTo>
                  <a:lnTo>
                    <a:pt x="1893" y="8034"/>
                  </a:lnTo>
                  <a:cubicBezTo>
                    <a:pt x="1953" y="8034"/>
                    <a:pt x="1977" y="8046"/>
                    <a:pt x="2036" y="8058"/>
                  </a:cubicBezTo>
                  <a:cubicBezTo>
                    <a:pt x="2060" y="8058"/>
                    <a:pt x="2096" y="8070"/>
                    <a:pt x="2131" y="8070"/>
                  </a:cubicBezTo>
                  <a:lnTo>
                    <a:pt x="2167" y="8070"/>
                  </a:lnTo>
                  <a:cubicBezTo>
                    <a:pt x="2179" y="8070"/>
                    <a:pt x="2215" y="8058"/>
                    <a:pt x="2215" y="8058"/>
                  </a:cubicBezTo>
                  <a:cubicBezTo>
                    <a:pt x="2227" y="8058"/>
                    <a:pt x="2238" y="8046"/>
                    <a:pt x="2250" y="8034"/>
                  </a:cubicBezTo>
                  <a:lnTo>
                    <a:pt x="2310" y="7975"/>
                  </a:lnTo>
                  <a:lnTo>
                    <a:pt x="2324" y="7961"/>
                  </a:lnTo>
                  <a:lnTo>
                    <a:pt x="2324" y="7961"/>
                  </a:lnTo>
                  <a:cubicBezTo>
                    <a:pt x="2343" y="7976"/>
                    <a:pt x="2376" y="8005"/>
                    <a:pt x="2405" y="8034"/>
                  </a:cubicBezTo>
                  <a:cubicBezTo>
                    <a:pt x="2417" y="8046"/>
                    <a:pt x="2429" y="8046"/>
                    <a:pt x="2465" y="8058"/>
                  </a:cubicBezTo>
                  <a:cubicBezTo>
                    <a:pt x="2477" y="8070"/>
                    <a:pt x="2488" y="8070"/>
                    <a:pt x="2512" y="8070"/>
                  </a:cubicBezTo>
                  <a:lnTo>
                    <a:pt x="2536" y="8070"/>
                  </a:lnTo>
                  <a:lnTo>
                    <a:pt x="2631" y="8058"/>
                  </a:lnTo>
                  <a:lnTo>
                    <a:pt x="2715" y="8046"/>
                  </a:lnTo>
                  <a:cubicBezTo>
                    <a:pt x="2727" y="8046"/>
                    <a:pt x="2762" y="8034"/>
                    <a:pt x="2774" y="8034"/>
                  </a:cubicBezTo>
                  <a:cubicBezTo>
                    <a:pt x="2786" y="8034"/>
                    <a:pt x="2810" y="8011"/>
                    <a:pt x="2822" y="8011"/>
                  </a:cubicBezTo>
                  <a:cubicBezTo>
                    <a:pt x="2846" y="7999"/>
                    <a:pt x="2881" y="7987"/>
                    <a:pt x="2893" y="7987"/>
                  </a:cubicBezTo>
                  <a:lnTo>
                    <a:pt x="2941" y="7987"/>
                  </a:lnTo>
                  <a:cubicBezTo>
                    <a:pt x="2953" y="7975"/>
                    <a:pt x="2953" y="7975"/>
                    <a:pt x="2965" y="7975"/>
                  </a:cubicBezTo>
                  <a:cubicBezTo>
                    <a:pt x="3048" y="7939"/>
                    <a:pt x="3084" y="7915"/>
                    <a:pt x="3108" y="7915"/>
                  </a:cubicBezTo>
                  <a:cubicBezTo>
                    <a:pt x="3120" y="7915"/>
                    <a:pt x="3167" y="7939"/>
                    <a:pt x="3250" y="7951"/>
                  </a:cubicBezTo>
                  <a:lnTo>
                    <a:pt x="3310" y="7951"/>
                  </a:lnTo>
                  <a:cubicBezTo>
                    <a:pt x="3346" y="7939"/>
                    <a:pt x="3358" y="7939"/>
                    <a:pt x="3370" y="7927"/>
                  </a:cubicBezTo>
                  <a:cubicBezTo>
                    <a:pt x="3405" y="7915"/>
                    <a:pt x="3429" y="7891"/>
                    <a:pt x="3441" y="7880"/>
                  </a:cubicBezTo>
                  <a:cubicBezTo>
                    <a:pt x="3465" y="7868"/>
                    <a:pt x="3477" y="7868"/>
                    <a:pt x="3477" y="7868"/>
                  </a:cubicBezTo>
                  <a:cubicBezTo>
                    <a:pt x="3489" y="7868"/>
                    <a:pt x="3501" y="7868"/>
                    <a:pt x="3536" y="7880"/>
                  </a:cubicBezTo>
                  <a:cubicBezTo>
                    <a:pt x="3560" y="7880"/>
                    <a:pt x="3596" y="7915"/>
                    <a:pt x="3655" y="7915"/>
                  </a:cubicBezTo>
                  <a:lnTo>
                    <a:pt x="3703" y="7915"/>
                  </a:lnTo>
                  <a:cubicBezTo>
                    <a:pt x="3703" y="7915"/>
                    <a:pt x="3715" y="7915"/>
                    <a:pt x="3727" y="7891"/>
                  </a:cubicBezTo>
                  <a:cubicBezTo>
                    <a:pt x="3762" y="7891"/>
                    <a:pt x="3774" y="7880"/>
                    <a:pt x="3786" y="7868"/>
                  </a:cubicBezTo>
                  <a:lnTo>
                    <a:pt x="3846" y="7808"/>
                  </a:lnTo>
                  <a:cubicBezTo>
                    <a:pt x="3846" y="7796"/>
                    <a:pt x="3858" y="7796"/>
                    <a:pt x="3858" y="7796"/>
                  </a:cubicBezTo>
                  <a:cubicBezTo>
                    <a:pt x="3858" y="7796"/>
                    <a:pt x="3893" y="7796"/>
                    <a:pt x="3917" y="7808"/>
                  </a:cubicBezTo>
                  <a:cubicBezTo>
                    <a:pt x="3953" y="7808"/>
                    <a:pt x="3977" y="7820"/>
                    <a:pt x="4036" y="7820"/>
                  </a:cubicBezTo>
                  <a:cubicBezTo>
                    <a:pt x="4060" y="7820"/>
                    <a:pt x="4084" y="7808"/>
                    <a:pt x="4084" y="7808"/>
                  </a:cubicBezTo>
                  <a:cubicBezTo>
                    <a:pt x="4096" y="7796"/>
                    <a:pt x="4120" y="7772"/>
                    <a:pt x="4132" y="7772"/>
                  </a:cubicBezTo>
                  <a:lnTo>
                    <a:pt x="4179" y="7737"/>
                  </a:lnTo>
                  <a:lnTo>
                    <a:pt x="4239" y="7677"/>
                  </a:lnTo>
                  <a:lnTo>
                    <a:pt x="4251" y="7653"/>
                  </a:lnTo>
                  <a:lnTo>
                    <a:pt x="4263" y="7653"/>
                  </a:lnTo>
                  <a:lnTo>
                    <a:pt x="4358" y="7641"/>
                  </a:lnTo>
                  <a:lnTo>
                    <a:pt x="4427" y="7630"/>
                  </a:lnTo>
                  <a:lnTo>
                    <a:pt x="4427" y="7630"/>
                  </a:lnTo>
                  <a:cubicBezTo>
                    <a:pt x="4431" y="7631"/>
                    <a:pt x="4445" y="7633"/>
                    <a:pt x="4453" y="7641"/>
                  </a:cubicBezTo>
                  <a:cubicBezTo>
                    <a:pt x="4489" y="7641"/>
                    <a:pt x="4513" y="7653"/>
                    <a:pt x="4560" y="7677"/>
                  </a:cubicBezTo>
                  <a:cubicBezTo>
                    <a:pt x="4566" y="7683"/>
                    <a:pt x="4584" y="7686"/>
                    <a:pt x="4603" y="7686"/>
                  </a:cubicBezTo>
                  <a:cubicBezTo>
                    <a:pt x="4623" y="7686"/>
                    <a:pt x="4644" y="7683"/>
                    <a:pt x="4655" y="7677"/>
                  </a:cubicBezTo>
                  <a:cubicBezTo>
                    <a:pt x="4667" y="7677"/>
                    <a:pt x="4691" y="7653"/>
                    <a:pt x="4715" y="7641"/>
                  </a:cubicBezTo>
                  <a:cubicBezTo>
                    <a:pt x="4739" y="7618"/>
                    <a:pt x="4774" y="7594"/>
                    <a:pt x="4786" y="7582"/>
                  </a:cubicBezTo>
                  <a:cubicBezTo>
                    <a:pt x="4786" y="7570"/>
                    <a:pt x="4798" y="7570"/>
                    <a:pt x="4798" y="7570"/>
                  </a:cubicBezTo>
                  <a:lnTo>
                    <a:pt x="4810" y="7570"/>
                  </a:lnTo>
                  <a:cubicBezTo>
                    <a:pt x="4834" y="7570"/>
                    <a:pt x="4861" y="7573"/>
                    <a:pt x="4894" y="7573"/>
                  </a:cubicBezTo>
                  <a:cubicBezTo>
                    <a:pt x="4926" y="7573"/>
                    <a:pt x="4965" y="7570"/>
                    <a:pt x="5013" y="7558"/>
                  </a:cubicBezTo>
                  <a:lnTo>
                    <a:pt x="5191" y="7510"/>
                  </a:lnTo>
                  <a:cubicBezTo>
                    <a:pt x="5203" y="7505"/>
                    <a:pt x="5224" y="7505"/>
                    <a:pt x="5251" y="7505"/>
                  </a:cubicBezTo>
                  <a:cubicBezTo>
                    <a:pt x="5278" y="7505"/>
                    <a:pt x="5310" y="7505"/>
                    <a:pt x="5346" y="7499"/>
                  </a:cubicBezTo>
                  <a:lnTo>
                    <a:pt x="5382" y="7499"/>
                  </a:lnTo>
                  <a:cubicBezTo>
                    <a:pt x="5394" y="7499"/>
                    <a:pt x="5406" y="7475"/>
                    <a:pt x="5429" y="7475"/>
                  </a:cubicBezTo>
                  <a:cubicBezTo>
                    <a:pt x="5465" y="7451"/>
                    <a:pt x="5465" y="7439"/>
                    <a:pt x="5489" y="7415"/>
                  </a:cubicBezTo>
                  <a:cubicBezTo>
                    <a:pt x="5513" y="7391"/>
                    <a:pt x="5525" y="7356"/>
                    <a:pt x="5548" y="7344"/>
                  </a:cubicBezTo>
                  <a:lnTo>
                    <a:pt x="5560" y="7332"/>
                  </a:lnTo>
                  <a:cubicBezTo>
                    <a:pt x="5572" y="7320"/>
                    <a:pt x="5608" y="7320"/>
                    <a:pt x="5632" y="7320"/>
                  </a:cubicBezTo>
                  <a:cubicBezTo>
                    <a:pt x="5667" y="7320"/>
                    <a:pt x="5691" y="7320"/>
                    <a:pt x="5739" y="7296"/>
                  </a:cubicBezTo>
                  <a:cubicBezTo>
                    <a:pt x="5751" y="7284"/>
                    <a:pt x="5751" y="7284"/>
                    <a:pt x="5763" y="7284"/>
                  </a:cubicBezTo>
                  <a:lnTo>
                    <a:pt x="5810" y="7284"/>
                  </a:lnTo>
                  <a:cubicBezTo>
                    <a:pt x="5846" y="7284"/>
                    <a:pt x="5870" y="7284"/>
                    <a:pt x="5917" y="7272"/>
                  </a:cubicBezTo>
                  <a:cubicBezTo>
                    <a:pt x="5929" y="7272"/>
                    <a:pt x="5965" y="7260"/>
                    <a:pt x="5965" y="7260"/>
                  </a:cubicBezTo>
                  <a:lnTo>
                    <a:pt x="6001" y="7237"/>
                  </a:lnTo>
                  <a:cubicBezTo>
                    <a:pt x="6037" y="7237"/>
                    <a:pt x="6060" y="7237"/>
                    <a:pt x="6096" y="7225"/>
                  </a:cubicBezTo>
                  <a:lnTo>
                    <a:pt x="6144" y="7213"/>
                  </a:lnTo>
                  <a:lnTo>
                    <a:pt x="6239" y="7213"/>
                  </a:lnTo>
                  <a:cubicBezTo>
                    <a:pt x="6275" y="7213"/>
                    <a:pt x="6287" y="7201"/>
                    <a:pt x="6322" y="7201"/>
                  </a:cubicBezTo>
                  <a:cubicBezTo>
                    <a:pt x="6334" y="7201"/>
                    <a:pt x="6358" y="7177"/>
                    <a:pt x="6358" y="7177"/>
                  </a:cubicBezTo>
                  <a:cubicBezTo>
                    <a:pt x="6382" y="7177"/>
                    <a:pt x="6394" y="7165"/>
                    <a:pt x="6406" y="7153"/>
                  </a:cubicBezTo>
                  <a:cubicBezTo>
                    <a:pt x="6441" y="7118"/>
                    <a:pt x="6453" y="7094"/>
                    <a:pt x="6465" y="7058"/>
                  </a:cubicBezTo>
                  <a:cubicBezTo>
                    <a:pt x="6471" y="7047"/>
                    <a:pt x="6478" y="7039"/>
                    <a:pt x="6483" y="7034"/>
                  </a:cubicBezTo>
                  <a:lnTo>
                    <a:pt x="6525" y="7034"/>
                  </a:lnTo>
                  <a:cubicBezTo>
                    <a:pt x="6531" y="7028"/>
                    <a:pt x="6546" y="7028"/>
                    <a:pt x="6565" y="7028"/>
                  </a:cubicBezTo>
                  <a:cubicBezTo>
                    <a:pt x="6584" y="7028"/>
                    <a:pt x="6608" y="7028"/>
                    <a:pt x="6632" y="7022"/>
                  </a:cubicBezTo>
                  <a:cubicBezTo>
                    <a:pt x="6632" y="7022"/>
                    <a:pt x="6644" y="6999"/>
                    <a:pt x="6656" y="6999"/>
                  </a:cubicBezTo>
                  <a:lnTo>
                    <a:pt x="6691" y="6987"/>
                  </a:lnTo>
                  <a:lnTo>
                    <a:pt x="6739" y="6975"/>
                  </a:lnTo>
                  <a:lnTo>
                    <a:pt x="6822" y="6927"/>
                  </a:lnTo>
                  <a:lnTo>
                    <a:pt x="6870" y="6915"/>
                  </a:lnTo>
                  <a:cubicBezTo>
                    <a:pt x="6894" y="6903"/>
                    <a:pt x="6918" y="6879"/>
                    <a:pt x="6930" y="6868"/>
                  </a:cubicBezTo>
                  <a:lnTo>
                    <a:pt x="7001" y="6808"/>
                  </a:lnTo>
                  <a:cubicBezTo>
                    <a:pt x="7001" y="6796"/>
                    <a:pt x="7013" y="6796"/>
                    <a:pt x="7013" y="6796"/>
                  </a:cubicBezTo>
                  <a:lnTo>
                    <a:pt x="7060" y="6784"/>
                  </a:lnTo>
                  <a:lnTo>
                    <a:pt x="7156" y="6737"/>
                  </a:lnTo>
                  <a:lnTo>
                    <a:pt x="7132" y="6760"/>
                  </a:lnTo>
                  <a:lnTo>
                    <a:pt x="7072" y="6844"/>
                  </a:lnTo>
                  <a:cubicBezTo>
                    <a:pt x="7013" y="6915"/>
                    <a:pt x="6989" y="6987"/>
                    <a:pt x="6977" y="7022"/>
                  </a:cubicBezTo>
                  <a:cubicBezTo>
                    <a:pt x="6977" y="7022"/>
                    <a:pt x="6953" y="7034"/>
                    <a:pt x="6930" y="7046"/>
                  </a:cubicBezTo>
                  <a:cubicBezTo>
                    <a:pt x="6894" y="7058"/>
                    <a:pt x="6858" y="7082"/>
                    <a:pt x="6810" y="7141"/>
                  </a:cubicBezTo>
                  <a:cubicBezTo>
                    <a:pt x="6751" y="7225"/>
                    <a:pt x="6763" y="7284"/>
                    <a:pt x="6763" y="7320"/>
                  </a:cubicBezTo>
                  <a:lnTo>
                    <a:pt x="6763" y="7356"/>
                  </a:lnTo>
                  <a:cubicBezTo>
                    <a:pt x="6760" y="7362"/>
                    <a:pt x="6755" y="7371"/>
                    <a:pt x="6751" y="7380"/>
                  </a:cubicBezTo>
                  <a:lnTo>
                    <a:pt x="6715" y="7415"/>
                  </a:lnTo>
                  <a:lnTo>
                    <a:pt x="6656" y="7510"/>
                  </a:lnTo>
                  <a:cubicBezTo>
                    <a:pt x="6656" y="7510"/>
                    <a:pt x="6644" y="7522"/>
                    <a:pt x="6632" y="7522"/>
                  </a:cubicBezTo>
                  <a:cubicBezTo>
                    <a:pt x="6596" y="7534"/>
                    <a:pt x="6560" y="7534"/>
                    <a:pt x="6501" y="7594"/>
                  </a:cubicBezTo>
                  <a:lnTo>
                    <a:pt x="6465" y="7630"/>
                  </a:lnTo>
                  <a:cubicBezTo>
                    <a:pt x="6465" y="7641"/>
                    <a:pt x="6453" y="7641"/>
                    <a:pt x="6441" y="7653"/>
                  </a:cubicBezTo>
                  <a:cubicBezTo>
                    <a:pt x="6406" y="7689"/>
                    <a:pt x="6358" y="7713"/>
                    <a:pt x="6334" y="7761"/>
                  </a:cubicBezTo>
                  <a:cubicBezTo>
                    <a:pt x="6287" y="7832"/>
                    <a:pt x="6287" y="7891"/>
                    <a:pt x="6287" y="7927"/>
                  </a:cubicBezTo>
                  <a:lnTo>
                    <a:pt x="6287" y="7975"/>
                  </a:lnTo>
                  <a:lnTo>
                    <a:pt x="6168" y="8130"/>
                  </a:lnTo>
                  <a:lnTo>
                    <a:pt x="6060" y="8296"/>
                  </a:lnTo>
                  <a:cubicBezTo>
                    <a:pt x="6060" y="8308"/>
                    <a:pt x="6037" y="8332"/>
                    <a:pt x="6001" y="8356"/>
                  </a:cubicBezTo>
                  <a:cubicBezTo>
                    <a:pt x="5977" y="8392"/>
                    <a:pt x="5917" y="8451"/>
                    <a:pt x="5906" y="8487"/>
                  </a:cubicBezTo>
                  <a:cubicBezTo>
                    <a:pt x="5873" y="8574"/>
                    <a:pt x="5860" y="8631"/>
                    <a:pt x="5858" y="8631"/>
                  </a:cubicBezTo>
                  <a:cubicBezTo>
                    <a:pt x="5858" y="8631"/>
                    <a:pt x="5858" y="8631"/>
                    <a:pt x="5858" y="8630"/>
                  </a:cubicBezTo>
                  <a:cubicBezTo>
                    <a:pt x="5858" y="8642"/>
                    <a:pt x="5822" y="8653"/>
                    <a:pt x="5787" y="8689"/>
                  </a:cubicBezTo>
                  <a:cubicBezTo>
                    <a:pt x="5763" y="8701"/>
                    <a:pt x="5739" y="8725"/>
                    <a:pt x="5727" y="8761"/>
                  </a:cubicBezTo>
                  <a:cubicBezTo>
                    <a:pt x="5703" y="8784"/>
                    <a:pt x="5703" y="8784"/>
                    <a:pt x="5691" y="8832"/>
                  </a:cubicBezTo>
                  <a:lnTo>
                    <a:pt x="5691" y="8892"/>
                  </a:lnTo>
                  <a:cubicBezTo>
                    <a:pt x="5691" y="8950"/>
                    <a:pt x="5703" y="8986"/>
                    <a:pt x="5703" y="9009"/>
                  </a:cubicBezTo>
                  <a:lnTo>
                    <a:pt x="5703" y="9009"/>
                  </a:lnTo>
                  <a:cubicBezTo>
                    <a:pt x="5694" y="9013"/>
                    <a:pt x="5681" y="9018"/>
                    <a:pt x="5667" y="9023"/>
                  </a:cubicBezTo>
                  <a:cubicBezTo>
                    <a:pt x="5632" y="9023"/>
                    <a:pt x="5620" y="9046"/>
                    <a:pt x="5584" y="9070"/>
                  </a:cubicBezTo>
                  <a:cubicBezTo>
                    <a:pt x="5572" y="9082"/>
                    <a:pt x="5560" y="9082"/>
                    <a:pt x="5548" y="9118"/>
                  </a:cubicBezTo>
                  <a:lnTo>
                    <a:pt x="5525" y="9142"/>
                  </a:lnTo>
                  <a:cubicBezTo>
                    <a:pt x="5513" y="9189"/>
                    <a:pt x="5501" y="9225"/>
                    <a:pt x="5489" y="9249"/>
                  </a:cubicBezTo>
                  <a:cubicBezTo>
                    <a:pt x="5489" y="9285"/>
                    <a:pt x="5465" y="9296"/>
                    <a:pt x="5453" y="9320"/>
                  </a:cubicBezTo>
                  <a:lnTo>
                    <a:pt x="5406" y="9415"/>
                  </a:lnTo>
                  <a:lnTo>
                    <a:pt x="5382" y="9475"/>
                  </a:lnTo>
                  <a:cubicBezTo>
                    <a:pt x="5382" y="9475"/>
                    <a:pt x="5370" y="9499"/>
                    <a:pt x="5370" y="9523"/>
                  </a:cubicBezTo>
                  <a:cubicBezTo>
                    <a:pt x="5346" y="9535"/>
                    <a:pt x="5346" y="9546"/>
                    <a:pt x="5346" y="9558"/>
                  </a:cubicBezTo>
                  <a:cubicBezTo>
                    <a:pt x="5334" y="9606"/>
                    <a:pt x="5334" y="9642"/>
                    <a:pt x="5334" y="9654"/>
                  </a:cubicBezTo>
                  <a:lnTo>
                    <a:pt x="5334" y="9666"/>
                  </a:lnTo>
                  <a:lnTo>
                    <a:pt x="5310" y="9713"/>
                  </a:lnTo>
                  <a:lnTo>
                    <a:pt x="5203" y="9892"/>
                  </a:lnTo>
                  <a:lnTo>
                    <a:pt x="5144" y="9975"/>
                  </a:lnTo>
                  <a:cubicBezTo>
                    <a:pt x="5144" y="9975"/>
                    <a:pt x="5132" y="9975"/>
                    <a:pt x="5108" y="9999"/>
                  </a:cubicBezTo>
                  <a:cubicBezTo>
                    <a:pt x="5084" y="10011"/>
                    <a:pt x="5036" y="10023"/>
                    <a:pt x="4989" y="10094"/>
                  </a:cubicBezTo>
                  <a:cubicBezTo>
                    <a:pt x="4953" y="10177"/>
                    <a:pt x="4953" y="10237"/>
                    <a:pt x="4953" y="10261"/>
                  </a:cubicBezTo>
                  <a:cubicBezTo>
                    <a:pt x="4953" y="10286"/>
                    <a:pt x="4941" y="10306"/>
                    <a:pt x="4943" y="10310"/>
                  </a:cubicBezTo>
                  <a:lnTo>
                    <a:pt x="4943" y="10310"/>
                  </a:lnTo>
                  <a:cubicBezTo>
                    <a:pt x="4936" y="10313"/>
                    <a:pt x="4928" y="10317"/>
                    <a:pt x="4917" y="10320"/>
                  </a:cubicBezTo>
                  <a:cubicBezTo>
                    <a:pt x="4894" y="10332"/>
                    <a:pt x="4834" y="10356"/>
                    <a:pt x="4786" y="10439"/>
                  </a:cubicBezTo>
                  <a:cubicBezTo>
                    <a:pt x="4774" y="10451"/>
                    <a:pt x="4751" y="10487"/>
                    <a:pt x="4739" y="10511"/>
                  </a:cubicBezTo>
                  <a:lnTo>
                    <a:pt x="4715" y="10558"/>
                  </a:lnTo>
                  <a:lnTo>
                    <a:pt x="4691" y="10594"/>
                  </a:lnTo>
                  <a:cubicBezTo>
                    <a:pt x="4691" y="10606"/>
                    <a:pt x="4679" y="10618"/>
                    <a:pt x="4679" y="10630"/>
                  </a:cubicBezTo>
                  <a:cubicBezTo>
                    <a:pt x="4667" y="10689"/>
                    <a:pt x="4679" y="10713"/>
                    <a:pt x="4679" y="10737"/>
                  </a:cubicBezTo>
                  <a:cubicBezTo>
                    <a:pt x="4679" y="10773"/>
                    <a:pt x="4691" y="10785"/>
                    <a:pt x="4691" y="10797"/>
                  </a:cubicBezTo>
                  <a:cubicBezTo>
                    <a:pt x="4705" y="10817"/>
                    <a:pt x="4703" y="10830"/>
                    <a:pt x="4703" y="10830"/>
                  </a:cubicBezTo>
                  <a:cubicBezTo>
                    <a:pt x="4703" y="10830"/>
                    <a:pt x="4705" y="10823"/>
                    <a:pt x="4715" y="10809"/>
                  </a:cubicBezTo>
                  <a:lnTo>
                    <a:pt x="4715" y="10809"/>
                  </a:lnTo>
                  <a:lnTo>
                    <a:pt x="4667" y="10904"/>
                  </a:lnTo>
                  <a:lnTo>
                    <a:pt x="4632" y="10951"/>
                  </a:lnTo>
                  <a:cubicBezTo>
                    <a:pt x="4622" y="10961"/>
                    <a:pt x="4620" y="10978"/>
                    <a:pt x="4620" y="10978"/>
                  </a:cubicBezTo>
                  <a:cubicBezTo>
                    <a:pt x="4620" y="10978"/>
                    <a:pt x="4620" y="10977"/>
                    <a:pt x="4620" y="10975"/>
                  </a:cubicBezTo>
                  <a:cubicBezTo>
                    <a:pt x="4620" y="10975"/>
                    <a:pt x="4596" y="10987"/>
                    <a:pt x="4560" y="11023"/>
                  </a:cubicBezTo>
                  <a:lnTo>
                    <a:pt x="4501" y="11082"/>
                  </a:lnTo>
                  <a:cubicBezTo>
                    <a:pt x="4489" y="11094"/>
                    <a:pt x="4489" y="11106"/>
                    <a:pt x="4477" y="11130"/>
                  </a:cubicBezTo>
                  <a:cubicBezTo>
                    <a:pt x="4453" y="11154"/>
                    <a:pt x="4477" y="11154"/>
                    <a:pt x="4453" y="11166"/>
                  </a:cubicBezTo>
                  <a:cubicBezTo>
                    <a:pt x="4441" y="11213"/>
                    <a:pt x="4441" y="11261"/>
                    <a:pt x="4429" y="11285"/>
                  </a:cubicBezTo>
                  <a:cubicBezTo>
                    <a:pt x="4429" y="11332"/>
                    <a:pt x="4429" y="11320"/>
                    <a:pt x="4393" y="11392"/>
                  </a:cubicBezTo>
                  <a:cubicBezTo>
                    <a:pt x="4393" y="11440"/>
                    <a:pt x="4382" y="11463"/>
                    <a:pt x="4382" y="11499"/>
                  </a:cubicBezTo>
                  <a:cubicBezTo>
                    <a:pt x="4382" y="11523"/>
                    <a:pt x="4358" y="11571"/>
                    <a:pt x="4298" y="11642"/>
                  </a:cubicBezTo>
                  <a:cubicBezTo>
                    <a:pt x="4298" y="11642"/>
                    <a:pt x="4274" y="11666"/>
                    <a:pt x="4274" y="11678"/>
                  </a:cubicBezTo>
                  <a:cubicBezTo>
                    <a:pt x="4274" y="11690"/>
                    <a:pt x="4263" y="11701"/>
                    <a:pt x="4263" y="11725"/>
                  </a:cubicBezTo>
                  <a:cubicBezTo>
                    <a:pt x="4251" y="11749"/>
                    <a:pt x="4251" y="11785"/>
                    <a:pt x="4251" y="11797"/>
                  </a:cubicBezTo>
                  <a:cubicBezTo>
                    <a:pt x="4251" y="11844"/>
                    <a:pt x="4239" y="11868"/>
                    <a:pt x="4239" y="11880"/>
                  </a:cubicBezTo>
                  <a:cubicBezTo>
                    <a:pt x="4239" y="11880"/>
                    <a:pt x="4239" y="11916"/>
                    <a:pt x="4215" y="11940"/>
                  </a:cubicBezTo>
                  <a:cubicBezTo>
                    <a:pt x="4203" y="11963"/>
                    <a:pt x="4203" y="11987"/>
                    <a:pt x="4203" y="11999"/>
                  </a:cubicBezTo>
                  <a:cubicBezTo>
                    <a:pt x="4203" y="12035"/>
                    <a:pt x="4191" y="12059"/>
                    <a:pt x="4191" y="12082"/>
                  </a:cubicBezTo>
                  <a:cubicBezTo>
                    <a:pt x="4183" y="12082"/>
                    <a:pt x="4186" y="12066"/>
                    <a:pt x="4189" y="12059"/>
                  </a:cubicBezTo>
                  <a:lnTo>
                    <a:pt x="4189" y="12059"/>
                  </a:lnTo>
                  <a:cubicBezTo>
                    <a:pt x="4184" y="12060"/>
                    <a:pt x="4173" y="12065"/>
                    <a:pt x="4155" y="12082"/>
                  </a:cubicBezTo>
                  <a:cubicBezTo>
                    <a:pt x="4132" y="12106"/>
                    <a:pt x="4084" y="12118"/>
                    <a:pt x="4036" y="12202"/>
                  </a:cubicBezTo>
                  <a:lnTo>
                    <a:pt x="4012" y="12237"/>
                  </a:lnTo>
                  <a:lnTo>
                    <a:pt x="3977" y="12285"/>
                  </a:lnTo>
                  <a:cubicBezTo>
                    <a:pt x="3965" y="12321"/>
                    <a:pt x="3941" y="12344"/>
                    <a:pt x="3917" y="12404"/>
                  </a:cubicBezTo>
                  <a:cubicBezTo>
                    <a:pt x="3905" y="12463"/>
                    <a:pt x="3917" y="12499"/>
                    <a:pt x="3917" y="12523"/>
                  </a:cubicBezTo>
                  <a:cubicBezTo>
                    <a:pt x="3917" y="12559"/>
                    <a:pt x="3941" y="12571"/>
                    <a:pt x="3941" y="12583"/>
                  </a:cubicBezTo>
                  <a:cubicBezTo>
                    <a:pt x="3944" y="12592"/>
                    <a:pt x="3947" y="12600"/>
                    <a:pt x="3948" y="12605"/>
                  </a:cubicBezTo>
                  <a:lnTo>
                    <a:pt x="3948" y="12605"/>
                  </a:lnTo>
                  <a:cubicBezTo>
                    <a:pt x="3930" y="12642"/>
                    <a:pt x="3878" y="12701"/>
                    <a:pt x="3846" y="12809"/>
                  </a:cubicBezTo>
                  <a:cubicBezTo>
                    <a:pt x="3834" y="12868"/>
                    <a:pt x="3834" y="12916"/>
                    <a:pt x="3834" y="12940"/>
                  </a:cubicBezTo>
                  <a:cubicBezTo>
                    <a:pt x="3834" y="12944"/>
                    <a:pt x="3834" y="12948"/>
                    <a:pt x="3833" y="12952"/>
                  </a:cubicBezTo>
                  <a:lnTo>
                    <a:pt x="3833" y="12952"/>
                  </a:lnTo>
                  <a:cubicBezTo>
                    <a:pt x="3829" y="12955"/>
                    <a:pt x="3797" y="12977"/>
                    <a:pt x="3774" y="12999"/>
                  </a:cubicBezTo>
                  <a:cubicBezTo>
                    <a:pt x="3762" y="13011"/>
                    <a:pt x="3739" y="13047"/>
                    <a:pt x="3715" y="13071"/>
                  </a:cubicBezTo>
                  <a:cubicBezTo>
                    <a:pt x="3703" y="13095"/>
                    <a:pt x="3679" y="13118"/>
                    <a:pt x="3679" y="13130"/>
                  </a:cubicBezTo>
                  <a:cubicBezTo>
                    <a:pt x="3679" y="13154"/>
                    <a:pt x="3667" y="13166"/>
                    <a:pt x="3667" y="13178"/>
                  </a:cubicBezTo>
                  <a:cubicBezTo>
                    <a:pt x="3655" y="13237"/>
                    <a:pt x="3655" y="13273"/>
                    <a:pt x="3655" y="13297"/>
                  </a:cubicBezTo>
                  <a:lnTo>
                    <a:pt x="3655" y="13333"/>
                  </a:lnTo>
                  <a:cubicBezTo>
                    <a:pt x="3643" y="13345"/>
                    <a:pt x="3608" y="13356"/>
                    <a:pt x="3584" y="13404"/>
                  </a:cubicBezTo>
                  <a:cubicBezTo>
                    <a:pt x="3548" y="13416"/>
                    <a:pt x="3536" y="13452"/>
                    <a:pt x="3524" y="13487"/>
                  </a:cubicBezTo>
                  <a:lnTo>
                    <a:pt x="3501" y="13547"/>
                  </a:lnTo>
                  <a:lnTo>
                    <a:pt x="3477" y="13654"/>
                  </a:lnTo>
                  <a:lnTo>
                    <a:pt x="3477" y="13690"/>
                  </a:lnTo>
                  <a:cubicBezTo>
                    <a:pt x="3465" y="13690"/>
                    <a:pt x="3465" y="13714"/>
                    <a:pt x="3465" y="13726"/>
                  </a:cubicBezTo>
                  <a:cubicBezTo>
                    <a:pt x="3465" y="13785"/>
                    <a:pt x="3477" y="13809"/>
                    <a:pt x="3477" y="13833"/>
                  </a:cubicBezTo>
                  <a:lnTo>
                    <a:pt x="3501" y="13928"/>
                  </a:lnTo>
                  <a:cubicBezTo>
                    <a:pt x="3489" y="13940"/>
                    <a:pt x="3489" y="13964"/>
                    <a:pt x="3489" y="13987"/>
                  </a:cubicBezTo>
                  <a:cubicBezTo>
                    <a:pt x="3489" y="14023"/>
                    <a:pt x="3477" y="14059"/>
                    <a:pt x="3477" y="14083"/>
                  </a:cubicBezTo>
                  <a:lnTo>
                    <a:pt x="3477" y="14107"/>
                  </a:lnTo>
                  <a:cubicBezTo>
                    <a:pt x="3477" y="14101"/>
                    <a:pt x="3476" y="14100"/>
                    <a:pt x="3475" y="14100"/>
                  </a:cubicBezTo>
                  <a:cubicBezTo>
                    <a:pt x="3474" y="14100"/>
                    <a:pt x="3471" y="14108"/>
                    <a:pt x="3471" y="14112"/>
                  </a:cubicBezTo>
                  <a:lnTo>
                    <a:pt x="3471" y="14112"/>
                  </a:lnTo>
                  <a:lnTo>
                    <a:pt x="3477" y="14107"/>
                  </a:lnTo>
                  <a:lnTo>
                    <a:pt x="3477" y="14107"/>
                  </a:lnTo>
                  <a:cubicBezTo>
                    <a:pt x="3474" y="14112"/>
                    <a:pt x="3473" y="14113"/>
                    <a:pt x="3472" y="14113"/>
                  </a:cubicBezTo>
                  <a:cubicBezTo>
                    <a:pt x="3472" y="14113"/>
                    <a:pt x="3471" y="14113"/>
                    <a:pt x="3471" y="14112"/>
                  </a:cubicBezTo>
                  <a:lnTo>
                    <a:pt x="3471" y="14112"/>
                  </a:lnTo>
                  <a:lnTo>
                    <a:pt x="3465" y="14118"/>
                  </a:lnTo>
                  <a:cubicBezTo>
                    <a:pt x="3441" y="14142"/>
                    <a:pt x="3417" y="14166"/>
                    <a:pt x="3370" y="14237"/>
                  </a:cubicBezTo>
                  <a:cubicBezTo>
                    <a:pt x="3370" y="14249"/>
                    <a:pt x="3358" y="14285"/>
                    <a:pt x="3358" y="14297"/>
                  </a:cubicBezTo>
                  <a:lnTo>
                    <a:pt x="3358" y="14321"/>
                  </a:lnTo>
                  <a:lnTo>
                    <a:pt x="3346" y="14368"/>
                  </a:lnTo>
                  <a:lnTo>
                    <a:pt x="3310" y="14476"/>
                  </a:lnTo>
                  <a:lnTo>
                    <a:pt x="3310" y="14535"/>
                  </a:lnTo>
                  <a:cubicBezTo>
                    <a:pt x="3310" y="14559"/>
                    <a:pt x="3322" y="14583"/>
                    <a:pt x="3322" y="14595"/>
                  </a:cubicBezTo>
                  <a:cubicBezTo>
                    <a:pt x="3346" y="14618"/>
                    <a:pt x="3346" y="14654"/>
                    <a:pt x="3358" y="14666"/>
                  </a:cubicBezTo>
                  <a:cubicBezTo>
                    <a:pt x="3362" y="14679"/>
                    <a:pt x="3365" y="14690"/>
                    <a:pt x="3366" y="14698"/>
                  </a:cubicBezTo>
                  <a:lnTo>
                    <a:pt x="3366" y="14698"/>
                  </a:lnTo>
                  <a:cubicBezTo>
                    <a:pt x="3365" y="14704"/>
                    <a:pt x="3362" y="14710"/>
                    <a:pt x="3358" y="14714"/>
                  </a:cubicBezTo>
                  <a:cubicBezTo>
                    <a:pt x="3346" y="14738"/>
                    <a:pt x="3298" y="14785"/>
                    <a:pt x="3286" y="14880"/>
                  </a:cubicBezTo>
                  <a:cubicBezTo>
                    <a:pt x="3262" y="14976"/>
                    <a:pt x="3298" y="15023"/>
                    <a:pt x="3310" y="15059"/>
                  </a:cubicBezTo>
                  <a:cubicBezTo>
                    <a:pt x="3322" y="15071"/>
                    <a:pt x="3322" y="15083"/>
                    <a:pt x="3322" y="15083"/>
                  </a:cubicBezTo>
                  <a:lnTo>
                    <a:pt x="3310" y="15190"/>
                  </a:lnTo>
                  <a:lnTo>
                    <a:pt x="3298" y="15297"/>
                  </a:lnTo>
                  <a:lnTo>
                    <a:pt x="3286" y="15392"/>
                  </a:lnTo>
                  <a:lnTo>
                    <a:pt x="3286" y="15452"/>
                  </a:lnTo>
                  <a:lnTo>
                    <a:pt x="3286" y="15488"/>
                  </a:lnTo>
                  <a:cubicBezTo>
                    <a:pt x="3262" y="15500"/>
                    <a:pt x="3262" y="15547"/>
                    <a:pt x="3250" y="15595"/>
                  </a:cubicBezTo>
                  <a:lnTo>
                    <a:pt x="3250" y="15678"/>
                  </a:lnTo>
                  <a:lnTo>
                    <a:pt x="3250" y="15738"/>
                  </a:lnTo>
                  <a:lnTo>
                    <a:pt x="3262" y="15845"/>
                  </a:lnTo>
                  <a:cubicBezTo>
                    <a:pt x="3286" y="15952"/>
                    <a:pt x="3322" y="16023"/>
                    <a:pt x="3322" y="16071"/>
                  </a:cubicBezTo>
                  <a:cubicBezTo>
                    <a:pt x="3322" y="16071"/>
                    <a:pt x="3322" y="16083"/>
                    <a:pt x="3310" y="16107"/>
                  </a:cubicBezTo>
                  <a:cubicBezTo>
                    <a:pt x="3298" y="16142"/>
                    <a:pt x="3262" y="16190"/>
                    <a:pt x="3298" y="16285"/>
                  </a:cubicBezTo>
                  <a:cubicBezTo>
                    <a:pt x="3322" y="16369"/>
                    <a:pt x="3358" y="16393"/>
                    <a:pt x="3381" y="16428"/>
                  </a:cubicBezTo>
                  <a:lnTo>
                    <a:pt x="3417" y="16452"/>
                  </a:lnTo>
                  <a:lnTo>
                    <a:pt x="3417" y="16464"/>
                  </a:lnTo>
                  <a:cubicBezTo>
                    <a:pt x="3441" y="16547"/>
                    <a:pt x="3489" y="16559"/>
                    <a:pt x="3524" y="16583"/>
                  </a:cubicBezTo>
                  <a:lnTo>
                    <a:pt x="3548" y="16619"/>
                  </a:lnTo>
                  <a:lnTo>
                    <a:pt x="3560" y="16643"/>
                  </a:lnTo>
                  <a:lnTo>
                    <a:pt x="3620" y="16738"/>
                  </a:lnTo>
                  <a:cubicBezTo>
                    <a:pt x="3655" y="16762"/>
                    <a:pt x="3667" y="16797"/>
                    <a:pt x="3679" y="16809"/>
                  </a:cubicBezTo>
                  <a:cubicBezTo>
                    <a:pt x="3703" y="16821"/>
                    <a:pt x="3715" y="16869"/>
                    <a:pt x="3762" y="16916"/>
                  </a:cubicBezTo>
                  <a:cubicBezTo>
                    <a:pt x="3774" y="16928"/>
                    <a:pt x="3786" y="16964"/>
                    <a:pt x="3834" y="16976"/>
                  </a:cubicBezTo>
                  <a:cubicBezTo>
                    <a:pt x="3882" y="16988"/>
                    <a:pt x="3893" y="17000"/>
                    <a:pt x="3917" y="17000"/>
                  </a:cubicBezTo>
                  <a:cubicBezTo>
                    <a:pt x="3965" y="17024"/>
                    <a:pt x="4001" y="17024"/>
                    <a:pt x="4001" y="17024"/>
                  </a:cubicBezTo>
                  <a:cubicBezTo>
                    <a:pt x="4001" y="17035"/>
                    <a:pt x="4001" y="17035"/>
                    <a:pt x="4012" y="17047"/>
                  </a:cubicBezTo>
                  <a:cubicBezTo>
                    <a:pt x="4024" y="17083"/>
                    <a:pt x="4060" y="17119"/>
                    <a:pt x="4132" y="17166"/>
                  </a:cubicBezTo>
                  <a:cubicBezTo>
                    <a:pt x="4155" y="17178"/>
                    <a:pt x="4179" y="17178"/>
                    <a:pt x="4179" y="17178"/>
                  </a:cubicBezTo>
                  <a:lnTo>
                    <a:pt x="4203" y="17202"/>
                  </a:lnTo>
                  <a:lnTo>
                    <a:pt x="4251" y="17214"/>
                  </a:lnTo>
                  <a:lnTo>
                    <a:pt x="4358" y="17238"/>
                  </a:lnTo>
                  <a:cubicBezTo>
                    <a:pt x="4370" y="17238"/>
                    <a:pt x="4393" y="17274"/>
                    <a:pt x="4429" y="17285"/>
                  </a:cubicBezTo>
                  <a:cubicBezTo>
                    <a:pt x="4477" y="17297"/>
                    <a:pt x="4513" y="17333"/>
                    <a:pt x="4608" y="17333"/>
                  </a:cubicBezTo>
                  <a:cubicBezTo>
                    <a:pt x="4679" y="17333"/>
                    <a:pt x="4715" y="17297"/>
                    <a:pt x="4739" y="17297"/>
                  </a:cubicBezTo>
                  <a:lnTo>
                    <a:pt x="4798" y="17297"/>
                  </a:lnTo>
                  <a:cubicBezTo>
                    <a:pt x="4858" y="17297"/>
                    <a:pt x="4894" y="17285"/>
                    <a:pt x="4917" y="17285"/>
                  </a:cubicBezTo>
                  <a:lnTo>
                    <a:pt x="4929" y="17285"/>
                  </a:lnTo>
                  <a:cubicBezTo>
                    <a:pt x="4937" y="17289"/>
                    <a:pt x="4940" y="17291"/>
                    <a:pt x="4939" y="17291"/>
                  </a:cubicBezTo>
                  <a:cubicBezTo>
                    <a:pt x="4939" y="17291"/>
                    <a:pt x="4925" y="17285"/>
                    <a:pt x="4917" y="17285"/>
                  </a:cubicBezTo>
                  <a:lnTo>
                    <a:pt x="4917" y="17285"/>
                  </a:lnTo>
                  <a:cubicBezTo>
                    <a:pt x="4929" y="17285"/>
                    <a:pt x="4965" y="17321"/>
                    <a:pt x="4989" y="17345"/>
                  </a:cubicBezTo>
                  <a:cubicBezTo>
                    <a:pt x="5025" y="17357"/>
                    <a:pt x="5036" y="17393"/>
                    <a:pt x="5084" y="17405"/>
                  </a:cubicBezTo>
                  <a:cubicBezTo>
                    <a:pt x="5096" y="17416"/>
                    <a:pt x="5132" y="17416"/>
                    <a:pt x="5167" y="17416"/>
                  </a:cubicBezTo>
                  <a:cubicBezTo>
                    <a:pt x="5167" y="17416"/>
                    <a:pt x="5203" y="17405"/>
                    <a:pt x="5215" y="17405"/>
                  </a:cubicBezTo>
                  <a:cubicBezTo>
                    <a:pt x="5275" y="17393"/>
                    <a:pt x="5310" y="17357"/>
                    <a:pt x="5334" y="17345"/>
                  </a:cubicBezTo>
                  <a:cubicBezTo>
                    <a:pt x="5334" y="17333"/>
                    <a:pt x="5346" y="17333"/>
                    <a:pt x="5346" y="17333"/>
                  </a:cubicBezTo>
                  <a:lnTo>
                    <a:pt x="5370" y="17333"/>
                  </a:lnTo>
                  <a:cubicBezTo>
                    <a:pt x="5382" y="17333"/>
                    <a:pt x="5394" y="17321"/>
                    <a:pt x="5406" y="17321"/>
                  </a:cubicBezTo>
                  <a:cubicBezTo>
                    <a:pt x="5453" y="17297"/>
                    <a:pt x="5489" y="17285"/>
                    <a:pt x="5513" y="17274"/>
                  </a:cubicBezTo>
                  <a:cubicBezTo>
                    <a:pt x="5525" y="17262"/>
                    <a:pt x="5548" y="17262"/>
                    <a:pt x="5548" y="17262"/>
                  </a:cubicBezTo>
                  <a:lnTo>
                    <a:pt x="5608" y="17238"/>
                  </a:lnTo>
                  <a:lnTo>
                    <a:pt x="5703" y="17214"/>
                  </a:lnTo>
                  <a:cubicBezTo>
                    <a:pt x="5727" y="17214"/>
                    <a:pt x="5810" y="17202"/>
                    <a:pt x="5846" y="17166"/>
                  </a:cubicBezTo>
                  <a:cubicBezTo>
                    <a:pt x="5870" y="17143"/>
                    <a:pt x="5906" y="17119"/>
                    <a:pt x="5917" y="17119"/>
                  </a:cubicBezTo>
                  <a:lnTo>
                    <a:pt x="5906" y="17119"/>
                  </a:lnTo>
                  <a:cubicBezTo>
                    <a:pt x="5898" y="17115"/>
                    <a:pt x="5895" y="17114"/>
                    <a:pt x="5895" y="17114"/>
                  </a:cubicBezTo>
                  <a:lnTo>
                    <a:pt x="5895" y="17114"/>
                  </a:lnTo>
                  <a:cubicBezTo>
                    <a:pt x="5896" y="17114"/>
                    <a:pt x="5910" y="17119"/>
                    <a:pt x="5917" y="17119"/>
                  </a:cubicBezTo>
                  <a:cubicBezTo>
                    <a:pt x="5941" y="17143"/>
                    <a:pt x="5977" y="17155"/>
                    <a:pt x="6048" y="17166"/>
                  </a:cubicBezTo>
                  <a:cubicBezTo>
                    <a:pt x="6056" y="17166"/>
                    <a:pt x="6075" y="17172"/>
                    <a:pt x="6093" y="17172"/>
                  </a:cubicBezTo>
                  <a:cubicBezTo>
                    <a:pt x="6103" y="17172"/>
                    <a:pt x="6112" y="17170"/>
                    <a:pt x="6120" y="17166"/>
                  </a:cubicBezTo>
                  <a:cubicBezTo>
                    <a:pt x="6168" y="17155"/>
                    <a:pt x="6144" y="17166"/>
                    <a:pt x="6179" y="17143"/>
                  </a:cubicBezTo>
                  <a:cubicBezTo>
                    <a:pt x="6227" y="17107"/>
                    <a:pt x="6239" y="17083"/>
                    <a:pt x="6263" y="17059"/>
                  </a:cubicBezTo>
                  <a:cubicBezTo>
                    <a:pt x="6275" y="17024"/>
                    <a:pt x="6298" y="16988"/>
                    <a:pt x="6298" y="16988"/>
                  </a:cubicBezTo>
                  <a:lnTo>
                    <a:pt x="6346" y="16976"/>
                  </a:lnTo>
                  <a:cubicBezTo>
                    <a:pt x="6382" y="16976"/>
                    <a:pt x="6418" y="16964"/>
                    <a:pt x="6465" y="16940"/>
                  </a:cubicBezTo>
                  <a:cubicBezTo>
                    <a:pt x="6572" y="16904"/>
                    <a:pt x="6632" y="16845"/>
                    <a:pt x="6656" y="16821"/>
                  </a:cubicBezTo>
                  <a:lnTo>
                    <a:pt x="6751" y="16762"/>
                  </a:lnTo>
                  <a:lnTo>
                    <a:pt x="6799" y="16738"/>
                  </a:lnTo>
                  <a:lnTo>
                    <a:pt x="6818" y="16728"/>
                  </a:lnTo>
                  <a:lnTo>
                    <a:pt x="6818" y="16728"/>
                  </a:lnTo>
                  <a:lnTo>
                    <a:pt x="6858" y="16738"/>
                  </a:lnTo>
                  <a:cubicBezTo>
                    <a:pt x="6870" y="16738"/>
                    <a:pt x="6882" y="16750"/>
                    <a:pt x="6918" y="16750"/>
                  </a:cubicBezTo>
                  <a:cubicBezTo>
                    <a:pt x="6933" y="16750"/>
                    <a:pt x="6955" y="16755"/>
                    <a:pt x="6985" y="16755"/>
                  </a:cubicBezTo>
                  <a:cubicBezTo>
                    <a:pt x="7000" y="16755"/>
                    <a:pt x="7017" y="16754"/>
                    <a:pt x="7037" y="16750"/>
                  </a:cubicBezTo>
                  <a:lnTo>
                    <a:pt x="7096" y="16726"/>
                  </a:lnTo>
                  <a:cubicBezTo>
                    <a:pt x="7120" y="16702"/>
                    <a:pt x="7120" y="16690"/>
                    <a:pt x="7132" y="16678"/>
                  </a:cubicBezTo>
                  <a:cubicBezTo>
                    <a:pt x="7156" y="16643"/>
                    <a:pt x="7168" y="16631"/>
                    <a:pt x="7180" y="16619"/>
                  </a:cubicBezTo>
                  <a:cubicBezTo>
                    <a:pt x="7191" y="16583"/>
                    <a:pt x="7215" y="16571"/>
                    <a:pt x="7215" y="16571"/>
                  </a:cubicBezTo>
                  <a:lnTo>
                    <a:pt x="7370" y="16464"/>
                  </a:lnTo>
                  <a:lnTo>
                    <a:pt x="7370" y="16464"/>
                  </a:lnTo>
                  <a:cubicBezTo>
                    <a:pt x="7362" y="16472"/>
                    <a:pt x="7362" y="16475"/>
                    <a:pt x="7367" y="16475"/>
                  </a:cubicBezTo>
                  <a:cubicBezTo>
                    <a:pt x="7375" y="16475"/>
                    <a:pt x="7402" y="16464"/>
                    <a:pt x="7418" y="16464"/>
                  </a:cubicBezTo>
                  <a:cubicBezTo>
                    <a:pt x="7430" y="16464"/>
                    <a:pt x="7465" y="16452"/>
                    <a:pt x="7489" y="16452"/>
                  </a:cubicBezTo>
                  <a:cubicBezTo>
                    <a:pt x="7513" y="16452"/>
                    <a:pt x="7525" y="16452"/>
                    <a:pt x="7537" y="16440"/>
                  </a:cubicBezTo>
                  <a:cubicBezTo>
                    <a:pt x="7549" y="16440"/>
                    <a:pt x="7584" y="16404"/>
                    <a:pt x="7584" y="16404"/>
                  </a:cubicBezTo>
                  <a:lnTo>
                    <a:pt x="7595" y="16397"/>
                  </a:lnTo>
                  <a:lnTo>
                    <a:pt x="7595" y="16397"/>
                  </a:lnTo>
                  <a:cubicBezTo>
                    <a:pt x="7591" y="16419"/>
                    <a:pt x="7582" y="16450"/>
                    <a:pt x="7572" y="16488"/>
                  </a:cubicBezTo>
                  <a:cubicBezTo>
                    <a:pt x="7549" y="16512"/>
                    <a:pt x="7549" y="16523"/>
                    <a:pt x="7549" y="16559"/>
                  </a:cubicBezTo>
                  <a:cubicBezTo>
                    <a:pt x="7549" y="16619"/>
                    <a:pt x="7572" y="16631"/>
                    <a:pt x="7584" y="16666"/>
                  </a:cubicBezTo>
                  <a:cubicBezTo>
                    <a:pt x="7596" y="16702"/>
                    <a:pt x="7608" y="16738"/>
                    <a:pt x="7632" y="16750"/>
                  </a:cubicBezTo>
                  <a:lnTo>
                    <a:pt x="7632" y="16762"/>
                  </a:lnTo>
                  <a:cubicBezTo>
                    <a:pt x="7608" y="16797"/>
                    <a:pt x="7608" y="16821"/>
                    <a:pt x="7596" y="16857"/>
                  </a:cubicBezTo>
                  <a:cubicBezTo>
                    <a:pt x="7596" y="16869"/>
                    <a:pt x="7584" y="16904"/>
                    <a:pt x="7584" y="16916"/>
                  </a:cubicBezTo>
                  <a:lnTo>
                    <a:pt x="7584" y="16940"/>
                  </a:lnTo>
                  <a:lnTo>
                    <a:pt x="7549" y="17000"/>
                  </a:lnTo>
                  <a:cubicBezTo>
                    <a:pt x="7537" y="17035"/>
                    <a:pt x="7513" y="17083"/>
                    <a:pt x="7513" y="17143"/>
                  </a:cubicBezTo>
                  <a:cubicBezTo>
                    <a:pt x="7513" y="17178"/>
                    <a:pt x="7525" y="17226"/>
                    <a:pt x="7525" y="17262"/>
                  </a:cubicBezTo>
                  <a:lnTo>
                    <a:pt x="7525" y="17333"/>
                  </a:lnTo>
                  <a:cubicBezTo>
                    <a:pt x="7525" y="17381"/>
                    <a:pt x="7537" y="17416"/>
                    <a:pt x="7537" y="17452"/>
                  </a:cubicBezTo>
                  <a:cubicBezTo>
                    <a:pt x="7549" y="17476"/>
                    <a:pt x="7549" y="17512"/>
                    <a:pt x="7549" y="17524"/>
                  </a:cubicBezTo>
                  <a:lnTo>
                    <a:pt x="7549" y="17619"/>
                  </a:lnTo>
                  <a:lnTo>
                    <a:pt x="7549" y="17702"/>
                  </a:lnTo>
                  <a:lnTo>
                    <a:pt x="7537" y="17714"/>
                  </a:lnTo>
                  <a:cubicBezTo>
                    <a:pt x="7513" y="17750"/>
                    <a:pt x="7489" y="17762"/>
                    <a:pt x="7465" y="17809"/>
                  </a:cubicBezTo>
                  <a:cubicBezTo>
                    <a:pt x="7453" y="17821"/>
                    <a:pt x="7430" y="17857"/>
                    <a:pt x="7430" y="17893"/>
                  </a:cubicBezTo>
                  <a:lnTo>
                    <a:pt x="7430" y="17940"/>
                  </a:lnTo>
                  <a:cubicBezTo>
                    <a:pt x="7453" y="17976"/>
                    <a:pt x="7453" y="17976"/>
                    <a:pt x="7453" y="17988"/>
                  </a:cubicBezTo>
                  <a:cubicBezTo>
                    <a:pt x="7477" y="18071"/>
                    <a:pt x="7513" y="18107"/>
                    <a:pt x="7489" y="18119"/>
                  </a:cubicBezTo>
                  <a:cubicBezTo>
                    <a:pt x="7489" y="18155"/>
                    <a:pt x="7453" y="18214"/>
                    <a:pt x="7453" y="18309"/>
                  </a:cubicBezTo>
                  <a:cubicBezTo>
                    <a:pt x="7453" y="18393"/>
                    <a:pt x="7465" y="18452"/>
                    <a:pt x="7465" y="18488"/>
                  </a:cubicBezTo>
                  <a:lnTo>
                    <a:pt x="7477" y="18667"/>
                  </a:lnTo>
                  <a:cubicBezTo>
                    <a:pt x="7489" y="18702"/>
                    <a:pt x="7465" y="18750"/>
                    <a:pt x="7453" y="18833"/>
                  </a:cubicBezTo>
                  <a:cubicBezTo>
                    <a:pt x="7453" y="18940"/>
                    <a:pt x="7477" y="19000"/>
                    <a:pt x="7477" y="19048"/>
                  </a:cubicBezTo>
                  <a:lnTo>
                    <a:pt x="7477" y="19083"/>
                  </a:lnTo>
                  <a:cubicBezTo>
                    <a:pt x="7477" y="19107"/>
                    <a:pt x="7489" y="19131"/>
                    <a:pt x="7489" y="19143"/>
                  </a:cubicBezTo>
                  <a:lnTo>
                    <a:pt x="7525" y="19238"/>
                  </a:lnTo>
                  <a:lnTo>
                    <a:pt x="7525" y="19262"/>
                  </a:lnTo>
                  <a:lnTo>
                    <a:pt x="7525" y="19310"/>
                  </a:lnTo>
                  <a:lnTo>
                    <a:pt x="7525" y="19405"/>
                  </a:lnTo>
                  <a:cubicBezTo>
                    <a:pt x="7525" y="19429"/>
                    <a:pt x="7525" y="19464"/>
                    <a:pt x="7537" y="19524"/>
                  </a:cubicBezTo>
                  <a:cubicBezTo>
                    <a:pt x="7572" y="19583"/>
                    <a:pt x="7584" y="19595"/>
                    <a:pt x="7596" y="19619"/>
                  </a:cubicBezTo>
                  <a:cubicBezTo>
                    <a:pt x="7608" y="19643"/>
                    <a:pt x="7608" y="19655"/>
                    <a:pt x="7608" y="19655"/>
                  </a:cubicBezTo>
                  <a:cubicBezTo>
                    <a:pt x="7632" y="19667"/>
                    <a:pt x="7608" y="19679"/>
                    <a:pt x="7608" y="19714"/>
                  </a:cubicBezTo>
                  <a:cubicBezTo>
                    <a:pt x="7596" y="19738"/>
                    <a:pt x="7596" y="19774"/>
                    <a:pt x="7596" y="19822"/>
                  </a:cubicBezTo>
                  <a:lnTo>
                    <a:pt x="7596" y="19845"/>
                  </a:lnTo>
                  <a:lnTo>
                    <a:pt x="7596" y="19881"/>
                  </a:lnTo>
                  <a:cubicBezTo>
                    <a:pt x="7596" y="19905"/>
                    <a:pt x="7584" y="19941"/>
                    <a:pt x="7584" y="19976"/>
                  </a:cubicBezTo>
                  <a:lnTo>
                    <a:pt x="7584" y="20060"/>
                  </a:lnTo>
                  <a:cubicBezTo>
                    <a:pt x="7596" y="20083"/>
                    <a:pt x="7608" y="20119"/>
                    <a:pt x="7632" y="20131"/>
                  </a:cubicBezTo>
                  <a:cubicBezTo>
                    <a:pt x="7668" y="20191"/>
                    <a:pt x="7715" y="20214"/>
                    <a:pt x="7703" y="20214"/>
                  </a:cubicBezTo>
                  <a:cubicBezTo>
                    <a:pt x="7703" y="20262"/>
                    <a:pt x="7703" y="20322"/>
                    <a:pt x="7715" y="20393"/>
                  </a:cubicBezTo>
                  <a:cubicBezTo>
                    <a:pt x="7715" y="20417"/>
                    <a:pt x="7703" y="20417"/>
                    <a:pt x="7703" y="20429"/>
                  </a:cubicBezTo>
                  <a:cubicBezTo>
                    <a:pt x="7703" y="20453"/>
                    <a:pt x="7668" y="20476"/>
                    <a:pt x="7656" y="20512"/>
                  </a:cubicBezTo>
                  <a:cubicBezTo>
                    <a:pt x="7644" y="20548"/>
                    <a:pt x="7632" y="20631"/>
                    <a:pt x="7668" y="20691"/>
                  </a:cubicBezTo>
                  <a:cubicBezTo>
                    <a:pt x="7715" y="20738"/>
                    <a:pt x="7727" y="20750"/>
                    <a:pt x="7763" y="20774"/>
                  </a:cubicBezTo>
                  <a:cubicBezTo>
                    <a:pt x="7776" y="20780"/>
                    <a:pt x="7788" y="20787"/>
                    <a:pt x="7797" y="20791"/>
                  </a:cubicBezTo>
                  <a:lnTo>
                    <a:pt x="7797" y="20791"/>
                  </a:lnTo>
                  <a:cubicBezTo>
                    <a:pt x="7796" y="20793"/>
                    <a:pt x="7793" y="20795"/>
                    <a:pt x="7787" y="20798"/>
                  </a:cubicBezTo>
                  <a:lnTo>
                    <a:pt x="7751" y="20869"/>
                  </a:lnTo>
                  <a:cubicBezTo>
                    <a:pt x="7751" y="20893"/>
                    <a:pt x="7727" y="20905"/>
                    <a:pt x="7727" y="20929"/>
                  </a:cubicBezTo>
                  <a:cubicBezTo>
                    <a:pt x="7715" y="20953"/>
                    <a:pt x="7727" y="21012"/>
                    <a:pt x="7727" y="21012"/>
                  </a:cubicBezTo>
                  <a:lnTo>
                    <a:pt x="7775" y="21167"/>
                  </a:lnTo>
                  <a:cubicBezTo>
                    <a:pt x="7811" y="21274"/>
                    <a:pt x="7870" y="21322"/>
                    <a:pt x="7882" y="21346"/>
                  </a:cubicBezTo>
                  <a:cubicBezTo>
                    <a:pt x="7882" y="21369"/>
                    <a:pt x="7894" y="21429"/>
                    <a:pt x="7894" y="21488"/>
                  </a:cubicBezTo>
                  <a:cubicBezTo>
                    <a:pt x="7894" y="21512"/>
                    <a:pt x="7894" y="21548"/>
                    <a:pt x="7930" y="21607"/>
                  </a:cubicBezTo>
                  <a:cubicBezTo>
                    <a:pt x="7942" y="21643"/>
                    <a:pt x="7965" y="21679"/>
                    <a:pt x="7989" y="21691"/>
                  </a:cubicBezTo>
                  <a:cubicBezTo>
                    <a:pt x="8001" y="21727"/>
                    <a:pt x="8013" y="21738"/>
                    <a:pt x="8013" y="21738"/>
                  </a:cubicBezTo>
                  <a:cubicBezTo>
                    <a:pt x="8001" y="21750"/>
                    <a:pt x="8001" y="21750"/>
                    <a:pt x="8001" y="21762"/>
                  </a:cubicBezTo>
                  <a:cubicBezTo>
                    <a:pt x="8001" y="21798"/>
                    <a:pt x="7989" y="21810"/>
                    <a:pt x="7965" y="21857"/>
                  </a:cubicBezTo>
                  <a:cubicBezTo>
                    <a:pt x="7953" y="21869"/>
                    <a:pt x="7953" y="21905"/>
                    <a:pt x="7953" y="21929"/>
                  </a:cubicBezTo>
                  <a:lnTo>
                    <a:pt x="7953" y="21965"/>
                  </a:lnTo>
                  <a:lnTo>
                    <a:pt x="7953" y="21977"/>
                  </a:lnTo>
                  <a:cubicBezTo>
                    <a:pt x="7965" y="22036"/>
                    <a:pt x="7989" y="22084"/>
                    <a:pt x="8001" y="22155"/>
                  </a:cubicBezTo>
                  <a:cubicBezTo>
                    <a:pt x="8025" y="22227"/>
                    <a:pt x="8061" y="22227"/>
                    <a:pt x="8084" y="22262"/>
                  </a:cubicBezTo>
                  <a:cubicBezTo>
                    <a:pt x="8108" y="22274"/>
                    <a:pt x="8132" y="22286"/>
                    <a:pt x="8132" y="22298"/>
                  </a:cubicBezTo>
                  <a:lnTo>
                    <a:pt x="8144" y="22346"/>
                  </a:lnTo>
                  <a:lnTo>
                    <a:pt x="8168" y="22441"/>
                  </a:lnTo>
                  <a:lnTo>
                    <a:pt x="8180" y="22477"/>
                  </a:lnTo>
                  <a:lnTo>
                    <a:pt x="8180" y="22512"/>
                  </a:lnTo>
                  <a:cubicBezTo>
                    <a:pt x="8192" y="22512"/>
                    <a:pt x="8180" y="22536"/>
                    <a:pt x="8180" y="22572"/>
                  </a:cubicBezTo>
                  <a:lnTo>
                    <a:pt x="8180" y="22679"/>
                  </a:lnTo>
                  <a:lnTo>
                    <a:pt x="8180" y="22715"/>
                  </a:lnTo>
                  <a:lnTo>
                    <a:pt x="8180" y="22750"/>
                  </a:lnTo>
                  <a:lnTo>
                    <a:pt x="8180" y="22834"/>
                  </a:lnTo>
                  <a:cubicBezTo>
                    <a:pt x="8180" y="22870"/>
                    <a:pt x="8192" y="22929"/>
                    <a:pt x="8203" y="22953"/>
                  </a:cubicBezTo>
                  <a:cubicBezTo>
                    <a:pt x="8251" y="23036"/>
                    <a:pt x="8287" y="23060"/>
                    <a:pt x="8287" y="23072"/>
                  </a:cubicBezTo>
                  <a:cubicBezTo>
                    <a:pt x="8299" y="23072"/>
                    <a:pt x="8263" y="23131"/>
                    <a:pt x="8251" y="23215"/>
                  </a:cubicBezTo>
                  <a:lnTo>
                    <a:pt x="8251" y="23274"/>
                  </a:lnTo>
                  <a:lnTo>
                    <a:pt x="8251" y="23310"/>
                  </a:lnTo>
                  <a:lnTo>
                    <a:pt x="8263" y="23393"/>
                  </a:lnTo>
                  <a:cubicBezTo>
                    <a:pt x="8287" y="23453"/>
                    <a:pt x="8287" y="23477"/>
                    <a:pt x="8287" y="23536"/>
                  </a:cubicBezTo>
                  <a:cubicBezTo>
                    <a:pt x="8287" y="23596"/>
                    <a:pt x="8287" y="23655"/>
                    <a:pt x="8299" y="23715"/>
                  </a:cubicBezTo>
                  <a:lnTo>
                    <a:pt x="8311" y="23786"/>
                  </a:lnTo>
                  <a:cubicBezTo>
                    <a:pt x="8311" y="23822"/>
                    <a:pt x="8311" y="23846"/>
                    <a:pt x="8323" y="23882"/>
                  </a:cubicBezTo>
                  <a:cubicBezTo>
                    <a:pt x="8346" y="23941"/>
                    <a:pt x="8358" y="23989"/>
                    <a:pt x="8358" y="24024"/>
                  </a:cubicBezTo>
                  <a:cubicBezTo>
                    <a:pt x="8370" y="24084"/>
                    <a:pt x="8382" y="24108"/>
                    <a:pt x="8406" y="24132"/>
                  </a:cubicBezTo>
                  <a:cubicBezTo>
                    <a:pt x="8418" y="24167"/>
                    <a:pt x="8430" y="24179"/>
                    <a:pt x="8430" y="24191"/>
                  </a:cubicBezTo>
                  <a:lnTo>
                    <a:pt x="8430" y="24203"/>
                  </a:lnTo>
                  <a:cubicBezTo>
                    <a:pt x="8430" y="24227"/>
                    <a:pt x="8418" y="24239"/>
                    <a:pt x="8406" y="24263"/>
                  </a:cubicBezTo>
                  <a:cubicBezTo>
                    <a:pt x="8382" y="24298"/>
                    <a:pt x="8370" y="24322"/>
                    <a:pt x="8358" y="24370"/>
                  </a:cubicBezTo>
                  <a:lnTo>
                    <a:pt x="8358" y="24405"/>
                  </a:lnTo>
                  <a:lnTo>
                    <a:pt x="8358" y="24417"/>
                  </a:lnTo>
                  <a:lnTo>
                    <a:pt x="8358" y="24465"/>
                  </a:lnTo>
                  <a:lnTo>
                    <a:pt x="8358" y="24536"/>
                  </a:lnTo>
                  <a:cubicBezTo>
                    <a:pt x="8358" y="24560"/>
                    <a:pt x="8358" y="24584"/>
                    <a:pt x="8370" y="24644"/>
                  </a:cubicBezTo>
                  <a:cubicBezTo>
                    <a:pt x="8406" y="24715"/>
                    <a:pt x="8442" y="24739"/>
                    <a:pt x="8442" y="24775"/>
                  </a:cubicBezTo>
                  <a:lnTo>
                    <a:pt x="8442" y="24786"/>
                  </a:lnTo>
                  <a:lnTo>
                    <a:pt x="8442" y="24798"/>
                  </a:lnTo>
                  <a:cubicBezTo>
                    <a:pt x="8430" y="24822"/>
                    <a:pt x="8418" y="24834"/>
                    <a:pt x="8406" y="24858"/>
                  </a:cubicBezTo>
                  <a:cubicBezTo>
                    <a:pt x="8382" y="24882"/>
                    <a:pt x="8358" y="24905"/>
                    <a:pt x="8358" y="24965"/>
                  </a:cubicBezTo>
                  <a:lnTo>
                    <a:pt x="8358" y="25001"/>
                  </a:lnTo>
                  <a:lnTo>
                    <a:pt x="8358" y="25025"/>
                  </a:lnTo>
                  <a:cubicBezTo>
                    <a:pt x="8358" y="25036"/>
                    <a:pt x="8370" y="25060"/>
                    <a:pt x="8370" y="25072"/>
                  </a:cubicBezTo>
                  <a:cubicBezTo>
                    <a:pt x="8382" y="25084"/>
                    <a:pt x="8406" y="25120"/>
                    <a:pt x="8406" y="25132"/>
                  </a:cubicBezTo>
                  <a:lnTo>
                    <a:pt x="8406" y="25144"/>
                  </a:lnTo>
                  <a:lnTo>
                    <a:pt x="8406" y="25156"/>
                  </a:lnTo>
                  <a:cubicBezTo>
                    <a:pt x="8406" y="25203"/>
                    <a:pt x="8382" y="25251"/>
                    <a:pt x="8382" y="25310"/>
                  </a:cubicBezTo>
                  <a:lnTo>
                    <a:pt x="8382" y="25370"/>
                  </a:lnTo>
                  <a:lnTo>
                    <a:pt x="8370" y="25441"/>
                  </a:lnTo>
                  <a:cubicBezTo>
                    <a:pt x="8358" y="25453"/>
                    <a:pt x="8358" y="25477"/>
                    <a:pt x="8358" y="25489"/>
                  </a:cubicBezTo>
                  <a:lnTo>
                    <a:pt x="8358" y="25537"/>
                  </a:lnTo>
                  <a:cubicBezTo>
                    <a:pt x="8358" y="25548"/>
                    <a:pt x="8346" y="25560"/>
                    <a:pt x="8346" y="25596"/>
                  </a:cubicBezTo>
                  <a:cubicBezTo>
                    <a:pt x="8323" y="25632"/>
                    <a:pt x="8299" y="25715"/>
                    <a:pt x="8323" y="25787"/>
                  </a:cubicBezTo>
                  <a:cubicBezTo>
                    <a:pt x="8346" y="25846"/>
                    <a:pt x="8370" y="25894"/>
                    <a:pt x="8370" y="25906"/>
                  </a:cubicBezTo>
                  <a:cubicBezTo>
                    <a:pt x="8370" y="25929"/>
                    <a:pt x="8358" y="25977"/>
                    <a:pt x="8346" y="26037"/>
                  </a:cubicBezTo>
                  <a:cubicBezTo>
                    <a:pt x="8323" y="26048"/>
                    <a:pt x="8323" y="26072"/>
                    <a:pt x="8323" y="26084"/>
                  </a:cubicBezTo>
                  <a:lnTo>
                    <a:pt x="8323" y="26108"/>
                  </a:lnTo>
                  <a:lnTo>
                    <a:pt x="8323" y="26144"/>
                  </a:lnTo>
                  <a:cubicBezTo>
                    <a:pt x="8346" y="26191"/>
                    <a:pt x="8358" y="26203"/>
                    <a:pt x="8370" y="26227"/>
                  </a:cubicBezTo>
                  <a:cubicBezTo>
                    <a:pt x="8382" y="26263"/>
                    <a:pt x="8406" y="26275"/>
                    <a:pt x="8406" y="26287"/>
                  </a:cubicBezTo>
                  <a:lnTo>
                    <a:pt x="8406" y="26310"/>
                  </a:lnTo>
                  <a:cubicBezTo>
                    <a:pt x="8406" y="26334"/>
                    <a:pt x="8358" y="26370"/>
                    <a:pt x="8323" y="26429"/>
                  </a:cubicBezTo>
                  <a:cubicBezTo>
                    <a:pt x="8323" y="26441"/>
                    <a:pt x="8311" y="26453"/>
                    <a:pt x="8311" y="26489"/>
                  </a:cubicBezTo>
                  <a:lnTo>
                    <a:pt x="8311" y="26513"/>
                  </a:lnTo>
                  <a:lnTo>
                    <a:pt x="8311" y="26549"/>
                  </a:lnTo>
                  <a:cubicBezTo>
                    <a:pt x="8311" y="26572"/>
                    <a:pt x="8323" y="26608"/>
                    <a:pt x="8346" y="26620"/>
                  </a:cubicBezTo>
                  <a:cubicBezTo>
                    <a:pt x="8358" y="26644"/>
                    <a:pt x="8370" y="26668"/>
                    <a:pt x="8370" y="26680"/>
                  </a:cubicBezTo>
                  <a:lnTo>
                    <a:pt x="8370" y="26691"/>
                  </a:lnTo>
                  <a:lnTo>
                    <a:pt x="8370" y="26727"/>
                  </a:lnTo>
                  <a:cubicBezTo>
                    <a:pt x="8358" y="26763"/>
                    <a:pt x="8346" y="26810"/>
                    <a:pt x="8346" y="26870"/>
                  </a:cubicBezTo>
                  <a:cubicBezTo>
                    <a:pt x="8346" y="26906"/>
                    <a:pt x="8346" y="26906"/>
                    <a:pt x="8323" y="26918"/>
                  </a:cubicBezTo>
                  <a:cubicBezTo>
                    <a:pt x="8311" y="26930"/>
                    <a:pt x="8299" y="26965"/>
                    <a:pt x="8287" y="26977"/>
                  </a:cubicBezTo>
                  <a:cubicBezTo>
                    <a:pt x="8263" y="27001"/>
                    <a:pt x="8251" y="27025"/>
                    <a:pt x="8239" y="27061"/>
                  </a:cubicBezTo>
                  <a:cubicBezTo>
                    <a:pt x="8227" y="27108"/>
                    <a:pt x="8239" y="27144"/>
                    <a:pt x="8239" y="27168"/>
                  </a:cubicBezTo>
                  <a:cubicBezTo>
                    <a:pt x="8251" y="27227"/>
                    <a:pt x="8263" y="27263"/>
                    <a:pt x="8263" y="27287"/>
                  </a:cubicBezTo>
                  <a:cubicBezTo>
                    <a:pt x="8263" y="27346"/>
                    <a:pt x="8287" y="27394"/>
                    <a:pt x="8287" y="27442"/>
                  </a:cubicBezTo>
                  <a:lnTo>
                    <a:pt x="8287" y="27501"/>
                  </a:lnTo>
                  <a:cubicBezTo>
                    <a:pt x="8287" y="27501"/>
                    <a:pt x="8287" y="27525"/>
                    <a:pt x="8263" y="27537"/>
                  </a:cubicBezTo>
                  <a:cubicBezTo>
                    <a:pt x="8251" y="27561"/>
                    <a:pt x="8251" y="27572"/>
                    <a:pt x="8239" y="27596"/>
                  </a:cubicBezTo>
                  <a:cubicBezTo>
                    <a:pt x="8239" y="27620"/>
                    <a:pt x="8227" y="27656"/>
                    <a:pt x="8227" y="27680"/>
                  </a:cubicBezTo>
                  <a:lnTo>
                    <a:pt x="8192" y="27811"/>
                  </a:lnTo>
                  <a:cubicBezTo>
                    <a:pt x="8180" y="27858"/>
                    <a:pt x="8180" y="27918"/>
                    <a:pt x="8180" y="27953"/>
                  </a:cubicBezTo>
                  <a:cubicBezTo>
                    <a:pt x="8180" y="28001"/>
                    <a:pt x="8180" y="28049"/>
                    <a:pt x="8168" y="28061"/>
                  </a:cubicBezTo>
                  <a:cubicBezTo>
                    <a:pt x="8144" y="28096"/>
                    <a:pt x="8120" y="28120"/>
                    <a:pt x="8084" y="28168"/>
                  </a:cubicBezTo>
                  <a:cubicBezTo>
                    <a:pt x="8084" y="28180"/>
                    <a:pt x="8073" y="28192"/>
                    <a:pt x="8073" y="28215"/>
                  </a:cubicBezTo>
                  <a:lnTo>
                    <a:pt x="8073" y="28239"/>
                  </a:lnTo>
                  <a:lnTo>
                    <a:pt x="8073" y="28275"/>
                  </a:lnTo>
                  <a:cubicBezTo>
                    <a:pt x="8073" y="28299"/>
                    <a:pt x="8084" y="28334"/>
                    <a:pt x="8108" y="28346"/>
                  </a:cubicBezTo>
                  <a:cubicBezTo>
                    <a:pt x="8132" y="28394"/>
                    <a:pt x="8144" y="28430"/>
                    <a:pt x="8144" y="28430"/>
                  </a:cubicBezTo>
                  <a:cubicBezTo>
                    <a:pt x="8144" y="28465"/>
                    <a:pt x="8120" y="28489"/>
                    <a:pt x="8108" y="28537"/>
                  </a:cubicBezTo>
                  <a:cubicBezTo>
                    <a:pt x="8084" y="28549"/>
                    <a:pt x="8073" y="28585"/>
                    <a:pt x="8073" y="28608"/>
                  </a:cubicBezTo>
                  <a:lnTo>
                    <a:pt x="8073" y="28644"/>
                  </a:lnTo>
                  <a:cubicBezTo>
                    <a:pt x="8073" y="28656"/>
                    <a:pt x="8061" y="28656"/>
                    <a:pt x="8061" y="28668"/>
                  </a:cubicBezTo>
                  <a:cubicBezTo>
                    <a:pt x="8049" y="28704"/>
                    <a:pt x="8013" y="28727"/>
                    <a:pt x="8001" y="28787"/>
                  </a:cubicBezTo>
                  <a:cubicBezTo>
                    <a:pt x="7989" y="28846"/>
                    <a:pt x="8001" y="28906"/>
                    <a:pt x="8013" y="28942"/>
                  </a:cubicBezTo>
                  <a:cubicBezTo>
                    <a:pt x="8025" y="28954"/>
                    <a:pt x="8025" y="28966"/>
                    <a:pt x="8025" y="28989"/>
                  </a:cubicBezTo>
                  <a:lnTo>
                    <a:pt x="8025" y="29049"/>
                  </a:lnTo>
                  <a:cubicBezTo>
                    <a:pt x="8025" y="29085"/>
                    <a:pt x="8049" y="29132"/>
                    <a:pt x="8049" y="29168"/>
                  </a:cubicBezTo>
                  <a:cubicBezTo>
                    <a:pt x="8049" y="29239"/>
                    <a:pt x="8013" y="29323"/>
                    <a:pt x="8001" y="29406"/>
                  </a:cubicBezTo>
                  <a:lnTo>
                    <a:pt x="7989" y="29525"/>
                  </a:lnTo>
                  <a:cubicBezTo>
                    <a:pt x="7965" y="29537"/>
                    <a:pt x="7965" y="29561"/>
                    <a:pt x="7965" y="29585"/>
                  </a:cubicBezTo>
                  <a:cubicBezTo>
                    <a:pt x="7965" y="29597"/>
                    <a:pt x="7965" y="29608"/>
                    <a:pt x="7953" y="29620"/>
                  </a:cubicBezTo>
                  <a:cubicBezTo>
                    <a:pt x="7942" y="29656"/>
                    <a:pt x="7906" y="29704"/>
                    <a:pt x="7894" y="29739"/>
                  </a:cubicBezTo>
                  <a:cubicBezTo>
                    <a:pt x="7882" y="29787"/>
                    <a:pt x="7894" y="29835"/>
                    <a:pt x="7894" y="29882"/>
                  </a:cubicBezTo>
                  <a:cubicBezTo>
                    <a:pt x="7906" y="29906"/>
                    <a:pt x="7906" y="29954"/>
                    <a:pt x="7894" y="29966"/>
                  </a:cubicBezTo>
                  <a:lnTo>
                    <a:pt x="7822" y="30037"/>
                  </a:lnTo>
                  <a:cubicBezTo>
                    <a:pt x="7811" y="30061"/>
                    <a:pt x="7787" y="30073"/>
                    <a:pt x="7775" y="30097"/>
                  </a:cubicBezTo>
                  <a:cubicBezTo>
                    <a:pt x="7763" y="30120"/>
                    <a:pt x="7763" y="30120"/>
                    <a:pt x="7763" y="30132"/>
                  </a:cubicBezTo>
                  <a:lnTo>
                    <a:pt x="7763" y="30156"/>
                  </a:lnTo>
                  <a:lnTo>
                    <a:pt x="7763" y="30275"/>
                  </a:lnTo>
                  <a:cubicBezTo>
                    <a:pt x="7751" y="30335"/>
                    <a:pt x="7715" y="30418"/>
                    <a:pt x="7703" y="30489"/>
                  </a:cubicBezTo>
                  <a:cubicBezTo>
                    <a:pt x="7692" y="30537"/>
                    <a:pt x="7692" y="30573"/>
                    <a:pt x="7692" y="30609"/>
                  </a:cubicBezTo>
                  <a:lnTo>
                    <a:pt x="7692" y="30668"/>
                  </a:lnTo>
                  <a:cubicBezTo>
                    <a:pt x="7692" y="30680"/>
                    <a:pt x="7668" y="30692"/>
                    <a:pt x="7668" y="30728"/>
                  </a:cubicBezTo>
                  <a:cubicBezTo>
                    <a:pt x="7668" y="30799"/>
                    <a:pt x="7703" y="30870"/>
                    <a:pt x="7668" y="30918"/>
                  </a:cubicBezTo>
                  <a:cubicBezTo>
                    <a:pt x="7644" y="30930"/>
                    <a:pt x="7632" y="30966"/>
                    <a:pt x="7596" y="30990"/>
                  </a:cubicBezTo>
                  <a:cubicBezTo>
                    <a:pt x="7584" y="31013"/>
                    <a:pt x="7584" y="31025"/>
                    <a:pt x="7572" y="31049"/>
                  </a:cubicBezTo>
                  <a:cubicBezTo>
                    <a:pt x="7572" y="31073"/>
                    <a:pt x="7549" y="31085"/>
                    <a:pt x="7549" y="31097"/>
                  </a:cubicBezTo>
                  <a:cubicBezTo>
                    <a:pt x="7525" y="31156"/>
                    <a:pt x="7465" y="31216"/>
                    <a:pt x="7477" y="31311"/>
                  </a:cubicBezTo>
                  <a:cubicBezTo>
                    <a:pt x="7489" y="31347"/>
                    <a:pt x="7489" y="31382"/>
                    <a:pt x="7489" y="31406"/>
                  </a:cubicBezTo>
                  <a:cubicBezTo>
                    <a:pt x="7513" y="31442"/>
                    <a:pt x="7489" y="31466"/>
                    <a:pt x="7477" y="31502"/>
                  </a:cubicBezTo>
                  <a:cubicBezTo>
                    <a:pt x="7453" y="31561"/>
                    <a:pt x="7418" y="31621"/>
                    <a:pt x="7418" y="31692"/>
                  </a:cubicBezTo>
                  <a:cubicBezTo>
                    <a:pt x="7406" y="31763"/>
                    <a:pt x="7406" y="31823"/>
                    <a:pt x="7370" y="31871"/>
                  </a:cubicBezTo>
                  <a:cubicBezTo>
                    <a:pt x="7358" y="31906"/>
                    <a:pt x="7334" y="31918"/>
                    <a:pt x="7311" y="31942"/>
                  </a:cubicBezTo>
                  <a:cubicBezTo>
                    <a:pt x="7287" y="31978"/>
                    <a:pt x="7275" y="32025"/>
                    <a:pt x="7287" y="32049"/>
                  </a:cubicBezTo>
                  <a:cubicBezTo>
                    <a:pt x="7299" y="32109"/>
                    <a:pt x="7346" y="32168"/>
                    <a:pt x="7334" y="32216"/>
                  </a:cubicBezTo>
                  <a:cubicBezTo>
                    <a:pt x="7311" y="32264"/>
                    <a:pt x="7275" y="32299"/>
                    <a:pt x="7239" y="32359"/>
                  </a:cubicBezTo>
                  <a:cubicBezTo>
                    <a:pt x="7215" y="32466"/>
                    <a:pt x="7180" y="32585"/>
                    <a:pt x="7156" y="32692"/>
                  </a:cubicBezTo>
                  <a:cubicBezTo>
                    <a:pt x="7156" y="32716"/>
                    <a:pt x="7132" y="32752"/>
                    <a:pt x="7132" y="32775"/>
                  </a:cubicBezTo>
                  <a:lnTo>
                    <a:pt x="7132" y="32871"/>
                  </a:lnTo>
                  <a:cubicBezTo>
                    <a:pt x="7156" y="32930"/>
                    <a:pt x="7132" y="32978"/>
                    <a:pt x="7108" y="33014"/>
                  </a:cubicBezTo>
                  <a:cubicBezTo>
                    <a:pt x="7072" y="33061"/>
                    <a:pt x="7049" y="33109"/>
                    <a:pt x="7037" y="33156"/>
                  </a:cubicBezTo>
                  <a:cubicBezTo>
                    <a:pt x="7013" y="33180"/>
                    <a:pt x="6953" y="33216"/>
                    <a:pt x="6930" y="33240"/>
                  </a:cubicBezTo>
                  <a:cubicBezTo>
                    <a:pt x="6918" y="33252"/>
                    <a:pt x="6894" y="33287"/>
                    <a:pt x="6894" y="33311"/>
                  </a:cubicBezTo>
                  <a:cubicBezTo>
                    <a:pt x="6918" y="33347"/>
                    <a:pt x="6918" y="33371"/>
                    <a:pt x="6930" y="33395"/>
                  </a:cubicBezTo>
                  <a:cubicBezTo>
                    <a:pt x="6941" y="33430"/>
                    <a:pt x="6977" y="33466"/>
                    <a:pt x="6977" y="33514"/>
                  </a:cubicBezTo>
                  <a:cubicBezTo>
                    <a:pt x="6941" y="33585"/>
                    <a:pt x="6810" y="33585"/>
                    <a:pt x="6799" y="33692"/>
                  </a:cubicBezTo>
                  <a:cubicBezTo>
                    <a:pt x="6799" y="33728"/>
                    <a:pt x="6810" y="33776"/>
                    <a:pt x="6822" y="33811"/>
                  </a:cubicBezTo>
                  <a:cubicBezTo>
                    <a:pt x="6834" y="33847"/>
                    <a:pt x="6858" y="33883"/>
                    <a:pt x="6822" y="33907"/>
                  </a:cubicBezTo>
                  <a:cubicBezTo>
                    <a:pt x="6775" y="33954"/>
                    <a:pt x="6691" y="33954"/>
                    <a:pt x="6656" y="34026"/>
                  </a:cubicBezTo>
                  <a:cubicBezTo>
                    <a:pt x="6648" y="34080"/>
                    <a:pt x="6671" y="34114"/>
                    <a:pt x="6687" y="34148"/>
                  </a:cubicBezTo>
                  <a:lnTo>
                    <a:pt x="6687" y="34148"/>
                  </a:lnTo>
                  <a:cubicBezTo>
                    <a:pt x="6675" y="34115"/>
                    <a:pt x="6666" y="34082"/>
                    <a:pt x="6679" y="34049"/>
                  </a:cubicBezTo>
                  <a:cubicBezTo>
                    <a:pt x="6691" y="33990"/>
                    <a:pt x="6775" y="33990"/>
                    <a:pt x="6834" y="33930"/>
                  </a:cubicBezTo>
                  <a:cubicBezTo>
                    <a:pt x="6870" y="33895"/>
                    <a:pt x="6858" y="33835"/>
                    <a:pt x="6834" y="33811"/>
                  </a:cubicBezTo>
                  <a:cubicBezTo>
                    <a:pt x="6822" y="33776"/>
                    <a:pt x="6810" y="33728"/>
                    <a:pt x="6810" y="33704"/>
                  </a:cubicBezTo>
                  <a:cubicBezTo>
                    <a:pt x="6810" y="33668"/>
                    <a:pt x="6858" y="33645"/>
                    <a:pt x="6882" y="33633"/>
                  </a:cubicBezTo>
                  <a:cubicBezTo>
                    <a:pt x="6930" y="33609"/>
                    <a:pt x="6977" y="33597"/>
                    <a:pt x="6989" y="33537"/>
                  </a:cubicBezTo>
                  <a:cubicBezTo>
                    <a:pt x="6989" y="33478"/>
                    <a:pt x="6953" y="33454"/>
                    <a:pt x="6941" y="33407"/>
                  </a:cubicBezTo>
                  <a:cubicBezTo>
                    <a:pt x="6918" y="33359"/>
                    <a:pt x="6894" y="33311"/>
                    <a:pt x="6941" y="33287"/>
                  </a:cubicBezTo>
                  <a:cubicBezTo>
                    <a:pt x="6977" y="33252"/>
                    <a:pt x="7037" y="33240"/>
                    <a:pt x="7060" y="33192"/>
                  </a:cubicBezTo>
                  <a:cubicBezTo>
                    <a:pt x="7096" y="33133"/>
                    <a:pt x="7108" y="33109"/>
                    <a:pt x="7132" y="33061"/>
                  </a:cubicBezTo>
                  <a:cubicBezTo>
                    <a:pt x="7168" y="33014"/>
                    <a:pt x="7180" y="32954"/>
                    <a:pt x="7180" y="32895"/>
                  </a:cubicBezTo>
                  <a:cubicBezTo>
                    <a:pt x="7168" y="32859"/>
                    <a:pt x="7180" y="32811"/>
                    <a:pt x="7191" y="32752"/>
                  </a:cubicBezTo>
                  <a:cubicBezTo>
                    <a:pt x="7227" y="32645"/>
                    <a:pt x="7251" y="32525"/>
                    <a:pt x="7287" y="32418"/>
                  </a:cubicBezTo>
                  <a:cubicBezTo>
                    <a:pt x="7299" y="32383"/>
                    <a:pt x="7346" y="32335"/>
                    <a:pt x="7370" y="32275"/>
                  </a:cubicBezTo>
                  <a:cubicBezTo>
                    <a:pt x="7406" y="32180"/>
                    <a:pt x="7358" y="32144"/>
                    <a:pt x="7346" y="32085"/>
                  </a:cubicBezTo>
                  <a:cubicBezTo>
                    <a:pt x="7334" y="32037"/>
                    <a:pt x="7370" y="32002"/>
                    <a:pt x="7418" y="31942"/>
                  </a:cubicBezTo>
                  <a:cubicBezTo>
                    <a:pt x="7477" y="31883"/>
                    <a:pt x="7465" y="31811"/>
                    <a:pt x="7477" y="31752"/>
                  </a:cubicBezTo>
                  <a:cubicBezTo>
                    <a:pt x="7477" y="31692"/>
                    <a:pt x="7513" y="31632"/>
                    <a:pt x="7537" y="31573"/>
                  </a:cubicBezTo>
                  <a:cubicBezTo>
                    <a:pt x="7549" y="31549"/>
                    <a:pt x="7572" y="31513"/>
                    <a:pt x="7572" y="31466"/>
                  </a:cubicBezTo>
                  <a:cubicBezTo>
                    <a:pt x="7584" y="31430"/>
                    <a:pt x="7572" y="31394"/>
                    <a:pt x="7572" y="31371"/>
                  </a:cubicBezTo>
                  <a:cubicBezTo>
                    <a:pt x="7572" y="31311"/>
                    <a:pt x="7608" y="31263"/>
                    <a:pt x="7644" y="31192"/>
                  </a:cubicBezTo>
                  <a:cubicBezTo>
                    <a:pt x="7644" y="31156"/>
                    <a:pt x="7656" y="31144"/>
                    <a:pt x="7656" y="31132"/>
                  </a:cubicBezTo>
                  <a:cubicBezTo>
                    <a:pt x="7656" y="31132"/>
                    <a:pt x="7656" y="31109"/>
                    <a:pt x="7668" y="31097"/>
                  </a:cubicBezTo>
                  <a:lnTo>
                    <a:pt x="7751" y="31025"/>
                  </a:lnTo>
                  <a:cubicBezTo>
                    <a:pt x="7775" y="30990"/>
                    <a:pt x="7775" y="30954"/>
                    <a:pt x="7775" y="30906"/>
                  </a:cubicBezTo>
                  <a:lnTo>
                    <a:pt x="7775" y="30799"/>
                  </a:lnTo>
                  <a:cubicBezTo>
                    <a:pt x="7775" y="30787"/>
                    <a:pt x="7787" y="30751"/>
                    <a:pt x="7787" y="30740"/>
                  </a:cubicBezTo>
                  <a:lnTo>
                    <a:pt x="7787" y="30680"/>
                  </a:lnTo>
                  <a:cubicBezTo>
                    <a:pt x="7787" y="30632"/>
                    <a:pt x="7787" y="30609"/>
                    <a:pt x="7811" y="30573"/>
                  </a:cubicBezTo>
                  <a:cubicBezTo>
                    <a:pt x="7822" y="30501"/>
                    <a:pt x="7846" y="30442"/>
                    <a:pt x="7870" y="30359"/>
                  </a:cubicBezTo>
                  <a:cubicBezTo>
                    <a:pt x="7870" y="30263"/>
                    <a:pt x="7846" y="30192"/>
                    <a:pt x="7894" y="30156"/>
                  </a:cubicBezTo>
                  <a:cubicBezTo>
                    <a:pt x="7930" y="30132"/>
                    <a:pt x="7953" y="30120"/>
                    <a:pt x="7989" y="30073"/>
                  </a:cubicBezTo>
                  <a:cubicBezTo>
                    <a:pt x="8013" y="30025"/>
                    <a:pt x="8001" y="29978"/>
                    <a:pt x="8001" y="29942"/>
                  </a:cubicBezTo>
                  <a:cubicBezTo>
                    <a:pt x="8001" y="29894"/>
                    <a:pt x="7989" y="29858"/>
                    <a:pt x="8001" y="29835"/>
                  </a:cubicBezTo>
                  <a:cubicBezTo>
                    <a:pt x="8013" y="29799"/>
                    <a:pt x="8025" y="29775"/>
                    <a:pt x="8061" y="29739"/>
                  </a:cubicBezTo>
                  <a:cubicBezTo>
                    <a:pt x="8073" y="29727"/>
                    <a:pt x="8073" y="29716"/>
                    <a:pt x="8084" y="29680"/>
                  </a:cubicBezTo>
                  <a:cubicBezTo>
                    <a:pt x="8108" y="29668"/>
                    <a:pt x="8108" y="29644"/>
                    <a:pt x="8108" y="29620"/>
                  </a:cubicBezTo>
                  <a:lnTo>
                    <a:pt x="8120" y="29501"/>
                  </a:lnTo>
                  <a:cubicBezTo>
                    <a:pt x="8132" y="29418"/>
                    <a:pt x="8168" y="29358"/>
                    <a:pt x="8180" y="29251"/>
                  </a:cubicBezTo>
                  <a:cubicBezTo>
                    <a:pt x="8192" y="29192"/>
                    <a:pt x="8180" y="29144"/>
                    <a:pt x="8180" y="29120"/>
                  </a:cubicBezTo>
                  <a:lnTo>
                    <a:pt x="8180" y="29085"/>
                  </a:lnTo>
                  <a:lnTo>
                    <a:pt x="8180" y="29049"/>
                  </a:lnTo>
                  <a:cubicBezTo>
                    <a:pt x="8180" y="29013"/>
                    <a:pt x="8168" y="28989"/>
                    <a:pt x="8168" y="28966"/>
                  </a:cubicBezTo>
                  <a:cubicBezTo>
                    <a:pt x="8144" y="28930"/>
                    <a:pt x="8132" y="28894"/>
                    <a:pt x="8144" y="28870"/>
                  </a:cubicBezTo>
                  <a:cubicBezTo>
                    <a:pt x="8168" y="28835"/>
                    <a:pt x="8180" y="28811"/>
                    <a:pt x="8203" y="28763"/>
                  </a:cubicBezTo>
                  <a:cubicBezTo>
                    <a:pt x="8203" y="28763"/>
                    <a:pt x="8227" y="28751"/>
                    <a:pt x="8227" y="28727"/>
                  </a:cubicBezTo>
                  <a:cubicBezTo>
                    <a:pt x="8239" y="28704"/>
                    <a:pt x="8239" y="28704"/>
                    <a:pt x="8239" y="28692"/>
                  </a:cubicBezTo>
                  <a:cubicBezTo>
                    <a:pt x="8239" y="28668"/>
                    <a:pt x="8239" y="28656"/>
                    <a:pt x="8251" y="28644"/>
                  </a:cubicBezTo>
                  <a:cubicBezTo>
                    <a:pt x="8263" y="28608"/>
                    <a:pt x="8299" y="28573"/>
                    <a:pt x="8311" y="28513"/>
                  </a:cubicBezTo>
                  <a:cubicBezTo>
                    <a:pt x="8311" y="28418"/>
                    <a:pt x="8263" y="28406"/>
                    <a:pt x="8251" y="28358"/>
                  </a:cubicBezTo>
                  <a:cubicBezTo>
                    <a:pt x="8239" y="28346"/>
                    <a:pt x="8227" y="28334"/>
                    <a:pt x="8227" y="28311"/>
                  </a:cubicBezTo>
                  <a:lnTo>
                    <a:pt x="8227" y="28299"/>
                  </a:lnTo>
                  <a:lnTo>
                    <a:pt x="8227" y="28287"/>
                  </a:lnTo>
                  <a:cubicBezTo>
                    <a:pt x="8239" y="28251"/>
                    <a:pt x="8263" y="28227"/>
                    <a:pt x="8299" y="28180"/>
                  </a:cubicBezTo>
                  <a:cubicBezTo>
                    <a:pt x="8346" y="28108"/>
                    <a:pt x="8323" y="28061"/>
                    <a:pt x="8323" y="28013"/>
                  </a:cubicBezTo>
                  <a:cubicBezTo>
                    <a:pt x="8311" y="27930"/>
                    <a:pt x="8346" y="27834"/>
                    <a:pt x="8358" y="27751"/>
                  </a:cubicBezTo>
                  <a:cubicBezTo>
                    <a:pt x="8358" y="27715"/>
                    <a:pt x="8370" y="27692"/>
                    <a:pt x="8406" y="27644"/>
                  </a:cubicBezTo>
                  <a:cubicBezTo>
                    <a:pt x="8418" y="27632"/>
                    <a:pt x="8430" y="27596"/>
                    <a:pt x="8430" y="27572"/>
                  </a:cubicBezTo>
                  <a:lnTo>
                    <a:pt x="8430" y="27477"/>
                  </a:lnTo>
                  <a:cubicBezTo>
                    <a:pt x="8418" y="27418"/>
                    <a:pt x="8418" y="27382"/>
                    <a:pt x="8418" y="27346"/>
                  </a:cubicBezTo>
                  <a:cubicBezTo>
                    <a:pt x="8418" y="27275"/>
                    <a:pt x="8382" y="27227"/>
                    <a:pt x="8382" y="27180"/>
                  </a:cubicBezTo>
                  <a:cubicBezTo>
                    <a:pt x="8370" y="27156"/>
                    <a:pt x="8370" y="27156"/>
                    <a:pt x="8406" y="27108"/>
                  </a:cubicBezTo>
                  <a:cubicBezTo>
                    <a:pt x="8418" y="27096"/>
                    <a:pt x="8430" y="27084"/>
                    <a:pt x="8442" y="27049"/>
                  </a:cubicBezTo>
                  <a:cubicBezTo>
                    <a:pt x="8465" y="27037"/>
                    <a:pt x="8477" y="26977"/>
                    <a:pt x="8477" y="26965"/>
                  </a:cubicBezTo>
                  <a:cubicBezTo>
                    <a:pt x="8477" y="26930"/>
                    <a:pt x="8489" y="26882"/>
                    <a:pt x="8501" y="26822"/>
                  </a:cubicBezTo>
                  <a:lnTo>
                    <a:pt x="8501" y="26787"/>
                  </a:lnTo>
                  <a:cubicBezTo>
                    <a:pt x="8501" y="26751"/>
                    <a:pt x="8489" y="26739"/>
                    <a:pt x="8489" y="26727"/>
                  </a:cubicBezTo>
                  <a:cubicBezTo>
                    <a:pt x="8489" y="26691"/>
                    <a:pt x="8477" y="26668"/>
                    <a:pt x="8465" y="26644"/>
                  </a:cubicBezTo>
                  <a:cubicBezTo>
                    <a:pt x="8442" y="26632"/>
                    <a:pt x="8430" y="26620"/>
                    <a:pt x="8430" y="26608"/>
                  </a:cubicBezTo>
                  <a:lnTo>
                    <a:pt x="8430" y="26584"/>
                  </a:lnTo>
                  <a:lnTo>
                    <a:pt x="8430" y="26572"/>
                  </a:lnTo>
                  <a:cubicBezTo>
                    <a:pt x="8442" y="26549"/>
                    <a:pt x="8489" y="26513"/>
                    <a:pt x="8525" y="26441"/>
                  </a:cubicBezTo>
                  <a:lnTo>
                    <a:pt x="8525" y="26406"/>
                  </a:lnTo>
                  <a:lnTo>
                    <a:pt x="8525" y="26382"/>
                  </a:lnTo>
                  <a:cubicBezTo>
                    <a:pt x="8525" y="26346"/>
                    <a:pt x="8501" y="26334"/>
                    <a:pt x="8501" y="26322"/>
                  </a:cubicBezTo>
                  <a:cubicBezTo>
                    <a:pt x="8489" y="26287"/>
                    <a:pt x="8477" y="26263"/>
                    <a:pt x="8465" y="26251"/>
                  </a:cubicBezTo>
                  <a:cubicBezTo>
                    <a:pt x="8430" y="26203"/>
                    <a:pt x="8430" y="26215"/>
                    <a:pt x="8442" y="26156"/>
                  </a:cubicBezTo>
                  <a:cubicBezTo>
                    <a:pt x="8465" y="26108"/>
                    <a:pt x="8477" y="26072"/>
                    <a:pt x="8477" y="25989"/>
                  </a:cubicBezTo>
                  <a:cubicBezTo>
                    <a:pt x="8477" y="25906"/>
                    <a:pt x="8430" y="25858"/>
                    <a:pt x="8430" y="25834"/>
                  </a:cubicBezTo>
                  <a:cubicBezTo>
                    <a:pt x="8418" y="25810"/>
                    <a:pt x="8430" y="25775"/>
                    <a:pt x="8442" y="25727"/>
                  </a:cubicBezTo>
                  <a:cubicBezTo>
                    <a:pt x="8442" y="25691"/>
                    <a:pt x="8465" y="25679"/>
                    <a:pt x="8465" y="25632"/>
                  </a:cubicBezTo>
                  <a:lnTo>
                    <a:pt x="8465" y="25608"/>
                  </a:lnTo>
                  <a:lnTo>
                    <a:pt x="8465" y="25572"/>
                  </a:lnTo>
                  <a:lnTo>
                    <a:pt x="8477" y="25501"/>
                  </a:lnTo>
                  <a:cubicBezTo>
                    <a:pt x="8489" y="25477"/>
                    <a:pt x="8489" y="25429"/>
                    <a:pt x="8489" y="25417"/>
                  </a:cubicBezTo>
                  <a:cubicBezTo>
                    <a:pt x="8489" y="25370"/>
                    <a:pt x="8501" y="25322"/>
                    <a:pt x="8501" y="25263"/>
                  </a:cubicBezTo>
                  <a:lnTo>
                    <a:pt x="8501" y="25251"/>
                  </a:lnTo>
                  <a:lnTo>
                    <a:pt x="8501" y="25215"/>
                  </a:lnTo>
                  <a:cubicBezTo>
                    <a:pt x="8501" y="25191"/>
                    <a:pt x="8489" y="25179"/>
                    <a:pt x="8489" y="25156"/>
                  </a:cubicBezTo>
                  <a:cubicBezTo>
                    <a:pt x="8489" y="25132"/>
                    <a:pt x="8477" y="25096"/>
                    <a:pt x="8465" y="25084"/>
                  </a:cubicBezTo>
                  <a:cubicBezTo>
                    <a:pt x="8430" y="25025"/>
                    <a:pt x="8430" y="25060"/>
                    <a:pt x="8465" y="25013"/>
                  </a:cubicBezTo>
                  <a:cubicBezTo>
                    <a:pt x="8477" y="25001"/>
                    <a:pt x="8489" y="24965"/>
                    <a:pt x="8501" y="24941"/>
                  </a:cubicBezTo>
                  <a:cubicBezTo>
                    <a:pt x="8525" y="24917"/>
                    <a:pt x="8537" y="24905"/>
                    <a:pt x="8537" y="24882"/>
                  </a:cubicBezTo>
                  <a:cubicBezTo>
                    <a:pt x="8549" y="24846"/>
                    <a:pt x="8537" y="24822"/>
                    <a:pt x="8537" y="24798"/>
                  </a:cubicBezTo>
                  <a:cubicBezTo>
                    <a:pt x="8501" y="24715"/>
                    <a:pt x="8465" y="24679"/>
                    <a:pt x="8465" y="24655"/>
                  </a:cubicBezTo>
                  <a:lnTo>
                    <a:pt x="8465" y="24596"/>
                  </a:lnTo>
                  <a:lnTo>
                    <a:pt x="8465" y="24524"/>
                  </a:lnTo>
                  <a:lnTo>
                    <a:pt x="8465" y="24477"/>
                  </a:lnTo>
                  <a:lnTo>
                    <a:pt x="8465" y="24465"/>
                  </a:lnTo>
                  <a:cubicBezTo>
                    <a:pt x="8465" y="24465"/>
                    <a:pt x="8465" y="24429"/>
                    <a:pt x="8477" y="24417"/>
                  </a:cubicBezTo>
                  <a:cubicBezTo>
                    <a:pt x="8489" y="24382"/>
                    <a:pt x="8501" y="24370"/>
                    <a:pt x="8525" y="24322"/>
                  </a:cubicBezTo>
                  <a:cubicBezTo>
                    <a:pt x="8549" y="24286"/>
                    <a:pt x="8537" y="24227"/>
                    <a:pt x="8525" y="24191"/>
                  </a:cubicBezTo>
                  <a:cubicBezTo>
                    <a:pt x="8501" y="24167"/>
                    <a:pt x="8489" y="24132"/>
                    <a:pt x="8477" y="24120"/>
                  </a:cubicBezTo>
                  <a:cubicBezTo>
                    <a:pt x="8477" y="24084"/>
                    <a:pt x="8465" y="24072"/>
                    <a:pt x="8465" y="24072"/>
                  </a:cubicBezTo>
                  <a:cubicBezTo>
                    <a:pt x="8442" y="24013"/>
                    <a:pt x="8430" y="23953"/>
                    <a:pt x="8418" y="23905"/>
                  </a:cubicBezTo>
                  <a:cubicBezTo>
                    <a:pt x="8406" y="23893"/>
                    <a:pt x="8406" y="23870"/>
                    <a:pt x="8406" y="23834"/>
                  </a:cubicBezTo>
                  <a:lnTo>
                    <a:pt x="8382" y="23751"/>
                  </a:lnTo>
                  <a:cubicBezTo>
                    <a:pt x="8370" y="23691"/>
                    <a:pt x="8370" y="23655"/>
                    <a:pt x="8370" y="23596"/>
                  </a:cubicBezTo>
                  <a:cubicBezTo>
                    <a:pt x="8370" y="23536"/>
                    <a:pt x="8358" y="23465"/>
                    <a:pt x="8358" y="23417"/>
                  </a:cubicBezTo>
                  <a:lnTo>
                    <a:pt x="8346" y="23334"/>
                  </a:lnTo>
                  <a:lnTo>
                    <a:pt x="8346" y="23286"/>
                  </a:lnTo>
                  <a:lnTo>
                    <a:pt x="8346" y="23274"/>
                  </a:lnTo>
                  <a:cubicBezTo>
                    <a:pt x="8346" y="23239"/>
                    <a:pt x="8382" y="23191"/>
                    <a:pt x="8382" y="23096"/>
                  </a:cubicBezTo>
                  <a:cubicBezTo>
                    <a:pt x="8370" y="22989"/>
                    <a:pt x="8311" y="22941"/>
                    <a:pt x="8299" y="22917"/>
                  </a:cubicBezTo>
                  <a:cubicBezTo>
                    <a:pt x="8287" y="22893"/>
                    <a:pt x="8287" y="22858"/>
                    <a:pt x="8287" y="22798"/>
                  </a:cubicBezTo>
                  <a:lnTo>
                    <a:pt x="8287" y="22750"/>
                  </a:lnTo>
                  <a:lnTo>
                    <a:pt x="8287" y="22703"/>
                  </a:lnTo>
                  <a:lnTo>
                    <a:pt x="8287" y="22643"/>
                  </a:lnTo>
                  <a:cubicBezTo>
                    <a:pt x="8299" y="22619"/>
                    <a:pt x="8299" y="22584"/>
                    <a:pt x="8299" y="22536"/>
                  </a:cubicBezTo>
                  <a:cubicBezTo>
                    <a:pt x="8287" y="22512"/>
                    <a:pt x="8287" y="22500"/>
                    <a:pt x="8287" y="22477"/>
                  </a:cubicBezTo>
                  <a:lnTo>
                    <a:pt x="8263" y="22441"/>
                  </a:lnTo>
                  <a:lnTo>
                    <a:pt x="8251" y="22346"/>
                  </a:lnTo>
                  <a:lnTo>
                    <a:pt x="8239" y="22298"/>
                  </a:lnTo>
                  <a:cubicBezTo>
                    <a:pt x="8239" y="22274"/>
                    <a:pt x="8227" y="22238"/>
                    <a:pt x="8203" y="22227"/>
                  </a:cubicBezTo>
                  <a:cubicBezTo>
                    <a:pt x="8180" y="22179"/>
                    <a:pt x="8144" y="22167"/>
                    <a:pt x="8132" y="22155"/>
                  </a:cubicBezTo>
                  <a:cubicBezTo>
                    <a:pt x="8122" y="22145"/>
                    <a:pt x="8112" y="22117"/>
                    <a:pt x="8109" y="22117"/>
                  </a:cubicBezTo>
                  <a:cubicBezTo>
                    <a:pt x="8108" y="22117"/>
                    <a:pt x="8108" y="22118"/>
                    <a:pt x="8108" y="22119"/>
                  </a:cubicBezTo>
                  <a:lnTo>
                    <a:pt x="8061" y="21965"/>
                  </a:lnTo>
                  <a:lnTo>
                    <a:pt x="8061" y="21929"/>
                  </a:lnTo>
                  <a:cubicBezTo>
                    <a:pt x="8061" y="21917"/>
                    <a:pt x="8073" y="21881"/>
                    <a:pt x="8084" y="21857"/>
                  </a:cubicBezTo>
                  <a:cubicBezTo>
                    <a:pt x="8084" y="21846"/>
                    <a:pt x="8108" y="21822"/>
                    <a:pt x="8108" y="21798"/>
                  </a:cubicBezTo>
                  <a:lnTo>
                    <a:pt x="8108" y="21750"/>
                  </a:lnTo>
                  <a:lnTo>
                    <a:pt x="8108" y="21703"/>
                  </a:lnTo>
                  <a:cubicBezTo>
                    <a:pt x="8084" y="21667"/>
                    <a:pt x="8061" y="21631"/>
                    <a:pt x="8049" y="21607"/>
                  </a:cubicBezTo>
                  <a:cubicBezTo>
                    <a:pt x="8013" y="21572"/>
                    <a:pt x="8001" y="21560"/>
                    <a:pt x="8001" y="21548"/>
                  </a:cubicBezTo>
                  <a:cubicBezTo>
                    <a:pt x="8001" y="21550"/>
                    <a:pt x="8001" y="21550"/>
                    <a:pt x="8000" y="21550"/>
                  </a:cubicBezTo>
                  <a:cubicBezTo>
                    <a:pt x="7998" y="21550"/>
                    <a:pt x="7989" y="21521"/>
                    <a:pt x="7989" y="21500"/>
                  </a:cubicBezTo>
                  <a:cubicBezTo>
                    <a:pt x="7989" y="21441"/>
                    <a:pt x="8001" y="21381"/>
                    <a:pt x="7953" y="21286"/>
                  </a:cubicBezTo>
                  <a:cubicBezTo>
                    <a:pt x="7930" y="21226"/>
                    <a:pt x="7882" y="21191"/>
                    <a:pt x="7882" y="21167"/>
                  </a:cubicBezTo>
                  <a:lnTo>
                    <a:pt x="7834" y="21012"/>
                  </a:lnTo>
                  <a:lnTo>
                    <a:pt x="7834" y="20988"/>
                  </a:lnTo>
                  <a:cubicBezTo>
                    <a:pt x="7846" y="20976"/>
                    <a:pt x="7870" y="20953"/>
                    <a:pt x="7882" y="20917"/>
                  </a:cubicBezTo>
                  <a:cubicBezTo>
                    <a:pt x="7894" y="20893"/>
                    <a:pt x="7930" y="20798"/>
                    <a:pt x="7882" y="20738"/>
                  </a:cubicBezTo>
                  <a:cubicBezTo>
                    <a:pt x="7846" y="20679"/>
                    <a:pt x="7822" y="20667"/>
                    <a:pt x="7787" y="20655"/>
                  </a:cubicBezTo>
                  <a:cubicBezTo>
                    <a:pt x="7779" y="20632"/>
                    <a:pt x="7766" y="20618"/>
                    <a:pt x="7758" y="20612"/>
                  </a:cubicBezTo>
                  <a:lnTo>
                    <a:pt x="7758" y="20612"/>
                  </a:lnTo>
                  <a:cubicBezTo>
                    <a:pt x="7768" y="20602"/>
                    <a:pt x="7777" y="20588"/>
                    <a:pt x="7787" y="20560"/>
                  </a:cubicBezTo>
                  <a:cubicBezTo>
                    <a:pt x="7811" y="20548"/>
                    <a:pt x="7811" y="20536"/>
                    <a:pt x="7822" y="20500"/>
                  </a:cubicBezTo>
                  <a:cubicBezTo>
                    <a:pt x="7822" y="20488"/>
                    <a:pt x="7834" y="20476"/>
                    <a:pt x="7834" y="20453"/>
                  </a:cubicBezTo>
                  <a:lnTo>
                    <a:pt x="7834" y="20417"/>
                  </a:lnTo>
                  <a:cubicBezTo>
                    <a:pt x="7822" y="20369"/>
                    <a:pt x="7834" y="20310"/>
                    <a:pt x="7822" y="20238"/>
                  </a:cubicBezTo>
                  <a:cubicBezTo>
                    <a:pt x="7822" y="20238"/>
                    <a:pt x="7811" y="20179"/>
                    <a:pt x="7787" y="20155"/>
                  </a:cubicBezTo>
                  <a:cubicBezTo>
                    <a:pt x="7775" y="20131"/>
                    <a:pt x="7763" y="20119"/>
                    <a:pt x="7751" y="20095"/>
                  </a:cubicBezTo>
                  <a:lnTo>
                    <a:pt x="7692" y="20036"/>
                  </a:lnTo>
                  <a:lnTo>
                    <a:pt x="7692" y="20036"/>
                  </a:lnTo>
                  <a:cubicBezTo>
                    <a:pt x="7693" y="20024"/>
                    <a:pt x="7696" y="19990"/>
                    <a:pt x="7703" y="19952"/>
                  </a:cubicBezTo>
                  <a:cubicBezTo>
                    <a:pt x="7715" y="19941"/>
                    <a:pt x="7715" y="19905"/>
                    <a:pt x="7715" y="19893"/>
                  </a:cubicBezTo>
                  <a:lnTo>
                    <a:pt x="7715" y="19833"/>
                  </a:lnTo>
                  <a:cubicBezTo>
                    <a:pt x="7715" y="19822"/>
                    <a:pt x="7727" y="19786"/>
                    <a:pt x="7727" y="19762"/>
                  </a:cubicBezTo>
                  <a:cubicBezTo>
                    <a:pt x="7751" y="19726"/>
                    <a:pt x="7751" y="19679"/>
                    <a:pt x="7751" y="19643"/>
                  </a:cubicBezTo>
                  <a:cubicBezTo>
                    <a:pt x="7751" y="19560"/>
                    <a:pt x="7715" y="19536"/>
                    <a:pt x="7703" y="19500"/>
                  </a:cubicBezTo>
                  <a:cubicBezTo>
                    <a:pt x="7692" y="19476"/>
                    <a:pt x="7668" y="19464"/>
                    <a:pt x="7668" y="19441"/>
                  </a:cubicBezTo>
                  <a:lnTo>
                    <a:pt x="7668" y="19381"/>
                  </a:lnTo>
                  <a:lnTo>
                    <a:pt x="7668" y="19298"/>
                  </a:lnTo>
                  <a:lnTo>
                    <a:pt x="7668" y="19250"/>
                  </a:lnTo>
                  <a:cubicBezTo>
                    <a:pt x="7668" y="19238"/>
                    <a:pt x="7656" y="19202"/>
                    <a:pt x="7656" y="19190"/>
                  </a:cubicBezTo>
                  <a:lnTo>
                    <a:pt x="7632" y="19107"/>
                  </a:lnTo>
                  <a:lnTo>
                    <a:pt x="7632" y="19071"/>
                  </a:lnTo>
                  <a:lnTo>
                    <a:pt x="7632" y="19024"/>
                  </a:lnTo>
                  <a:cubicBezTo>
                    <a:pt x="7608" y="18964"/>
                    <a:pt x="7596" y="18905"/>
                    <a:pt x="7596" y="18881"/>
                  </a:cubicBezTo>
                  <a:cubicBezTo>
                    <a:pt x="7596" y="18845"/>
                    <a:pt x="7644" y="18774"/>
                    <a:pt x="7644" y="18690"/>
                  </a:cubicBezTo>
                  <a:lnTo>
                    <a:pt x="7644" y="18512"/>
                  </a:lnTo>
                  <a:cubicBezTo>
                    <a:pt x="7644" y="18428"/>
                    <a:pt x="7632" y="18369"/>
                    <a:pt x="7632" y="18333"/>
                  </a:cubicBezTo>
                  <a:cubicBezTo>
                    <a:pt x="7632" y="18298"/>
                    <a:pt x="7656" y="18250"/>
                    <a:pt x="7668" y="18167"/>
                  </a:cubicBezTo>
                  <a:lnTo>
                    <a:pt x="7668" y="18131"/>
                  </a:lnTo>
                  <a:lnTo>
                    <a:pt x="7668" y="18095"/>
                  </a:lnTo>
                  <a:cubicBezTo>
                    <a:pt x="7668" y="18071"/>
                    <a:pt x="7656" y="18047"/>
                    <a:pt x="7656" y="18036"/>
                  </a:cubicBezTo>
                  <a:cubicBezTo>
                    <a:pt x="7644" y="18000"/>
                    <a:pt x="7632" y="17976"/>
                    <a:pt x="7632" y="17952"/>
                  </a:cubicBezTo>
                  <a:lnTo>
                    <a:pt x="7692" y="17893"/>
                  </a:lnTo>
                  <a:cubicBezTo>
                    <a:pt x="7703" y="17881"/>
                    <a:pt x="7715" y="17869"/>
                    <a:pt x="7727" y="17833"/>
                  </a:cubicBezTo>
                  <a:cubicBezTo>
                    <a:pt x="7727" y="17821"/>
                    <a:pt x="7751" y="17797"/>
                    <a:pt x="7751" y="17774"/>
                  </a:cubicBezTo>
                  <a:lnTo>
                    <a:pt x="7751" y="17750"/>
                  </a:lnTo>
                  <a:lnTo>
                    <a:pt x="7751" y="17655"/>
                  </a:lnTo>
                  <a:lnTo>
                    <a:pt x="7751" y="17559"/>
                  </a:lnTo>
                  <a:cubicBezTo>
                    <a:pt x="7751" y="17512"/>
                    <a:pt x="7727" y="17464"/>
                    <a:pt x="7727" y="17440"/>
                  </a:cubicBezTo>
                  <a:lnTo>
                    <a:pt x="7727" y="17357"/>
                  </a:lnTo>
                  <a:cubicBezTo>
                    <a:pt x="7751" y="17321"/>
                    <a:pt x="7727" y="17274"/>
                    <a:pt x="7727" y="17238"/>
                  </a:cubicBezTo>
                  <a:lnTo>
                    <a:pt x="7727" y="17166"/>
                  </a:lnTo>
                  <a:cubicBezTo>
                    <a:pt x="7727" y="17155"/>
                    <a:pt x="7727" y="17155"/>
                    <a:pt x="7751" y="17119"/>
                  </a:cubicBezTo>
                  <a:cubicBezTo>
                    <a:pt x="7763" y="17107"/>
                    <a:pt x="7787" y="17083"/>
                    <a:pt x="7811" y="17024"/>
                  </a:cubicBezTo>
                  <a:cubicBezTo>
                    <a:pt x="7822" y="16988"/>
                    <a:pt x="7822" y="16988"/>
                    <a:pt x="7822" y="16976"/>
                  </a:cubicBezTo>
                  <a:lnTo>
                    <a:pt x="7822" y="16964"/>
                  </a:lnTo>
                  <a:cubicBezTo>
                    <a:pt x="7834" y="16964"/>
                    <a:pt x="7834" y="16940"/>
                    <a:pt x="7834" y="16928"/>
                  </a:cubicBezTo>
                  <a:cubicBezTo>
                    <a:pt x="7846" y="16904"/>
                    <a:pt x="7846" y="16869"/>
                    <a:pt x="7870" y="16821"/>
                  </a:cubicBezTo>
                  <a:lnTo>
                    <a:pt x="7870" y="16797"/>
                  </a:lnTo>
                  <a:lnTo>
                    <a:pt x="7870" y="16738"/>
                  </a:lnTo>
                  <a:cubicBezTo>
                    <a:pt x="7846" y="16702"/>
                    <a:pt x="7846" y="16678"/>
                    <a:pt x="7834" y="16666"/>
                  </a:cubicBezTo>
                  <a:cubicBezTo>
                    <a:pt x="7822" y="16631"/>
                    <a:pt x="7787" y="16607"/>
                    <a:pt x="7787" y="16583"/>
                  </a:cubicBezTo>
                  <a:cubicBezTo>
                    <a:pt x="7787" y="16559"/>
                    <a:pt x="7811" y="16523"/>
                    <a:pt x="7822" y="16500"/>
                  </a:cubicBezTo>
                  <a:cubicBezTo>
                    <a:pt x="7822" y="16488"/>
                    <a:pt x="7834" y="16464"/>
                    <a:pt x="7834" y="16440"/>
                  </a:cubicBezTo>
                  <a:lnTo>
                    <a:pt x="7834" y="16428"/>
                  </a:lnTo>
                  <a:cubicBezTo>
                    <a:pt x="7834" y="16404"/>
                    <a:pt x="7846" y="16393"/>
                    <a:pt x="7882" y="16369"/>
                  </a:cubicBezTo>
                  <a:cubicBezTo>
                    <a:pt x="7894" y="16345"/>
                    <a:pt x="7906" y="16333"/>
                    <a:pt x="7930" y="16309"/>
                  </a:cubicBezTo>
                  <a:cubicBezTo>
                    <a:pt x="7942" y="16273"/>
                    <a:pt x="7953" y="16226"/>
                    <a:pt x="7953" y="16214"/>
                  </a:cubicBezTo>
                  <a:cubicBezTo>
                    <a:pt x="7953" y="16154"/>
                    <a:pt x="7947" y="16106"/>
                    <a:pt x="7948" y="16071"/>
                  </a:cubicBezTo>
                  <a:lnTo>
                    <a:pt x="7948" y="16071"/>
                  </a:lnTo>
                  <a:cubicBezTo>
                    <a:pt x="7965" y="16045"/>
                    <a:pt x="7975" y="16026"/>
                    <a:pt x="7989" y="16012"/>
                  </a:cubicBezTo>
                  <a:lnTo>
                    <a:pt x="8108" y="16012"/>
                  </a:lnTo>
                  <a:cubicBezTo>
                    <a:pt x="8132" y="15988"/>
                    <a:pt x="8192" y="15988"/>
                    <a:pt x="8239" y="15952"/>
                  </a:cubicBezTo>
                  <a:cubicBezTo>
                    <a:pt x="8299" y="15869"/>
                    <a:pt x="8299" y="15809"/>
                    <a:pt x="8311" y="15785"/>
                  </a:cubicBezTo>
                  <a:cubicBezTo>
                    <a:pt x="8311" y="15766"/>
                    <a:pt x="8314" y="15750"/>
                    <a:pt x="8315" y="15744"/>
                  </a:cubicBezTo>
                  <a:lnTo>
                    <a:pt x="8315" y="15744"/>
                  </a:lnTo>
                  <a:cubicBezTo>
                    <a:pt x="8318" y="15742"/>
                    <a:pt x="8320" y="15740"/>
                    <a:pt x="8323" y="15738"/>
                  </a:cubicBezTo>
                  <a:lnTo>
                    <a:pt x="8358" y="15714"/>
                  </a:lnTo>
                  <a:lnTo>
                    <a:pt x="8406" y="15666"/>
                  </a:lnTo>
                  <a:lnTo>
                    <a:pt x="8465" y="15607"/>
                  </a:lnTo>
                  <a:cubicBezTo>
                    <a:pt x="8477" y="15595"/>
                    <a:pt x="8501" y="15571"/>
                    <a:pt x="8537" y="15559"/>
                  </a:cubicBezTo>
                  <a:cubicBezTo>
                    <a:pt x="8549" y="15559"/>
                    <a:pt x="8584" y="15547"/>
                    <a:pt x="8596" y="15535"/>
                  </a:cubicBezTo>
                  <a:lnTo>
                    <a:pt x="8620" y="15500"/>
                  </a:lnTo>
                  <a:lnTo>
                    <a:pt x="8644" y="15488"/>
                  </a:lnTo>
                  <a:cubicBezTo>
                    <a:pt x="8656" y="15476"/>
                    <a:pt x="8680" y="15452"/>
                    <a:pt x="8715" y="15440"/>
                  </a:cubicBezTo>
                  <a:cubicBezTo>
                    <a:pt x="8736" y="15430"/>
                    <a:pt x="8800" y="15385"/>
                    <a:pt x="8795" y="15379"/>
                  </a:cubicBezTo>
                  <a:lnTo>
                    <a:pt x="8795" y="15379"/>
                  </a:lnTo>
                  <a:cubicBezTo>
                    <a:pt x="8812" y="15376"/>
                    <a:pt x="8843" y="15366"/>
                    <a:pt x="8882" y="15357"/>
                  </a:cubicBezTo>
                  <a:cubicBezTo>
                    <a:pt x="8894" y="15333"/>
                    <a:pt x="8918" y="15333"/>
                    <a:pt x="8954" y="15309"/>
                  </a:cubicBezTo>
                  <a:lnTo>
                    <a:pt x="8977" y="15273"/>
                  </a:lnTo>
                  <a:cubicBezTo>
                    <a:pt x="9001" y="15261"/>
                    <a:pt x="9013" y="15250"/>
                    <a:pt x="9013" y="15238"/>
                  </a:cubicBezTo>
                  <a:cubicBezTo>
                    <a:pt x="9037" y="15190"/>
                    <a:pt x="9037" y="15142"/>
                    <a:pt x="9061" y="15130"/>
                  </a:cubicBezTo>
                  <a:lnTo>
                    <a:pt x="9061" y="15119"/>
                  </a:lnTo>
                  <a:lnTo>
                    <a:pt x="9085" y="15083"/>
                  </a:lnTo>
                  <a:cubicBezTo>
                    <a:pt x="9132" y="15023"/>
                    <a:pt x="9180" y="14999"/>
                    <a:pt x="9239" y="14916"/>
                  </a:cubicBezTo>
                  <a:lnTo>
                    <a:pt x="9299" y="14845"/>
                  </a:lnTo>
                  <a:cubicBezTo>
                    <a:pt x="9311" y="14833"/>
                    <a:pt x="9323" y="14821"/>
                    <a:pt x="9358" y="14797"/>
                  </a:cubicBezTo>
                  <a:cubicBezTo>
                    <a:pt x="9370" y="14785"/>
                    <a:pt x="9418" y="14761"/>
                    <a:pt x="9442" y="14726"/>
                  </a:cubicBezTo>
                  <a:cubicBezTo>
                    <a:pt x="9477" y="14678"/>
                    <a:pt x="9489" y="14666"/>
                    <a:pt x="9513" y="14642"/>
                  </a:cubicBezTo>
                  <a:lnTo>
                    <a:pt x="9597" y="14547"/>
                  </a:lnTo>
                  <a:cubicBezTo>
                    <a:pt x="9632" y="14499"/>
                    <a:pt x="9656" y="14464"/>
                    <a:pt x="9668" y="14428"/>
                  </a:cubicBezTo>
                  <a:cubicBezTo>
                    <a:pt x="9680" y="14404"/>
                    <a:pt x="9680" y="14380"/>
                    <a:pt x="9692" y="14368"/>
                  </a:cubicBezTo>
                  <a:cubicBezTo>
                    <a:pt x="9692" y="14357"/>
                    <a:pt x="9727" y="14345"/>
                    <a:pt x="9751" y="14309"/>
                  </a:cubicBezTo>
                  <a:lnTo>
                    <a:pt x="9799" y="14261"/>
                  </a:lnTo>
                  <a:lnTo>
                    <a:pt x="9847" y="14226"/>
                  </a:lnTo>
                  <a:lnTo>
                    <a:pt x="9918" y="14142"/>
                  </a:lnTo>
                  <a:cubicBezTo>
                    <a:pt x="9930" y="14118"/>
                    <a:pt x="9966" y="14118"/>
                    <a:pt x="9989" y="14047"/>
                  </a:cubicBezTo>
                  <a:cubicBezTo>
                    <a:pt x="10025" y="13999"/>
                    <a:pt x="10025" y="13952"/>
                    <a:pt x="10037" y="13940"/>
                  </a:cubicBezTo>
                  <a:cubicBezTo>
                    <a:pt x="10049" y="13940"/>
                    <a:pt x="10049" y="13928"/>
                    <a:pt x="10049" y="13928"/>
                  </a:cubicBezTo>
                  <a:cubicBezTo>
                    <a:pt x="10049" y="13928"/>
                    <a:pt x="10073" y="13892"/>
                    <a:pt x="10085" y="13880"/>
                  </a:cubicBezTo>
                  <a:lnTo>
                    <a:pt x="10132" y="13785"/>
                  </a:lnTo>
                  <a:cubicBezTo>
                    <a:pt x="10144" y="13785"/>
                    <a:pt x="10168" y="13785"/>
                    <a:pt x="10216" y="13773"/>
                  </a:cubicBezTo>
                  <a:cubicBezTo>
                    <a:pt x="10251" y="13773"/>
                    <a:pt x="10263" y="13773"/>
                    <a:pt x="10311" y="13749"/>
                  </a:cubicBezTo>
                  <a:cubicBezTo>
                    <a:pt x="10323" y="13726"/>
                    <a:pt x="10335" y="13726"/>
                    <a:pt x="10370" y="13690"/>
                  </a:cubicBezTo>
                  <a:cubicBezTo>
                    <a:pt x="10370" y="13690"/>
                    <a:pt x="10382" y="13654"/>
                    <a:pt x="10382" y="13630"/>
                  </a:cubicBezTo>
                  <a:cubicBezTo>
                    <a:pt x="10394" y="13547"/>
                    <a:pt x="10382" y="13511"/>
                    <a:pt x="10382" y="13476"/>
                  </a:cubicBezTo>
                  <a:cubicBezTo>
                    <a:pt x="10381" y="13473"/>
                    <a:pt x="10380" y="13470"/>
                    <a:pt x="10379" y="13467"/>
                  </a:cubicBezTo>
                  <a:lnTo>
                    <a:pt x="10379" y="13467"/>
                  </a:lnTo>
                  <a:cubicBezTo>
                    <a:pt x="10385" y="13464"/>
                    <a:pt x="10394" y="13458"/>
                    <a:pt x="10406" y="13452"/>
                  </a:cubicBezTo>
                  <a:cubicBezTo>
                    <a:pt x="10442" y="13428"/>
                    <a:pt x="10489" y="13416"/>
                    <a:pt x="10549" y="13345"/>
                  </a:cubicBezTo>
                  <a:cubicBezTo>
                    <a:pt x="10585" y="13273"/>
                    <a:pt x="10573" y="13214"/>
                    <a:pt x="10573" y="13178"/>
                  </a:cubicBezTo>
                  <a:lnTo>
                    <a:pt x="10573" y="13130"/>
                  </a:lnTo>
                  <a:cubicBezTo>
                    <a:pt x="10573" y="13130"/>
                    <a:pt x="10573" y="13118"/>
                    <a:pt x="10609" y="13095"/>
                  </a:cubicBezTo>
                  <a:cubicBezTo>
                    <a:pt x="10620" y="13059"/>
                    <a:pt x="10644" y="13035"/>
                    <a:pt x="10680" y="12952"/>
                  </a:cubicBezTo>
                  <a:lnTo>
                    <a:pt x="10704" y="12856"/>
                  </a:lnTo>
                  <a:lnTo>
                    <a:pt x="10740" y="12749"/>
                  </a:lnTo>
                  <a:cubicBezTo>
                    <a:pt x="10740" y="12737"/>
                    <a:pt x="10751" y="12702"/>
                    <a:pt x="10763" y="12678"/>
                  </a:cubicBezTo>
                  <a:cubicBezTo>
                    <a:pt x="10787" y="12642"/>
                    <a:pt x="10799" y="12630"/>
                    <a:pt x="10799" y="12594"/>
                  </a:cubicBezTo>
                  <a:cubicBezTo>
                    <a:pt x="10811" y="12583"/>
                    <a:pt x="10811" y="12571"/>
                    <a:pt x="10811" y="12559"/>
                  </a:cubicBezTo>
                  <a:lnTo>
                    <a:pt x="10811" y="12511"/>
                  </a:lnTo>
                  <a:cubicBezTo>
                    <a:pt x="10799" y="12440"/>
                    <a:pt x="10763" y="12392"/>
                    <a:pt x="10751" y="12356"/>
                  </a:cubicBezTo>
                  <a:lnTo>
                    <a:pt x="10692" y="12273"/>
                  </a:lnTo>
                  <a:cubicBezTo>
                    <a:pt x="10644" y="12237"/>
                    <a:pt x="10620" y="12225"/>
                    <a:pt x="10585" y="12213"/>
                  </a:cubicBezTo>
                  <a:cubicBezTo>
                    <a:pt x="10561" y="12202"/>
                    <a:pt x="10549" y="12202"/>
                    <a:pt x="10525" y="12202"/>
                  </a:cubicBezTo>
                  <a:cubicBezTo>
                    <a:pt x="10513" y="12178"/>
                    <a:pt x="10501" y="12178"/>
                    <a:pt x="10501" y="12178"/>
                  </a:cubicBezTo>
                  <a:lnTo>
                    <a:pt x="10489" y="12178"/>
                  </a:lnTo>
                  <a:cubicBezTo>
                    <a:pt x="10466" y="12166"/>
                    <a:pt x="10442" y="12118"/>
                    <a:pt x="10382" y="12094"/>
                  </a:cubicBezTo>
                  <a:cubicBezTo>
                    <a:pt x="10347" y="12082"/>
                    <a:pt x="10311" y="12059"/>
                    <a:pt x="10275" y="12059"/>
                  </a:cubicBezTo>
                  <a:cubicBezTo>
                    <a:pt x="10263" y="12059"/>
                    <a:pt x="10216" y="12082"/>
                    <a:pt x="10204" y="12082"/>
                  </a:cubicBezTo>
                  <a:cubicBezTo>
                    <a:pt x="10156" y="12094"/>
                    <a:pt x="10132" y="12106"/>
                    <a:pt x="10097" y="12106"/>
                  </a:cubicBezTo>
                  <a:lnTo>
                    <a:pt x="9906" y="12154"/>
                  </a:lnTo>
                  <a:lnTo>
                    <a:pt x="9870" y="12166"/>
                  </a:lnTo>
                  <a:lnTo>
                    <a:pt x="9811" y="12166"/>
                  </a:lnTo>
                  <a:cubicBezTo>
                    <a:pt x="9787" y="12178"/>
                    <a:pt x="9739" y="12166"/>
                    <a:pt x="9680" y="12202"/>
                  </a:cubicBezTo>
                  <a:cubicBezTo>
                    <a:pt x="9632" y="12213"/>
                    <a:pt x="9656" y="12213"/>
                    <a:pt x="9632" y="12213"/>
                  </a:cubicBezTo>
                  <a:lnTo>
                    <a:pt x="9597" y="12225"/>
                  </a:lnTo>
                  <a:cubicBezTo>
                    <a:pt x="9561" y="12225"/>
                    <a:pt x="9513" y="12237"/>
                    <a:pt x="9477" y="12273"/>
                  </a:cubicBezTo>
                  <a:cubicBezTo>
                    <a:pt x="9382" y="12333"/>
                    <a:pt x="9358" y="12392"/>
                    <a:pt x="9311" y="12416"/>
                  </a:cubicBezTo>
                  <a:lnTo>
                    <a:pt x="9275" y="12452"/>
                  </a:lnTo>
                  <a:cubicBezTo>
                    <a:pt x="9263" y="12463"/>
                    <a:pt x="9251" y="12475"/>
                    <a:pt x="9251" y="12499"/>
                  </a:cubicBezTo>
                  <a:cubicBezTo>
                    <a:pt x="9239" y="12511"/>
                    <a:pt x="9216" y="12535"/>
                    <a:pt x="9216" y="12559"/>
                  </a:cubicBezTo>
                  <a:lnTo>
                    <a:pt x="9192" y="12618"/>
                  </a:lnTo>
                  <a:cubicBezTo>
                    <a:pt x="9204" y="12618"/>
                    <a:pt x="9180" y="12642"/>
                    <a:pt x="9156" y="12654"/>
                  </a:cubicBezTo>
                  <a:cubicBezTo>
                    <a:pt x="9144" y="12678"/>
                    <a:pt x="9144" y="12690"/>
                    <a:pt x="9132" y="12702"/>
                  </a:cubicBezTo>
                  <a:cubicBezTo>
                    <a:pt x="9120" y="12737"/>
                    <a:pt x="9096" y="12761"/>
                    <a:pt x="9085" y="12773"/>
                  </a:cubicBezTo>
                  <a:cubicBezTo>
                    <a:pt x="9073" y="12797"/>
                    <a:pt x="9085" y="12797"/>
                    <a:pt x="9073" y="12797"/>
                  </a:cubicBezTo>
                  <a:cubicBezTo>
                    <a:pt x="9073" y="12797"/>
                    <a:pt x="9061" y="12797"/>
                    <a:pt x="9037" y="12809"/>
                  </a:cubicBezTo>
                  <a:cubicBezTo>
                    <a:pt x="9013" y="12821"/>
                    <a:pt x="8965" y="12856"/>
                    <a:pt x="8918" y="12892"/>
                  </a:cubicBezTo>
                  <a:cubicBezTo>
                    <a:pt x="8906" y="12928"/>
                    <a:pt x="8835" y="12952"/>
                    <a:pt x="8775" y="13047"/>
                  </a:cubicBezTo>
                  <a:lnTo>
                    <a:pt x="8656" y="13214"/>
                  </a:lnTo>
                  <a:cubicBezTo>
                    <a:pt x="8608" y="13285"/>
                    <a:pt x="8596" y="13345"/>
                    <a:pt x="8561" y="13392"/>
                  </a:cubicBezTo>
                  <a:lnTo>
                    <a:pt x="8477" y="13583"/>
                  </a:lnTo>
                  <a:cubicBezTo>
                    <a:pt x="8465" y="13642"/>
                    <a:pt x="8465" y="13690"/>
                    <a:pt x="8465" y="13714"/>
                  </a:cubicBezTo>
                  <a:lnTo>
                    <a:pt x="8465" y="13761"/>
                  </a:lnTo>
                  <a:cubicBezTo>
                    <a:pt x="8465" y="13759"/>
                    <a:pt x="8465" y="13758"/>
                    <a:pt x="8463" y="13758"/>
                  </a:cubicBezTo>
                  <a:cubicBezTo>
                    <a:pt x="8456" y="13758"/>
                    <a:pt x="8437" y="13775"/>
                    <a:pt x="8418" y="13785"/>
                  </a:cubicBezTo>
                  <a:cubicBezTo>
                    <a:pt x="8382" y="13809"/>
                    <a:pt x="8346" y="13845"/>
                    <a:pt x="8311" y="13904"/>
                  </a:cubicBezTo>
                  <a:cubicBezTo>
                    <a:pt x="8287" y="13999"/>
                    <a:pt x="8263" y="14059"/>
                    <a:pt x="8251" y="14107"/>
                  </a:cubicBezTo>
                  <a:cubicBezTo>
                    <a:pt x="8227" y="14190"/>
                    <a:pt x="8203" y="14249"/>
                    <a:pt x="8192" y="14297"/>
                  </a:cubicBezTo>
                  <a:lnTo>
                    <a:pt x="8144" y="14380"/>
                  </a:lnTo>
                  <a:lnTo>
                    <a:pt x="8132" y="14428"/>
                  </a:lnTo>
                  <a:lnTo>
                    <a:pt x="8120" y="14464"/>
                  </a:lnTo>
                  <a:lnTo>
                    <a:pt x="8120" y="14476"/>
                  </a:lnTo>
                  <a:cubicBezTo>
                    <a:pt x="8120" y="14473"/>
                    <a:pt x="8120" y="14472"/>
                    <a:pt x="8119" y="14472"/>
                  </a:cubicBezTo>
                  <a:cubicBezTo>
                    <a:pt x="8115" y="14472"/>
                    <a:pt x="8101" y="14490"/>
                    <a:pt x="8073" y="14499"/>
                  </a:cubicBezTo>
                  <a:cubicBezTo>
                    <a:pt x="8061" y="14535"/>
                    <a:pt x="8013" y="14559"/>
                    <a:pt x="7989" y="14642"/>
                  </a:cubicBezTo>
                  <a:cubicBezTo>
                    <a:pt x="7965" y="14702"/>
                    <a:pt x="7965" y="14738"/>
                    <a:pt x="7965" y="14773"/>
                  </a:cubicBezTo>
                  <a:lnTo>
                    <a:pt x="7965" y="14833"/>
                  </a:lnTo>
                  <a:cubicBezTo>
                    <a:pt x="7953" y="14880"/>
                    <a:pt x="7930" y="14940"/>
                    <a:pt x="7894" y="15011"/>
                  </a:cubicBezTo>
                  <a:cubicBezTo>
                    <a:pt x="7882" y="15119"/>
                    <a:pt x="7894" y="15178"/>
                    <a:pt x="7882" y="15202"/>
                  </a:cubicBezTo>
                  <a:cubicBezTo>
                    <a:pt x="7870" y="15273"/>
                    <a:pt x="7870" y="15357"/>
                    <a:pt x="7846" y="15392"/>
                  </a:cubicBezTo>
                  <a:cubicBezTo>
                    <a:pt x="7846" y="15428"/>
                    <a:pt x="7811" y="15488"/>
                    <a:pt x="7775" y="15571"/>
                  </a:cubicBezTo>
                  <a:lnTo>
                    <a:pt x="7775" y="15666"/>
                  </a:lnTo>
                  <a:cubicBezTo>
                    <a:pt x="7787" y="15690"/>
                    <a:pt x="7787" y="15714"/>
                    <a:pt x="7787" y="15726"/>
                  </a:cubicBezTo>
                  <a:cubicBezTo>
                    <a:pt x="7811" y="15750"/>
                    <a:pt x="7811" y="15785"/>
                    <a:pt x="7811" y="15785"/>
                  </a:cubicBezTo>
                  <a:cubicBezTo>
                    <a:pt x="7811" y="15787"/>
                    <a:pt x="7810" y="15790"/>
                    <a:pt x="7808" y="15795"/>
                  </a:cubicBezTo>
                  <a:lnTo>
                    <a:pt x="7808" y="15795"/>
                  </a:lnTo>
                  <a:cubicBezTo>
                    <a:pt x="7801" y="15795"/>
                    <a:pt x="7794" y="15796"/>
                    <a:pt x="7787" y="15797"/>
                  </a:cubicBezTo>
                  <a:cubicBezTo>
                    <a:pt x="7775" y="15809"/>
                    <a:pt x="7727" y="15833"/>
                    <a:pt x="7727" y="15833"/>
                  </a:cubicBezTo>
                  <a:cubicBezTo>
                    <a:pt x="7692" y="15857"/>
                    <a:pt x="7692" y="15857"/>
                    <a:pt x="7668" y="15869"/>
                  </a:cubicBezTo>
                  <a:cubicBezTo>
                    <a:pt x="7656" y="15904"/>
                    <a:pt x="7644" y="15928"/>
                    <a:pt x="7632" y="15952"/>
                  </a:cubicBezTo>
                  <a:lnTo>
                    <a:pt x="7596" y="16012"/>
                  </a:lnTo>
                  <a:lnTo>
                    <a:pt x="7584" y="16012"/>
                  </a:lnTo>
                  <a:cubicBezTo>
                    <a:pt x="7584" y="16012"/>
                    <a:pt x="7572" y="16023"/>
                    <a:pt x="7549" y="16023"/>
                  </a:cubicBezTo>
                  <a:cubicBezTo>
                    <a:pt x="7525" y="16035"/>
                    <a:pt x="7477" y="16047"/>
                    <a:pt x="7430" y="16083"/>
                  </a:cubicBezTo>
                  <a:cubicBezTo>
                    <a:pt x="7284" y="16241"/>
                    <a:pt x="7311" y="16261"/>
                    <a:pt x="7305" y="16261"/>
                  </a:cubicBezTo>
                  <a:cubicBezTo>
                    <a:pt x="7303" y="16261"/>
                    <a:pt x="7298" y="16259"/>
                    <a:pt x="7282" y="16259"/>
                  </a:cubicBezTo>
                  <a:cubicBezTo>
                    <a:pt x="7258" y="16259"/>
                    <a:pt x="7212" y="16263"/>
                    <a:pt x="7120" y="16285"/>
                  </a:cubicBezTo>
                  <a:cubicBezTo>
                    <a:pt x="7049" y="16345"/>
                    <a:pt x="7001" y="16381"/>
                    <a:pt x="6930" y="16428"/>
                  </a:cubicBezTo>
                  <a:cubicBezTo>
                    <a:pt x="6858" y="16464"/>
                    <a:pt x="6834" y="16512"/>
                    <a:pt x="6822" y="16547"/>
                  </a:cubicBezTo>
                  <a:cubicBezTo>
                    <a:pt x="6822" y="16554"/>
                    <a:pt x="6819" y="16560"/>
                    <a:pt x="6816" y="16565"/>
                  </a:cubicBezTo>
                  <a:lnTo>
                    <a:pt x="6816" y="16565"/>
                  </a:lnTo>
                  <a:cubicBezTo>
                    <a:pt x="6810" y="16562"/>
                    <a:pt x="6804" y="16559"/>
                    <a:pt x="6799" y="16559"/>
                  </a:cubicBezTo>
                  <a:cubicBezTo>
                    <a:pt x="6775" y="16559"/>
                    <a:pt x="6763" y="16547"/>
                    <a:pt x="6739" y="16547"/>
                  </a:cubicBezTo>
                  <a:cubicBezTo>
                    <a:pt x="6722" y="16530"/>
                    <a:pt x="6704" y="16519"/>
                    <a:pt x="6673" y="16519"/>
                  </a:cubicBezTo>
                  <a:cubicBezTo>
                    <a:pt x="6661" y="16519"/>
                    <a:pt x="6648" y="16520"/>
                    <a:pt x="6632" y="16523"/>
                  </a:cubicBezTo>
                  <a:cubicBezTo>
                    <a:pt x="6584" y="16523"/>
                    <a:pt x="6584" y="16547"/>
                    <a:pt x="6572" y="16547"/>
                  </a:cubicBezTo>
                  <a:lnTo>
                    <a:pt x="6537" y="16559"/>
                  </a:lnTo>
                  <a:lnTo>
                    <a:pt x="6501" y="16583"/>
                  </a:lnTo>
                  <a:lnTo>
                    <a:pt x="6406" y="16631"/>
                  </a:lnTo>
                  <a:cubicBezTo>
                    <a:pt x="6322" y="16678"/>
                    <a:pt x="6275" y="16738"/>
                    <a:pt x="6239" y="16738"/>
                  </a:cubicBezTo>
                  <a:cubicBezTo>
                    <a:pt x="6215" y="16750"/>
                    <a:pt x="6179" y="16750"/>
                    <a:pt x="6156" y="16762"/>
                  </a:cubicBezTo>
                  <a:cubicBezTo>
                    <a:pt x="6144" y="16762"/>
                    <a:pt x="6120" y="16762"/>
                    <a:pt x="6096" y="16785"/>
                  </a:cubicBezTo>
                  <a:cubicBezTo>
                    <a:pt x="6084" y="16785"/>
                    <a:pt x="6084" y="16785"/>
                    <a:pt x="6048" y="16797"/>
                  </a:cubicBezTo>
                  <a:cubicBezTo>
                    <a:pt x="6037" y="16797"/>
                    <a:pt x="6025" y="16809"/>
                    <a:pt x="6001" y="16821"/>
                  </a:cubicBezTo>
                  <a:cubicBezTo>
                    <a:pt x="5973" y="16858"/>
                    <a:pt x="5952" y="16896"/>
                    <a:pt x="5939" y="16916"/>
                  </a:cubicBezTo>
                  <a:lnTo>
                    <a:pt x="5939" y="16916"/>
                  </a:lnTo>
                  <a:cubicBezTo>
                    <a:pt x="5929" y="16912"/>
                    <a:pt x="5917" y="16908"/>
                    <a:pt x="5906" y="16904"/>
                  </a:cubicBezTo>
                  <a:cubicBezTo>
                    <a:pt x="5882" y="16881"/>
                    <a:pt x="5858" y="16869"/>
                    <a:pt x="5822" y="16869"/>
                  </a:cubicBezTo>
                  <a:lnTo>
                    <a:pt x="5751" y="16869"/>
                  </a:lnTo>
                  <a:lnTo>
                    <a:pt x="5703" y="16881"/>
                  </a:lnTo>
                  <a:cubicBezTo>
                    <a:pt x="5667" y="16904"/>
                    <a:pt x="5632" y="16928"/>
                    <a:pt x="5608" y="16940"/>
                  </a:cubicBezTo>
                  <a:cubicBezTo>
                    <a:pt x="5590" y="16952"/>
                    <a:pt x="5584" y="16952"/>
                    <a:pt x="5578" y="16952"/>
                  </a:cubicBezTo>
                  <a:cubicBezTo>
                    <a:pt x="5572" y="16952"/>
                    <a:pt x="5566" y="16952"/>
                    <a:pt x="5548" y="16964"/>
                  </a:cubicBezTo>
                  <a:lnTo>
                    <a:pt x="5441" y="16988"/>
                  </a:lnTo>
                  <a:lnTo>
                    <a:pt x="5394" y="17000"/>
                  </a:lnTo>
                  <a:cubicBezTo>
                    <a:pt x="5370" y="17000"/>
                    <a:pt x="5334" y="17000"/>
                    <a:pt x="5322" y="17024"/>
                  </a:cubicBezTo>
                  <a:cubicBezTo>
                    <a:pt x="5275" y="17035"/>
                    <a:pt x="5251" y="17047"/>
                    <a:pt x="5227" y="17047"/>
                  </a:cubicBezTo>
                  <a:lnTo>
                    <a:pt x="5215" y="17047"/>
                  </a:lnTo>
                  <a:cubicBezTo>
                    <a:pt x="5215" y="17047"/>
                    <a:pt x="5191" y="17059"/>
                    <a:pt x="5167" y="17059"/>
                  </a:cubicBezTo>
                  <a:cubicBezTo>
                    <a:pt x="5144" y="17059"/>
                    <a:pt x="5108" y="17083"/>
                    <a:pt x="5096" y="17095"/>
                  </a:cubicBezTo>
                  <a:cubicBezTo>
                    <a:pt x="5079" y="17099"/>
                    <a:pt x="5065" y="17104"/>
                    <a:pt x="5054" y="17107"/>
                  </a:cubicBezTo>
                  <a:lnTo>
                    <a:pt x="5054" y="17107"/>
                  </a:lnTo>
                  <a:cubicBezTo>
                    <a:pt x="5035" y="17094"/>
                    <a:pt x="5012" y="17074"/>
                    <a:pt x="4977" y="17047"/>
                  </a:cubicBezTo>
                  <a:cubicBezTo>
                    <a:pt x="4965" y="17035"/>
                    <a:pt x="4953" y="17035"/>
                    <a:pt x="4929" y="17024"/>
                  </a:cubicBezTo>
                  <a:cubicBezTo>
                    <a:pt x="4905" y="17000"/>
                    <a:pt x="4870" y="17000"/>
                    <a:pt x="4870" y="17000"/>
                  </a:cubicBezTo>
                  <a:lnTo>
                    <a:pt x="4786" y="17000"/>
                  </a:lnTo>
                  <a:cubicBezTo>
                    <a:pt x="4739" y="17024"/>
                    <a:pt x="4715" y="17024"/>
                    <a:pt x="4691" y="17024"/>
                  </a:cubicBezTo>
                  <a:lnTo>
                    <a:pt x="4632" y="17024"/>
                  </a:lnTo>
                  <a:cubicBezTo>
                    <a:pt x="4596" y="17024"/>
                    <a:pt x="4560" y="17035"/>
                    <a:pt x="4548" y="17035"/>
                  </a:cubicBezTo>
                  <a:cubicBezTo>
                    <a:pt x="4509" y="17045"/>
                    <a:pt x="4486" y="17047"/>
                    <a:pt x="4479" y="17047"/>
                  </a:cubicBezTo>
                  <a:lnTo>
                    <a:pt x="4479" y="17047"/>
                  </a:lnTo>
                  <a:cubicBezTo>
                    <a:pt x="4477" y="17047"/>
                    <a:pt x="4451" y="17045"/>
                    <a:pt x="4441" y="17035"/>
                  </a:cubicBezTo>
                  <a:lnTo>
                    <a:pt x="4322" y="16976"/>
                  </a:lnTo>
                  <a:lnTo>
                    <a:pt x="4215" y="16940"/>
                  </a:lnTo>
                  <a:lnTo>
                    <a:pt x="4179" y="16928"/>
                  </a:lnTo>
                  <a:lnTo>
                    <a:pt x="4143" y="16916"/>
                  </a:lnTo>
                  <a:lnTo>
                    <a:pt x="4132" y="16916"/>
                  </a:lnTo>
                  <a:cubicBezTo>
                    <a:pt x="4135" y="16919"/>
                    <a:pt x="4135" y="16921"/>
                    <a:pt x="4134" y="16921"/>
                  </a:cubicBezTo>
                  <a:cubicBezTo>
                    <a:pt x="4132" y="16921"/>
                    <a:pt x="4114" y="16907"/>
                    <a:pt x="4096" y="16881"/>
                  </a:cubicBezTo>
                  <a:cubicBezTo>
                    <a:pt x="4084" y="16869"/>
                    <a:pt x="4072" y="16845"/>
                    <a:pt x="4060" y="16821"/>
                  </a:cubicBezTo>
                  <a:lnTo>
                    <a:pt x="4012" y="16785"/>
                  </a:lnTo>
                  <a:cubicBezTo>
                    <a:pt x="4012" y="16762"/>
                    <a:pt x="3977" y="16750"/>
                    <a:pt x="3965" y="16750"/>
                  </a:cubicBezTo>
                  <a:cubicBezTo>
                    <a:pt x="3893" y="16726"/>
                    <a:pt x="3858" y="16726"/>
                    <a:pt x="3834" y="16726"/>
                  </a:cubicBezTo>
                  <a:cubicBezTo>
                    <a:pt x="3829" y="16726"/>
                    <a:pt x="3825" y="16726"/>
                    <a:pt x="3823" y="16727"/>
                  </a:cubicBezTo>
                  <a:lnTo>
                    <a:pt x="3823" y="16727"/>
                  </a:lnTo>
                  <a:cubicBezTo>
                    <a:pt x="3822" y="16726"/>
                    <a:pt x="3822" y="16726"/>
                    <a:pt x="3822" y="16726"/>
                  </a:cubicBezTo>
                  <a:cubicBezTo>
                    <a:pt x="3798" y="16702"/>
                    <a:pt x="3786" y="16690"/>
                    <a:pt x="3774" y="16643"/>
                  </a:cubicBezTo>
                  <a:lnTo>
                    <a:pt x="3643" y="16464"/>
                  </a:lnTo>
                  <a:cubicBezTo>
                    <a:pt x="3624" y="16464"/>
                    <a:pt x="3621" y="16449"/>
                    <a:pt x="3620" y="16449"/>
                  </a:cubicBezTo>
                  <a:cubicBezTo>
                    <a:pt x="3620" y="16449"/>
                    <a:pt x="3620" y="16450"/>
                    <a:pt x="3620" y="16452"/>
                  </a:cubicBezTo>
                  <a:cubicBezTo>
                    <a:pt x="3608" y="16440"/>
                    <a:pt x="3608" y="16428"/>
                    <a:pt x="3596" y="16404"/>
                  </a:cubicBezTo>
                  <a:lnTo>
                    <a:pt x="3548" y="16369"/>
                  </a:lnTo>
                  <a:cubicBezTo>
                    <a:pt x="3524" y="16345"/>
                    <a:pt x="3501" y="16333"/>
                    <a:pt x="3501" y="16333"/>
                  </a:cubicBezTo>
                  <a:cubicBezTo>
                    <a:pt x="3501" y="16333"/>
                    <a:pt x="3501" y="16321"/>
                    <a:pt x="3489" y="16309"/>
                  </a:cubicBezTo>
                  <a:lnTo>
                    <a:pt x="3465" y="16273"/>
                  </a:lnTo>
                  <a:lnTo>
                    <a:pt x="3417" y="16226"/>
                  </a:lnTo>
                  <a:cubicBezTo>
                    <a:pt x="3405" y="16222"/>
                    <a:pt x="3397" y="16216"/>
                    <a:pt x="3392" y="16211"/>
                  </a:cubicBezTo>
                  <a:lnTo>
                    <a:pt x="3392" y="16211"/>
                  </a:lnTo>
                  <a:cubicBezTo>
                    <a:pt x="3392" y="16212"/>
                    <a:pt x="3392" y="16212"/>
                    <a:pt x="3392" y="16212"/>
                  </a:cubicBezTo>
                  <a:cubicBezTo>
                    <a:pt x="3396" y="16212"/>
                    <a:pt x="3388" y="16192"/>
                    <a:pt x="3405" y="16166"/>
                  </a:cubicBezTo>
                  <a:cubicBezTo>
                    <a:pt x="3405" y="16154"/>
                    <a:pt x="3417" y="16142"/>
                    <a:pt x="3417" y="16107"/>
                  </a:cubicBezTo>
                  <a:lnTo>
                    <a:pt x="3417" y="16071"/>
                  </a:lnTo>
                  <a:lnTo>
                    <a:pt x="3417" y="16012"/>
                  </a:lnTo>
                  <a:cubicBezTo>
                    <a:pt x="3405" y="15904"/>
                    <a:pt x="3370" y="15857"/>
                    <a:pt x="3370" y="15809"/>
                  </a:cubicBezTo>
                  <a:lnTo>
                    <a:pt x="3358" y="15714"/>
                  </a:lnTo>
                  <a:lnTo>
                    <a:pt x="3358" y="15654"/>
                  </a:lnTo>
                  <a:lnTo>
                    <a:pt x="3358" y="15631"/>
                  </a:lnTo>
                  <a:cubicBezTo>
                    <a:pt x="3370" y="15607"/>
                    <a:pt x="3370" y="15571"/>
                    <a:pt x="3381" y="15535"/>
                  </a:cubicBezTo>
                  <a:cubicBezTo>
                    <a:pt x="3405" y="15511"/>
                    <a:pt x="3405" y="15476"/>
                    <a:pt x="3405" y="15452"/>
                  </a:cubicBezTo>
                  <a:lnTo>
                    <a:pt x="3405" y="15416"/>
                  </a:lnTo>
                  <a:lnTo>
                    <a:pt x="3417" y="15309"/>
                  </a:lnTo>
                  <a:lnTo>
                    <a:pt x="3429" y="15202"/>
                  </a:lnTo>
                  <a:lnTo>
                    <a:pt x="3441" y="15095"/>
                  </a:lnTo>
                  <a:lnTo>
                    <a:pt x="3441" y="15035"/>
                  </a:lnTo>
                  <a:cubicBezTo>
                    <a:pt x="3441" y="15023"/>
                    <a:pt x="3429" y="15011"/>
                    <a:pt x="3429" y="14999"/>
                  </a:cubicBezTo>
                  <a:cubicBezTo>
                    <a:pt x="3417" y="14964"/>
                    <a:pt x="3405" y="14952"/>
                    <a:pt x="3405" y="14940"/>
                  </a:cubicBezTo>
                  <a:cubicBezTo>
                    <a:pt x="3395" y="14924"/>
                    <a:pt x="3389" y="14913"/>
                    <a:pt x="3385" y="14906"/>
                  </a:cubicBezTo>
                  <a:lnTo>
                    <a:pt x="3385" y="14906"/>
                  </a:lnTo>
                  <a:cubicBezTo>
                    <a:pt x="3390" y="14902"/>
                    <a:pt x="3399" y="14893"/>
                    <a:pt x="3417" y="14880"/>
                  </a:cubicBezTo>
                  <a:cubicBezTo>
                    <a:pt x="3429" y="14857"/>
                    <a:pt x="3441" y="14845"/>
                    <a:pt x="3465" y="14821"/>
                  </a:cubicBezTo>
                  <a:cubicBezTo>
                    <a:pt x="3465" y="14797"/>
                    <a:pt x="3465" y="14797"/>
                    <a:pt x="3477" y="14773"/>
                  </a:cubicBezTo>
                  <a:cubicBezTo>
                    <a:pt x="3489" y="14738"/>
                    <a:pt x="3489" y="14738"/>
                    <a:pt x="3489" y="14714"/>
                  </a:cubicBezTo>
                  <a:cubicBezTo>
                    <a:pt x="3489" y="14618"/>
                    <a:pt x="3465" y="14583"/>
                    <a:pt x="3441" y="14547"/>
                  </a:cubicBezTo>
                  <a:cubicBezTo>
                    <a:pt x="3435" y="14541"/>
                    <a:pt x="3432" y="14535"/>
                    <a:pt x="3431" y="14531"/>
                  </a:cubicBezTo>
                  <a:lnTo>
                    <a:pt x="3431" y="14531"/>
                  </a:lnTo>
                  <a:lnTo>
                    <a:pt x="3465" y="14428"/>
                  </a:lnTo>
                  <a:cubicBezTo>
                    <a:pt x="3489" y="14309"/>
                    <a:pt x="3441" y="14380"/>
                    <a:pt x="3524" y="14309"/>
                  </a:cubicBezTo>
                  <a:cubicBezTo>
                    <a:pt x="3536" y="14297"/>
                    <a:pt x="3560" y="14285"/>
                    <a:pt x="3584" y="14249"/>
                  </a:cubicBezTo>
                  <a:cubicBezTo>
                    <a:pt x="3596" y="14237"/>
                    <a:pt x="3608" y="14190"/>
                    <a:pt x="3608" y="14190"/>
                  </a:cubicBezTo>
                  <a:cubicBezTo>
                    <a:pt x="3620" y="14166"/>
                    <a:pt x="3620" y="14166"/>
                    <a:pt x="3620" y="14142"/>
                  </a:cubicBezTo>
                  <a:cubicBezTo>
                    <a:pt x="3643" y="14107"/>
                    <a:pt x="3643" y="14059"/>
                    <a:pt x="3643" y="14023"/>
                  </a:cubicBezTo>
                  <a:lnTo>
                    <a:pt x="3643" y="13987"/>
                  </a:lnTo>
                  <a:cubicBezTo>
                    <a:pt x="3643" y="13987"/>
                    <a:pt x="3655" y="13964"/>
                    <a:pt x="3655" y="13940"/>
                  </a:cubicBezTo>
                  <a:lnTo>
                    <a:pt x="3655" y="13880"/>
                  </a:lnTo>
                  <a:cubicBezTo>
                    <a:pt x="3655" y="13821"/>
                    <a:pt x="3620" y="13773"/>
                    <a:pt x="3620" y="13761"/>
                  </a:cubicBezTo>
                  <a:lnTo>
                    <a:pt x="3620" y="13726"/>
                  </a:lnTo>
                  <a:lnTo>
                    <a:pt x="3655" y="13630"/>
                  </a:lnTo>
                  <a:lnTo>
                    <a:pt x="3667" y="13583"/>
                  </a:lnTo>
                  <a:cubicBezTo>
                    <a:pt x="3679" y="13571"/>
                    <a:pt x="3715" y="13547"/>
                    <a:pt x="3739" y="13511"/>
                  </a:cubicBezTo>
                  <a:cubicBezTo>
                    <a:pt x="3762" y="13487"/>
                    <a:pt x="3786" y="13452"/>
                    <a:pt x="3786" y="13416"/>
                  </a:cubicBezTo>
                  <a:cubicBezTo>
                    <a:pt x="3798" y="13392"/>
                    <a:pt x="3798" y="13356"/>
                    <a:pt x="3798" y="13345"/>
                  </a:cubicBezTo>
                  <a:cubicBezTo>
                    <a:pt x="3822" y="13309"/>
                    <a:pt x="3822" y="13273"/>
                    <a:pt x="3822" y="13249"/>
                  </a:cubicBezTo>
                  <a:cubicBezTo>
                    <a:pt x="3822" y="13249"/>
                    <a:pt x="3822" y="13237"/>
                    <a:pt x="3834" y="13237"/>
                  </a:cubicBezTo>
                  <a:cubicBezTo>
                    <a:pt x="3858" y="13225"/>
                    <a:pt x="3893" y="13190"/>
                    <a:pt x="3941" y="13154"/>
                  </a:cubicBezTo>
                  <a:cubicBezTo>
                    <a:pt x="4001" y="13071"/>
                    <a:pt x="4001" y="13011"/>
                    <a:pt x="4001" y="12975"/>
                  </a:cubicBezTo>
                  <a:lnTo>
                    <a:pt x="4001" y="12892"/>
                  </a:lnTo>
                  <a:cubicBezTo>
                    <a:pt x="4001" y="12880"/>
                    <a:pt x="4036" y="12833"/>
                    <a:pt x="4084" y="12737"/>
                  </a:cubicBezTo>
                  <a:cubicBezTo>
                    <a:pt x="4120" y="12630"/>
                    <a:pt x="4084" y="12571"/>
                    <a:pt x="4084" y="12535"/>
                  </a:cubicBezTo>
                  <a:lnTo>
                    <a:pt x="4074" y="12506"/>
                  </a:lnTo>
                  <a:lnTo>
                    <a:pt x="4096" y="12452"/>
                  </a:lnTo>
                  <a:lnTo>
                    <a:pt x="4132" y="12404"/>
                  </a:lnTo>
                  <a:cubicBezTo>
                    <a:pt x="4142" y="12393"/>
                    <a:pt x="4153" y="12354"/>
                    <a:pt x="4155" y="12354"/>
                  </a:cubicBezTo>
                  <a:cubicBezTo>
                    <a:pt x="4155" y="12354"/>
                    <a:pt x="4155" y="12355"/>
                    <a:pt x="4155" y="12356"/>
                  </a:cubicBezTo>
                  <a:cubicBezTo>
                    <a:pt x="4152" y="12368"/>
                    <a:pt x="4150" y="12372"/>
                    <a:pt x="4151" y="12372"/>
                  </a:cubicBezTo>
                  <a:cubicBezTo>
                    <a:pt x="4153" y="12372"/>
                    <a:pt x="4167" y="12353"/>
                    <a:pt x="4191" y="12344"/>
                  </a:cubicBezTo>
                  <a:cubicBezTo>
                    <a:pt x="4203" y="12333"/>
                    <a:pt x="4215" y="12321"/>
                    <a:pt x="4251" y="12297"/>
                  </a:cubicBezTo>
                  <a:cubicBezTo>
                    <a:pt x="4263" y="12285"/>
                    <a:pt x="4298" y="12237"/>
                    <a:pt x="4310" y="12213"/>
                  </a:cubicBezTo>
                  <a:cubicBezTo>
                    <a:pt x="4322" y="12154"/>
                    <a:pt x="4334" y="12106"/>
                    <a:pt x="4334" y="12082"/>
                  </a:cubicBezTo>
                  <a:lnTo>
                    <a:pt x="4334" y="12047"/>
                  </a:lnTo>
                  <a:cubicBezTo>
                    <a:pt x="4334" y="12047"/>
                    <a:pt x="4334" y="12035"/>
                    <a:pt x="4358" y="11999"/>
                  </a:cubicBezTo>
                  <a:cubicBezTo>
                    <a:pt x="4370" y="11963"/>
                    <a:pt x="4370" y="11916"/>
                    <a:pt x="4370" y="11880"/>
                  </a:cubicBezTo>
                  <a:lnTo>
                    <a:pt x="4370" y="11856"/>
                  </a:lnTo>
                  <a:lnTo>
                    <a:pt x="4370" y="11844"/>
                  </a:lnTo>
                  <a:lnTo>
                    <a:pt x="4370" y="11821"/>
                  </a:lnTo>
                  <a:cubicBezTo>
                    <a:pt x="4393" y="11785"/>
                    <a:pt x="4453" y="11725"/>
                    <a:pt x="4489" y="11606"/>
                  </a:cubicBezTo>
                  <a:cubicBezTo>
                    <a:pt x="4489" y="11559"/>
                    <a:pt x="4501" y="11511"/>
                    <a:pt x="4501" y="11499"/>
                  </a:cubicBezTo>
                  <a:cubicBezTo>
                    <a:pt x="4489" y="11499"/>
                    <a:pt x="4536" y="11428"/>
                    <a:pt x="4536" y="11392"/>
                  </a:cubicBezTo>
                  <a:cubicBezTo>
                    <a:pt x="4548" y="11344"/>
                    <a:pt x="4560" y="11320"/>
                    <a:pt x="4560" y="11309"/>
                  </a:cubicBezTo>
                  <a:lnTo>
                    <a:pt x="4560" y="11285"/>
                  </a:lnTo>
                  <a:lnTo>
                    <a:pt x="4572" y="11273"/>
                  </a:lnTo>
                  <a:cubicBezTo>
                    <a:pt x="4596" y="11261"/>
                    <a:pt x="4632" y="11249"/>
                    <a:pt x="4679" y="11190"/>
                  </a:cubicBezTo>
                  <a:cubicBezTo>
                    <a:pt x="4691" y="11154"/>
                    <a:pt x="4691" y="11142"/>
                    <a:pt x="4715" y="11130"/>
                  </a:cubicBezTo>
                  <a:lnTo>
                    <a:pt x="4739" y="11082"/>
                  </a:lnTo>
                  <a:lnTo>
                    <a:pt x="4786" y="10987"/>
                  </a:lnTo>
                  <a:cubicBezTo>
                    <a:pt x="4798" y="10951"/>
                    <a:pt x="4798" y="10904"/>
                    <a:pt x="4798" y="10868"/>
                  </a:cubicBezTo>
                  <a:cubicBezTo>
                    <a:pt x="4798" y="10844"/>
                    <a:pt x="4786" y="10809"/>
                    <a:pt x="4786" y="10797"/>
                  </a:cubicBezTo>
                  <a:lnTo>
                    <a:pt x="4774" y="10749"/>
                  </a:lnTo>
                  <a:lnTo>
                    <a:pt x="4786" y="10737"/>
                  </a:lnTo>
                  <a:lnTo>
                    <a:pt x="4810" y="10689"/>
                  </a:lnTo>
                  <a:cubicBezTo>
                    <a:pt x="4834" y="10666"/>
                    <a:pt x="4857" y="10631"/>
                    <a:pt x="4869" y="10596"/>
                  </a:cubicBezTo>
                  <a:lnTo>
                    <a:pt x="4869" y="10596"/>
                  </a:lnTo>
                  <a:cubicBezTo>
                    <a:pt x="4875" y="10592"/>
                    <a:pt x="4887" y="10583"/>
                    <a:pt x="4905" y="10570"/>
                  </a:cubicBezTo>
                  <a:cubicBezTo>
                    <a:pt x="4917" y="10558"/>
                    <a:pt x="4977" y="10547"/>
                    <a:pt x="5025" y="10475"/>
                  </a:cubicBezTo>
                  <a:cubicBezTo>
                    <a:pt x="5072" y="10380"/>
                    <a:pt x="5072" y="10332"/>
                    <a:pt x="5072" y="10308"/>
                  </a:cubicBezTo>
                  <a:lnTo>
                    <a:pt x="5072" y="10261"/>
                  </a:lnTo>
                  <a:cubicBezTo>
                    <a:pt x="5072" y="10263"/>
                    <a:pt x="5073" y="10264"/>
                    <a:pt x="5073" y="10264"/>
                  </a:cubicBezTo>
                  <a:cubicBezTo>
                    <a:pt x="5077" y="10264"/>
                    <a:pt x="5089" y="10247"/>
                    <a:pt x="5108" y="10237"/>
                  </a:cubicBezTo>
                  <a:cubicBezTo>
                    <a:pt x="5132" y="10213"/>
                    <a:pt x="5155" y="10201"/>
                    <a:pt x="5167" y="10189"/>
                  </a:cubicBezTo>
                  <a:cubicBezTo>
                    <a:pt x="5167" y="10177"/>
                    <a:pt x="5191" y="10154"/>
                    <a:pt x="5203" y="10142"/>
                  </a:cubicBezTo>
                  <a:cubicBezTo>
                    <a:pt x="5215" y="10118"/>
                    <a:pt x="5227" y="10118"/>
                    <a:pt x="5227" y="10094"/>
                  </a:cubicBezTo>
                  <a:lnTo>
                    <a:pt x="5286" y="10011"/>
                  </a:lnTo>
                  <a:lnTo>
                    <a:pt x="5394" y="9832"/>
                  </a:lnTo>
                  <a:lnTo>
                    <a:pt x="5429" y="9785"/>
                  </a:lnTo>
                  <a:cubicBezTo>
                    <a:pt x="5429" y="9773"/>
                    <a:pt x="5441" y="9761"/>
                    <a:pt x="5441" y="9737"/>
                  </a:cubicBezTo>
                  <a:cubicBezTo>
                    <a:pt x="5453" y="9725"/>
                    <a:pt x="5453" y="9713"/>
                    <a:pt x="5453" y="9701"/>
                  </a:cubicBezTo>
                  <a:cubicBezTo>
                    <a:pt x="5465" y="9654"/>
                    <a:pt x="5465" y="9606"/>
                    <a:pt x="5465" y="9594"/>
                  </a:cubicBezTo>
                  <a:lnTo>
                    <a:pt x="5465" y="9582"/>
                  </a:lnTo>
                  <a:lnTo>
                    <a:pt x="5489" y="9535"/>
                  </a:lnTo>
                  <a:lnTo>
                    <a:pt x="5525" y="9439"/>
                  </a:lnTo>
                  <a:cubicBezTo>
                    <a:pt x="5548" y="9427"/>
                    <a:pt x="5572" y="9380"/>
                    <a:pt x="5584" y="9344"/>
                  </a:cubicBezTo>
                  <a:cubicBezTo>
                    <a:pt x="5608" y="9296"/>
                    <a:pt x="5608" y="9261"/>
                    <a:pt x="5620" y="9249"/>
                  </a:cubicBezTo>
                  <a:lnTo>
                    <a:pt x="5632" y="9237"/>
                  </a:lnTo>
                  <a:lnTo>
                    <a:pt x="5632" y="9249"/>
                  </a:lnTo>
                  <a:cubicBezTo>
                    <a:pt x="5632" y="9249"/>
                    <a:pt x="5632" y="9237"/>
                    <a:pt x="5644" y="9237"/>
                  </a:cubicBezTo>
                  <a:cubicBezTo>
                    <a:pt x="5679" y="9225"/>
                    <a:pt x="5703" y="9201"/>
                    <a:pt x="5763" y="9165"/>
                  </a:cubicBezTo>
                  <a:cubicBezTo>
                    <a:pt x="5763" y="9142"/>
                    <a:pt x="5798" y="9118"/>
                    <a:pt x="5798" y="9118"/>
                  </a:cubicBezTo>
                  <a:cubicBezTo>
                    <a:pt x="5810" y="9082"/>
                    <a:pt x="5822" y="9070"/>
                    <a:pt x="5822" y="9046"/>
                  </a:cubicBezTo>
                  <a:cubicBezTo>
                    <a:pt x="5846" y="8999"/>
                    <a:pt x="5822" y="8987"/>
                    <a:pt x="5822" y="8951"/>
                  </a:cubicBezTo>
                  <a:cubicBezTo>
                    <a:pt x="5822" y="8906"/>
                    <a:pt x="5811" y="8882"/>
                    <a:pt x="5810" y="8870"/>
                  </a:cubicBezTo>
                  <a:lnTo>
                    <a:pt x="5810" y="8870"/>
                  </a:lnTo>
                  <a:cubicBezTo>
                    <a:pt x="5827" y="8857"/>
                    <a:pt x="5854" y="8838"/>
                    <a:pt x="5882" y="8820"/>
                  </a:cubicBezTo>
                  <a:lnTo>
                    <a:pt x="5917" y="8784"/>
                  </a:lnTo>
                  <a:cubicBezTo>
                    <a:pt x="5929" y="8761"/>
                    <a:pt x="5929" y="8761"/>
                    <a:pt x="5941" y="8749"/>
                  </a:cubicBezTo>
                  <a:cubicBezTo>
                    <a:pt x="5965" y="8713"/>
                    <a:pt x="5977" y="8689"/>
                    <a:pt x="5977" y="8665"/>
                  </a:cubicBezTo>
                  <a:cubicBezTo>
                    <a:pt x="5989" y="8630"/>
                    <a:pt x="5989" y="8594"/>
                    <a:pt x="6001" y="8582"/>
                  </a:cubicBezTo>
                  <a:lnTo>
                    <a:pt x="6037" y="8546"/>
                  </a:lnTo>
                  <a:cubicBezTo>
                    <a:pt x="6048" y="8534"/>
                    <a:pt x="6084" y="8523"/>
                    <a:pt x="6120" y="8475"/>
                  </a:cubicBezTo>
                  <a:cubicBezTo>
                    <a:pt x="6156" y="8451"/>
                    <a:pt x="6156" y="8427"/>
                    <a:pt x="6168" y="8415"/>
                  </a:cubicBezTo>
                  <a:lnTo>
                    <a:pt x="6203" y="8368"/>
                  </a:lnTo>
                  <a:lnTo>
                    <a:pt x="6263" y="8284"/>
                  </a:lnTo>
                  <a:lnTo>
                    <a:pt x="6382" y="8106"/>
                  </a:lnTo>
                  <a:cubicBezTo>
                    <a:pt x="6406" y="8011"/>
                    <a:pt x="6406" y="7975"/>
                    <a:pt x="6406" y="7939"/>
                  </a:cubicBezTo>
                  <a:lnTo>
                    <a:pt x="6406" y="7915"/>
                  </a:lnTo>
                  <a:lnTo>
                    <a:pt x="6453" y="7868"/>
                  </a:lnTo>
                  <a:lnTo>
                    <a:pt x="6501" y="7820"/>
                  </a:lnTo>
                  <a:cubicBezTo>
                    <a:pt x="6501" y="7813"/>
                    <a:pt x="6514" y="7793"/>
                    <a:pt x="6522" y="7780"/>
                  </a:cubicBezTo>
                  <a:lnTo>
                    <a:pt x="6522" y="7780"/>
                  </a:lnTo>
                  <a:cubicBezTo>
                    <a:pt x="6521" y="7782"/>
                    <a:pt x="6522" y="7783"/>
                    <a:pt x="6523" y="7783"/>
                  </a:cubicBezTo>
                  <a:cubicBezTo>
                    <a:pt x="6529" y="7783"/>
                    <a:pt x="6548" y="7769"/>
                    <a:pt x="6572" y="7761"/>
                  </a:cubicBezTo>
                  <a:cubicBezTo>
                    <a:pt x="6584" y="7749"/>
                    <a:pt x="6596" y="7749"/>
                    <a:pt x="6632" y="7737"/>
                  </a:cubicBezTo>
                  <a:cubicBezTo>
                    <a:pt x="6644" y="7713"/>
                    <a:pt x="6656" y="7713"/>
                    <a:pt x="6679" y="7701"/>
                  </a:cubicBezTo>
                  <a:lnTo>
                    <a:pt x="6715" y="7653"/>
                  </a:lnTo>
                  <a:lnTo>
                    <a:pt x="6775" y="7570"/>
                  </a:lnTo>
                  <a:lnTo>
                    <a:pt x="6810" y="7522"/>
                  </a:lnTo>
                  <a:cubicBezTo>
                    <a:pt x="6822" y="7499"/>
                    <a:pt x="6822" y="7510"/>
                    <a:pt x="6858" y="7451"/>
                  </a:cubicBezTo>
                  <a:cubicBezTo>
                    <a:pt x="6882" y="7380"/>
                    <a:pt x="6870" y="7332"/>
                    <a:pt x="6870" y="7296"/>
                  </a:cubicBezTo>
                  <a:cubicBezTo>
                    <a:pt x="6866" y="7289"/>
                    <a:pt x="6865" y="7283"/>
                    <a:pt x="6864" y="7279"/>
                  </a:cubicBezTo>
                  <a:lnTo>
                    <a:pt x="6864" y="7279"/>
                  </a:lnTo>
                  <a:cubicBezTo>
                    <a:pt x="6870" y="7274"/>
                    <a:pt x="6880" y="7267"/>
                    <a:pt x="6894" y="7260"/>
                  </a:cubicBezTo>
                  <a:cubicBezTo>
                    <a:pt x="6930" y="7237"/>
                    <a:pt x="6977" y="7213"/>
                    <a:pt x="7013" y="7153"/>
                  </a:cubicBezTo>
                  <a:cubicBezTo>
                    <a:pt x="7072" y="7058"/>
                    <a:pt x="7096" y="6999"/>
                    <a:pt x="7120" y="6975"/>
                  </a:cubicBezTo>
                  <a:lnTo>
                    <a:pt x="7239" y="6820"/>
                  </a:lnTo>
                  <a:cubicBezTo>
                    <a:pt x="7251" y="6820"/>
                    <a:pt x="7287" y="6808"/>
                    <a:pt x="7311" y="6784"/>
                  </a:cubicBezTo>
                  <a:cubicBezTo>
                    <a:pt x="7344" y="6768"/>
                    <a:pt x="7377" y="6745"/>
                    <a:pt x="7402" y="6713"/>
                  </a:cubicBezTo>
                  <a:lnTo>
                    <a:pt x="7402" y="6713"/>
                  </a:lnTo>
                  <a:cubicBezTo>
                    <a:pt x="7411" y="6710"/>
                    <a:pt x="7420" y="6706"/>
                    <a:pt x="7430" y="6701"/>
                  </a:cubicBezTo>
                  <a:cubicBezTo>
                    <a:pt x="7489" y="6677"/>
                    <a:pt x="7525" y="6641"/>
                    <a:pt x="7537" y="6618"/>
                  </a:cubicBezTo>
                  <a:lnTo>
                    <a:pt x="7584" y="6570"/>
                  </a:lnTo>
                  <a:lnTo>
                    <a:pt x="7656" y="6546"/>
                  </a:lnTo>
                  <a:lnTo>
                    <a:pt x="7751" y="6510"/>
                  </a:lnTo>
                  <a:cubicBezTo>
                    <a:pt x="7775" y="6498"/>
                    <a:pt x="7763" y="6498"/>
                    <a:pt x="7787" y="6498"/>
                  </a:cubicBezTo>
                  <a:lnTo>
                    <a:pt x="7894" y="6498"/>
                  </a:lnTo>
                  <a:cubicBezTo>
                    <a:pt x="7906" y="6498"/>
                    <a:pt x="7953" y="6487"/>
                    <a:pt x="7965" y="6463"/>
                  </a:cubicBezTo>
                  <a:cubicBezTo>
                    <a:pt x="7989" y="6451"/>
                    <a:pt x="8013" y="6439"/>
                    <a:pt x="8025" y="6427"/>
                  </a:cubicBezTo>
                  <a:lnTo>
                    <a:pt x="8108" y="6367"/>
                  </a:lnTo>
                  <a:cubicBezTo>
                    <a:pt x="8108" y="6344"/>
                    <a:pt x="8120" y="6344"/>
                    <a:pt x="8120" y="6344"/>
                  </a:cubicBezTo>
                  <a:cubicBezTo>
                    <a:pt x="8132" y="6344"/>
                    <a:pt x="8168" y="6367"/>
                    <a:pt x="8192" y="6367"/>
                  </a:cubicBezTo>
                  <a:lnTo>
                    <a:pt x="8263" y="6367"/>
                  </a:lnTo>
                  <a:cubicBezTo>
                    <a:pt x="8287" y="6367"/>
                    <a:pt x="8299" y="6344"/>
                    <a:pt x="8311" y="6344"/>
                  </a:cubicBezTo>
                  <a:cubicBezTo>
                    <a:pt x="8346" y="6332"/>
                    <a:pt x="8358" y="6320"/>
                    <a:pt x="8358" y="6320"/>
                  </a:cubicBezTo>
                  <a:lnTo>
                    <a:pt x="8418" y="6260"/>
                  </a:lnTo>
                  <a:cubicBezTo>
                    <a:pt x="8430" y="6248"/>
                    <a:pt x="8430" y="6225"/>
                    <a:pt x="8442" y="6213"/>
                  </a:cubicBezTo>
                  <a:cubicBezTo>
                    <a:pt x="8465" y="6189"/>
                    <a:pt x="8477" y="6165"/>
                    <a:pt x="8477" y="6165"/>
                  </a:cubicBezTo>
                  <a:lnTo>
                    <a:pt x="8644" y="6094"/>
                  </a:lnTo>
                  <a:cubicBezTo>
                    <a:pt x="8715" y="6070"/>
                    <a:pt x="8775" y="6010"/>
                    <a:pt x="8799" y="5986"/>
                  </a:cubicBezTo>
                  <a:cubicBezTo>
                    <a:pt x="8835" y="5963"/>
                    <a:pt x="8882" y="5963"/>
                    <a:pt x="8965" y="5927"/>
                  </a:cubicBezTo>
                  <a:cubicBezTo>
                    <a:pt x="8965" y="5927"/>
                    <a:pt x="8977" y="5915"/>
                    <a:pt x="9001" y="5915"/>
                  </a:cubicBezTo>
                  <a:lnTo>
                    <a:pt x="9013" y="5915"/>
                  </a:lnTo>
                  <a:cubicBezTo>
                    <a:pt x="9013" y="5903"/>
                    <a:pt x="9025" y="5903"/>
                    <a:pt x="9037" y="5903"/>
                  </a:cubicBezTo>
                  <a:cubicBezTo>
                    <a:pt x="9073" y="5891"/>
                    <a:pt x="9096" y="5891"/>
                    <a:pt x="9144" y="5867"/>
                  </a:cubicBezTo>
                  <a:cubicBezTo>
                    <a:pt x="9156" y="5867"/>
                    <a:pt x="9192" y="5844"/>
                    <a:pt x="9204" y="5844"/>
                  </a:cubicBezTo>
                  <a:lnTo>
                    <a:pt x="9251" y="5808"/>
                  </a:lnTo>
                  <a:lnTo>
                    <a:pt x="9335" y="5772"/>
                  </a:lnTo>
                  <a:lnTo>
                    <a:pt x="9358" y="5748"/>
                  </a:lnTo>
                  <a:cubicBezTo>
                    <a:pt x="9370" y="5748"/>
                    <a:pt x="9382" y="5736"/>
                    <a:pt x="9382" y="5736"/>
                  </a:cubicBezTo>
                  <a:lnTo>
                    <a:pt x="9442" y="5677"/>
                  </a:lnTo>
                  <a:cubicBezTo>
                    <a:pt x="9477" y="5653"/>
                    <a:pt x="9489" y="5617"/>
                    <a:pt x="9501" y="5605"/>
                  </a:cubicBezTo>
                  <a:lnTo>
                    <a:pt x="9513" y="5605"/>
                  </a:lnTo>
                  <a:lnTo>
                    <a:pt x="9608" y="5594"/>
                  </a:lnTo>
                  <a:cubicBezTo>
                    <a:pt x="9620" y="5594"/>
                    <a:pt x="9656" y="5570"/>
                    <a:pt x="9680" y="5558"/>
                  </a:cubicBezTo>
                  <a:lnTo>
                    <a:pt x="9727" y="5534"/>
                  </a:lnTo>
                  <a:lnTo>
                    <a:pt x="9811" y="5486"/>
                  </a:lnTo>
                  <a:lnTo>
                    <a:pt x="9858" y="5451"/>
                  </a:lnTo>
                  <a:cubicBezTo>
                    <a:pt x="9870" y="5451"/>
                    <a:pt x="9894" y="5439"/>
                    <a:pt x="9894" y="5439"/>
                  </a:cubicBezTo>
                  <a:lnTo>
                    <a:pt x="9918" y="5415"/>
                  </a:lnTo>
                  <a:cubicBezTo>
                    <a:pt x="9966" y="5379"/>
                    <a:pt x="9978" y="5332"/>
                    <a:pt x="9989" y="5320"/>
                  </a:cubicBezTo>
                  <a:cubicBezTo>
                    <a:pt x="10013" y="5296"/>
                    <a:pt x="10013" y="5296"/>
                    <a:pt x="10037" y="5272"/>
                  </a:cubicBezTo>
                  <a:lnTo>
                    <a:pt x="10108" y="5213"/>
                  </a:lnTo>
                  <a:cubicBezTo>
                    <a:pt x="10192" y="5153"/>
                    <a:pt x="10216" y="5129"/>
                    <a:pt x="10275" y="5082"/>
                  </a:cubicBezTo>
                  <a:lnTo>
                    <a:pt x="10323" y="5034"/>
                  </a:lnTo>
                  <a:lnTo>
                    <a:pt x="10347" y="5010"/>
                  </a:lnTo>
                  <a:cubicBezTo>
                    <a:pt x="10347" y="5010"/>
                    <a:pt x="10347" y="4998"/>
                    <a:pt x="10370" y="4974"/>
                  </a:cubicBezTo>
                  <a:cubicBezTo>
                    <a:pt x="10394" y="4939"/>
                    <a:pt x="10406" y="4891"/>
                    <a:pt x="10406" y="4843"/>
                  </a:cubicBezTo>
                  <a:lnTo>
                    <a:pt x="10406" y="4784"/>
                  </a:lnTo>
                  <a:lnTo>
                    <a:pt x="10406" y="4760"/>
                  </a:lnTo>
                  <a:lnTo>
                    <a:pt x="10406" y="4713"/>
                  </a:lnTo>
                  <a:cubicBezTo>
                    <a:pt x="10406" y="4653"/>
                    <a:pt x="10382" y="4617"/>
                    <a:pt x="10347" y="4593"/>
                  </a:cubicBezTo>
                  <a:cubicBezTo>
                    <a:pt x="10323" y="4558"/>
                    <a:pt x="10287" y="4558"/>
                    <a:pt x="10275" y="4546"/>
                  </a:cubicBezTo>
                  <a:cubicBezTo>
                    <a:pt x="10251" y="4546"/>
                    <a:pt x="10228" y="4534"/>
                    <a:pt x="10216" y="4534"/>
                  </a:cubicBezTo>
                  <a:cubicBezTo>
                    <a:pt x="10192" y="4534"/>
                    <a:pt x="10168" y="4522"/>
                    <a:pt x="10168" y="4522"/>
                  </a:cubicBezTo>
                  <a:cubicBezTo>
                    <a:pt x="10144" y="4498"/>
                    <a:pt x="10108" y="4486"/>
                    <a:pt x="10073" y="4474"/>
                  </a:cubicBezTo>
                  <a:cubicBezTo>
                    <a:pt x="10037" y="4474"/>
                    <a:pt x="10025" y="4462"/>
                    <a:pt x="9989" y="4462"/>
                  </a:cubicBezTo>
                  <a:lnTo>
                    <a:pt x="9954" y="4462"/>
                  </a:lnTo>
                  <a:cubicBezTo>
                    <a:pt x="9930" y="4439"/>
                    <a:pt x="9906" y="4439"/>
                    <a:pt x="9858" y="4427"/>
                  </a:cubicBezTo>
                  <a:cubicBezTo>
                    <a:pt x="9835" y="4421"/>
                    <a:pt x="9808" y="4418"/>
                    <a:pt x="9780" y="4418"/>
                  </a:cubicBezTo>
                  <a:close/>
                  <a:moveTo>
                    <a:pt x="6687" y="34148"/>
                  </a:moveTo>
                  <a:lnTo>
                    <a:pt x="6687" y="34148"/>
                  </a:lnTo>
                  <a:cubicBezTo>
                    <a:pt x="6691" y="34159"/>
                    <a:pt x="6696" y="34170"/>
                    <a:pt x="6700" y="34181"/>
                  </a:cubicBezTo>
                  <a:lnTo>
                    <a:pt x="6700" y="34181"/>
                  </a:lnTo>
                  <a:cubicBezTo>
                    <a:pt x="6697" y="34170"/>
                    <a:pt x="6693" y="34159"/>
                    <a:pt x="6687" y="34148"/>
                  </a:cubicBezTo>
                  <a:close/>
                  <a:moveTo>
                    <a:pt x="6700" y="34181"/>
                  </a:moveTo>
                  <a:cubicBezTo>
                    <a:pt x="6702" y="34188"/>
                    <a:pt x="6703" y="34196"/>
                    <a:pt x="6703" y="34204"/>
                  </a:cubicBezTo>
                  <a:cubicBezTo>
                    <a:pt x="6703" y="34264"/>
                    <a:pt x="6679" y="34311"/>
                    <a:pt x="6644" y="34359"/>
                  </a:cubicBezTo>
                  <a:cubicBezTo>
                    <a:pt x="6620" y="34407"/>
                    <a:pt x="6620" y="34442"/>
                    <a:pt x="6584" y="34478"/>
                  </a:cubicBezTo>
                  <a:cubicBezTo>
                    <a:pt x="6572" y="34526"/>
                    <a:pt x="6537" y="34550"/>
                    <a:pt x="6525" y="34585"/>
                  </a:cubicBezTo>
                  <a:cubicBezTo>
                    <a:pt x="6513" y="34609"/>
                    <a:pt x="6513" y="34645"/>
                    <a:pt x="6513" y="34669"/>
                  </a:cubicBezTo>
                  <a:cubicBezTo>
                    <a:pt x="6525" y="34680"/>
                    <a:pt x="6525" y="34716"/>
                    <a:pt x="6525" y="34728"/>
                  </a:cubicBezTo>
                  <a:cubicBezTo>
                    <a:pt x="6537" y="34716"/>
                    <a:pt x="6525" y="34704"/>
                    <a:pt x="6525" y="34669"/>
                  </a:cubicBezTo>
                  <a:cubicBezTo>
                    <a:pt x="6525" y="34645"/>
                    <a:pt x="6525" y="34609"/>
                    <a:pt x="6537" y="34585"/>
                  </a:cubicBezTo>
                  <a:cubicBezTo>
                    <a:pt x="6560" y="34550"/>
                    <a:pt x="6572" y="34526"/>
                    <a:pt x="6596" y="34490"/>
                  </a:cubicBezTo>
                  <a:cubicBezTo>
                    <a:pt x="6620" y="34466"/>
                    <a:pt x="6632" y="34419"/>
                    <a:pt x="6656" y="34371"/>
                  </a:cubicBezTo>
                  <a:cubicBezTo>
                    <a:pt x="6679" y="34323"/>
                    <a:pt x="6715" y="34288"/>
                    <a:pt x="6715" y="34228"/>
                  </a:cubicBezTo>
                  <a:cubicBezTo>
                    <a:pt x="6712" y="34212"/>
                    <a:pt x="6706" y="34197"/>
                    <a:pt x="6700" y="3418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3"/>
          <p:cNvSpPr/>
          <p:nvPr/>
        </p:nvSpPr>
        <p:spPr>
          <a:xfrm>
            <a:off x="-19797" y="-2"/>
            <a:ext cx="9529991" cy="6314839"/>
          </a:xfrm>
          <a:custGeom>
            <a:avLst/>
            <a:gdLst/>
            <a:ahLst/>
            <a:cxn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5025198" y="2733241"/>
            <a:ext cx="4058398" cy="2465971"/>
          </a:xfrm>
          <a:custGeom>
            <a:avLst/>
            <a:gdLst/>
            <a:ahLst/>
            <a:cxnLst/>
            <a:rect l="l" t="t" r="r" b="b"/>
            <a:pathLst>
              <a:path w="40935" h="24873" extrusionOk="0">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3"/>
          <p:cNvGrpSpPr/>
          <p:nvPr/>
        </p:nvGrpSpPr>
        <p:grpSpPr>
          <a:xfrm>
            <a:off x="8" y="3962766"/>
            <a:ext cx="2134834" cy="1676735"/>
            <a:chOff x="2993842" y="-643825"/>
            <a:chExt cx="2975793" cy="2337239"/>
          </a:xfrm>
        </p:grpSpPr>
        <p:sp>
          <p:nvSpPr>
            <p:cNvPr id="143" name="Google Shape;143;p3"/>
            <p:cNvSpPr/>
            <p:nvPr/>
          </p:nvSpPr>
          <p:spPr>
            <a:xfrm>
              <a:off x="2993842" y="-643825"/>
              <a:ext cx="2177962" cy="1538196"/>
            </a:xfrm>
            <a:custGeom>
              <a:avLst/>
              <a:gdLst/>
              <a:ahLst/>
              <a:cxnLst/>
              <a:rect l="l" t="t" r="r" b="b"/>
              <a:pathLst>
                <a:path w="21968" h="15515" fill="none" extrusionOk="0">
                  <a:moveTo>
                    <a:pt x="0" y="1"/>
                  </a:moveTo>
                  <a:cubicBezTo>
                    <a:pt x="4643" y="8002"/>
                    <a:pt x="12894" y="13824"/>
                    <a:pt x="21967" y="15514"/>
                  </a:cubicBezTo>
                </a:path>
              </a:pathLst>
            </a:custGeom>
            <a:noFill/>
            <a:ln w="10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 name="Google Shape;144;p3"/>
            <p:cNvGrpSpPr/>
            <p:nvPr/>
          </p:nvGrpSpPr>
          <p:grpSpPr>
            <a:xfrm>
              <a:off x="3062248" y="-152790"/>
              <a:ext cx="2907388" cy="1846204"/>
              <a:chOff x="3062248" y="-152790"/>
              <a:chExt cx="2907388" cy="1846204"/>
            </a:xfrm>
          </p:grpSpPr>
          <p:sp>
            <p:nvSpPr>
              <p:cNvPr id="145" name="Google Shape;145;p3"/>
              <p:cNvSpPr/>
              <p:nvPr/>
            </p:nvSpPr>
            <p:spPr>
              <a:xfrm>
                <a:off x="3062248" y="-152790"/>
                <a:ext cx="450999" cy="1120310"/>
              </a:xfrm>
              <a:custGeom>
                <a:avLst/>
                <a:gdLst/>
                <a:ahLst/>
                <a:cxnLst/>
                <a:rect l="l" t="t" r="r" b="b"/>
                <a:pathLst>
                  <a:path w="4549" h="11300" extrusionOk="0">
                    <a:moveTo>
                      <a:pt x="2703" y="1"/>
                    </a:moveTo>
                    <a:cubicBezTo>
                      <a:pt x="310" y="3180"/>
                      <a:pt x="1" y="7811"/>
                      <a:pt x="1929" y="11300"/>
                    </a:cubicBezTo>
                    <a:cubicBezTo>
                      <a:pt x="4084" y="8025"/>
                      <a:pt x="4549" y="3453"/>
                      <a:pt x="2703" y="1"/>
                    </a:cubicBezTo>
                    <a:close/>
                  </a:path>
                </a:pathLst>
              </a:custGeom>
              <a:solidFill>
                <a:schemeClr val="accent1"/>
              </a:solidFill>
              <a:ln w="10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3599283" y="262701"/>
                <a:ext cx="468746" cy="1109702"/>
              </a:xfrm>
              <a:custGeom>
                <a:avLst/>
                <a:gdLst/>
                <a:ahLst/>
                <a:cxnLst/>
                <a:rect l="l" t="t" r="r" b="b"/>
                <a:pathLst>
                  <a:path w="4728" h="11193" extrusionOk="0">
                    <a:moveTo>
                      <a:pt x="1632" y="1"/>
                    </a:moveTo>
                    <a:lnTo>
                      <a:pt x="1632" y="1"/>
                    </a:lnTo>
                    <a:cubicBezTo>
                      <a:pt x="1" y="3632"/>
                      <a:pt x="680" y="8216"/>
                      <a:pt x="3335" y="11192"/>
                    </a:cubicBezTo>
                    <a:cubicBezTo>
                      <a:pt x="4728" y="7537"/>
                      <a:pt x="4192" y="2977"/>
                      <a:pt x="1632" y="1"/>
                    </a:cubicBezTo>
                    <a:close/>
                  </a:path>
                </a:pathLst>
              </a:custGeom>
              <a:solidFill>
                <a:schemeClr val="accent1"/>
              </a:solidFill>
              <a:ln w="10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4154064" y="583812"/>
                <a:ext cx="469935" cy="1109603"/>
              </a:xfrm>
              <a:custGeom>
                <a:avLst/>
                <a:gdLst/>
                <a:ahLst/>
                <a:cxnLst/>
                <a:rect l="l" t="t" r="r" b="b"/>
                <a:pathLst>
                  <a:path w="4740" h="11192" extrusionOk="0">
                    <a:moveTo>
                      <a:pt x="1632" y="0"/>
                    </a:moveTo>
                    <a:lnTo>
                      <a:pt x="1632" y="0"/>
                    </a:lnTo>
                    <a:cubicBezTo>
                      <a:pt x="1" y="3631"/>
                      <a:pt x="680" y="8215"/>
                      <a:pt x="3335" y="11192"/>
                    </a:cubicBezTo>
                    <a:cubicBezTo>
                      <a:pt x="4740" y="7525"/>
                      <a:pt x="4192" y="2977"/>
                      <a:pt x="1632" y="0"/>
                    </a:cubicBezTo>
                    <a:close/>
                  </a:path>
                </a:pathLst>
              </a:custGeom>
              <a:solidFill>
                <a:schemeClr val="accent1"/>
              </a:solidFill>
              <a:ln w="10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4301682" y="215511"/>
                <a:ext cx="1069549" cy="397264"/>
              </a:xfrm>
              <a:custGeom>
                <a:avLst/>
                <a:gdLst/>
                <a:ahLst/>
                <a:cxnLst/>
                <a:rect l="l" t="t" r="r" b="b"/>
                <a:pathLst>
                  <a:path w="10788" h="4007" extrusionOk="0">
                    <a:moveTo>
                      <a:pt x="8137" y="1"/>
                    </a:moveTo>
                    <a:cubicBezTo>
                      <a:pt x="5056" y="1"/>
                      <a:pt x="1966" y="1379"/>
                      <a:pt x="0" y="3751"/>
                    </a:cubicBezTo>
                    <a:cubicBezTo>
                      <a:pt x="787" y="3922"/>
                      <a:pt x="1598" y="4006"/>
                      <a:pt x="2412" y="4006"/>
                    </a:cubicBezTo>
                    <a:cubicBezTo>
                      <a:pt x="5564" y="4006"/>
                      <a:pt x="8762" y="2742"/>
                      <a:pt x="10787" y="358"/>
                    </a:cubicBezTo>
                    <a:cubicBezTo>
                      <a:pt x="9923" y="117"/>
                      <a:pt x="9030" y="1"/>
                      <a:pt x="8137" y="1"/>
                    </a:cubicBezTo>
                    <a:close/>
                  </a:path>
                </a:pathLst>
              </a:custGeom>
              <a:solidFill>
                <a:schemeClr val="accent1"/>
              </a:solidFill>
              <a:ln w="10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3748090" y="-112738"/>
                <a:ext cx="1069549" cy="397264"/>
              </a:xfrm>
              <a:custGeom>
                <a:avLst/>
                <a:gdLst/>
                <a:ahLst/>
                <a:cxnLst/>
                <a:rect l="l" t="t" r="r" b="b"/>
                <a:pathLst>
                  <a:path w="10788" h="4007" extrusionOk="0">
                    <a:moveTo>
                      <a:pt x="8134" y="1"/>
                    </a:moveTo>
                    <a:cubicBezTo>
                      <a:pt x="5061" y="1"/>
                      <a:pt x="1973" y="1373"/>
                      <a:pt x="0" y="3752"/>
                    </a:cubicBezTo>
                    <a:cubicBezTo>
                      <a:pt x="784" y="3922"/>
                      <a:pt x="1591" y="4006"/>
                      <a:pt x="2402" y="4006"/>
                    </a:cubicBezTo>
                    <a:cubicBezTo>
                      <a:pt x="5557" y="4006"/>
                      <a:pt x="8760" y="2736"/>
                      <a:pt x="10787" y="359"/>
                    </a:cubicBezTo>
                    <a:cubicBezTo>
                      <a:pt x="9923" y="117"/>
                      <a:pt x="9029" y="1"/>
                      <a:pt x="8134" y="1"/>
                    </a:cubicBezTo>
                    <a:close/>
                  </a:path>
                </a:pathLst>
              </a:custGeom>
              <a:solidFill>
                <a:schemeClr val="accent1"/>
              </a:solidFill>
              <a:ln w="10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4857554" y="721416"/>
                <a:ext cx="1112081" cy="328856"/>
              </a:xfrm>
              <a:custGeom>
                <a:avLst/>
                <a:gdLst/>
                <a:ahLst/>
                <a:cxnLst/>
                <a:rect l="l" t="t" r="r" b="b"/>
                <a:pathLst>
                  <a:path w="11217" h="3317" extrusionOk="0">
                    <a:moveTo>
                      <a:pt x="4246" y="0"/>
                    </a:moveTo>
                    <a:cubicBezTo>
                      <a:pt x="2778" y="0"/>
                      <a:pt x="1323" y="291"/>
                      <a:pt x="1" y="910"/>
                    </a:cubicBezTo>
                    <a:cubicBezTo>
                      <a:pt x="1869" y="2493"/>
                      <a:pt x="4314" y="3317"/>
                      <a:pt x="6751" y="3317"/>
                    </a:cubicBezTo>
                    <a:cubicBezTo>
                      <a:pt x="8292" y="3317"/>
                      <a:pt x="9829" y="2988"/>
                      <a:pt x="11217" y="2315"/>
                    </a:cubicBezTo>
                    <a:cubicBezTo>
                      <a:pt x="9248" y="833"/>
                      <a:pt x="6729" y="0"/>
                      <a:pt x="4246" y="0"/>
                    </a:cubicBezTo>
                    <a:close/>
                  </a:path>
                </a:pathLst>
              </a:custGeom>
              <a:solidFill>
                <a:schemeClr val="accent1"/>
              </a:solidFill>
              <a:ln w="10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1" name="Google Shape;151;p3"/>
          <p:cNvGrpSpPr/>
          <p:nvPr/>
        </p:nvGrpSpPr>
        <p:grpSpPr>
          <a:xfrm>
            <a:off x="7348175" y="3083876"/>
            <a:ext cx="1567687" cy="1223774"/>
            <a:chOff x="1861775" y="81376"/>
            <a:chExt cx="1567687" cy="1223774"/>
          </a:xfrm>
        </p:grpSpPr>
        <p:sp>
          <p:nvSpPr>
            <p:cNvPr id="152" name="Google Shape;152;p3"/>
            <p:cNvSpPr/>
            <p:nvPr/>
          </p:nvSpPr>
          <p:spPr>
            <a:xfrm>
              <a:off x="2219468" y="580937"/>
              <a:ext cx="165370" cy="175284"/>
            </a:xfrm>
            <a:custGeom>
              <a:avLst/>
              <a:gdLst/>
              <a:ahLst/>
              <a:cxnLst/>
              <a:rect l="l" t="t" r="r" b="b"/>
              <a:pathLst>
                <a:path w="1668" h="1768" extrusionOk="0">
                  <a:moveTo>
                    <a:pt x="1235" y="0"/>
                  </a:moveTo>
                  <a:cubicBezTo>
                    <a:pt x="1144" y="0"/>
                    <a:pt x="1057" y="34"/>
                    <a:pt x="1001" y="112"/>
                  </a:cubicBezTo>
                  <a:lnTo>
                    <a:pt x="143" y="1136"/>
                  </a:lnTo>
                  <a:cubicBezTo>
                    <a:pt x="12" y="1291"/>
                    <a:pt x="1" y="1517"/>
                    <a:pt x="143" y="1660"/>
                  </a:cubicBezTo>
                  <a:cubicBezTo>
                    <a:pt x="218" y="1728"/>
                    <a:pt x="324" y="1768"/>
                    <a:pt x="426" y="1768"/>
                  </a:cubicBezTo>
                  <a:cubicBezTo>
                    <a:pt x="520" y="1768"/>
                    <a:pt x="610" y="1734"/>
                    <a:pt x="667" y="1660"/>
                  </a:cubicBezTo>
                  <a:lnTo>
                    <a:pt x="1513" y="636"/>
                  </a:lnTo>
                  <a:cubicBezTo>
                    <a:pt x="1655" y="482"/>
                    <a:pt x="1667" y="267"/>
                    <a:pt x="1513" y="112"/>
                  </a:cubicBezTo>
                  <a:cubicBezTo>
                    <a:pt x="1443" y="43"/>
                    <a:pt x="1337" y="0"/>
                    <a:pt x="1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2525212" y="495281"/>
              <a:ext cx="73266" cy="148813"/>
            </a:xfrm>
            <a:custGeom>
              <a:avLst/>
              <a:gdLst/>
              <a:ahLst/>
              <a:cxnLst/>
              <a:rect l="l" t="t" r="r" b="b"/>
              <a:pathLst>
                <a:path w="739" h="1501" extrusionOk="0">
                  <a:moveTo>
                    <a:pt x="369" y="0"/>
                  </a:moveTo>
                  <a:cubicBezTo>
                    <a:pt x="185" y="0"/>
                    <a:pt x="0" y="119"/>
                    <a:pt x="0" y="357"/>
                  </a:cubicBezTo>
                  <a:lnTo>
                    <a:pt x="0" y="1143"/>
                  </a:lnTo>
                  <a:cubicBezTo>
                    <a:pt x="0" y="1381"/>
                    <a:pt x="185" y="1500"/>
                    <a:pt x="369" y="1500"/>
                  </a:cubicBezTo>
                  <a:cubicBezTo>
                    <a:pt x="554" y="1500"/>
                    <a:pt x="738" y="1381"/>
                    <a:pt x="738" y="1143"/>
                  </a:cubicBezTo>
                  <a:lnTo>
                    <a:pt x="738" y="357"/>
                  </a:lnTo>
                  <a:cubicBezTo>
                    <a:pt x="738" y="119"/>
                    <a:pt x="554" y="0"/>
                    <a:pt x="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2391771" y="759287"/>
              <a:ext cx="98151" cy="142468"/>
            </a:xfrm>
            <a:custGeom>
              <a:avLst/>
              <a:gdLst/>
              <a:ahLst/>
              <a:cxnLst/>
              <a:rect l="l" t="t" r="r" b="b"/>
              <a:pathLst>
                <a:path w="990" h="1437" extrusionOk="0">
                  <a:moveTo>
                    <a:pt x="584" y="1"/>
                  </a:moveTo>
                  <a:cubicBezTo>
                    <a:pt x="419" y="1"/>
                    <a:pt x="266" y="109"/>
                    <a:pt x="227" y="266"/>
                  </a:cubicBezTo>
                  <a:cubicBezTo>
                    <a:pt x="168" y="504"/>
                    <a:pt x="108" y="718"/>
                    <a:pt x="48" y="969"/>
                  </a:cubicBezTo>
                  <a:cubicBezTo>
                    <a:pt x="1" y="1159"/>
                    <a:pt x="108" y="1361"/>
                    <a:pt x="298" y="1421"/>
                  </a:cubicBezTo>
                  <a:cubicBezTo>
                    <a:pt x="332" y="1431"/>
                    <a:pt x="366" y="1436"/>
                    <a:pt x="400" y="1436"/>
                  </a:cubicBezTo>
                  <a:cubicBezTo>
                    <a:pt x="560" y="1436"/>
                    <a:pt x="714" y="1328"/>
                    <a:pt x="763" y="1171"/>
                  </a:cubicBezTo>
                  <a:cubicBezTo>
                    <a:pt x="822" y="933"/>
                    <a:pt x="882" y="707"/>
                    <a:pt x="941" y="468"/>
                  </a:cubicBezTo>
                  <a:cubicBezTo>
                    <a:pt x="989" y="278"/>
                    <a:pt x="882" y="64"/>
                    <a:pt x="691" y="16"/>
                  </a:cubicBezTo>
                  <a:cubicBezTo>
                    <a:pt x="656" y="6"/>
                    <a:pt x="620"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2716451" y="848909"/>
              <a:ext cx="109850" cy="140187"/>
            </a:xfrm>
            <a:custGeom>
              <a:avLst/>
              <a:gdLst/>
              <a:ahLst/>
              <a:cxnLst/>
              <a:rect l="l" t="t" r="r" b="b"/>
              <a:pathLst>
                <a:path w="1108" h="1414" extrusionOk="0">
                  <a:moveTo>
                    <a:pt x="388" y="1"/>
                  </a:moveTo>
                  <a:cubicBezTo>
                    <a:pt x="325" y="1"/>
                    <a:pt x="264" y="14"/>
                    <a:pt x="214" y="41"/>
                  </a:cubicBezTo>
                  <a:cubicBezTo>
                    <a:pt x="36" y="160"/>
                    <a:pt x="0" y="374"/>
                    <a:pt x="71" y="553"/>
                  </a:cubicBezTo>
                  <a:cubicBezTo>
                    <a:pt x="179" y="779"/>
                    <a:pt x="286" y="1005"/>
                    <a:pt x="393" y="1231"/>
                  </a:cubicBezTo>
                  <a:cubicBezTo>
                    <a:pt x="442" y="1353"/>
                    <a:pt x="579" y="1414"/>
                    <a:pt x="714" y="1414"/>
                  </a:cubicBezTo>
                  <a:cubicBezTo>
                    <a:pt x="777" y="1414"/>
                    <a:pt x="840" y="1401"/>
                    <a:pt x="893" y="1374"/>
                  </a:cubicBezTo>
                  <a:cubicBezTo>
                    <a:pt x="1084" y="1267"/>
                    <a:pt x="1107" y="1041"/>
                    <a:pt x="1024" y="862"/>
                  </a:cubicBezTo>
                  <a:cubicBezTo>
                    <a:pt x="929" y="636"/>
                    <a:pt x="822" y="398"/>
                    <a:pt x="714" y="184"/>
                  </a:cubicBezTo>
                  <a:cubicBezTo>
                    <a:pt x="666" y="62"/>
                    <a:pt x="523" y="1"/>
                    <a:pt x="3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2763641" y="406056"/>
              <a:ext cx="135825" cy="150994"/>
            </a:xfrm>
            <a:custGeom>
              <a:avLst/>
              <a:gdLst/>
              <a:ahLst/>
              <a:cxnLst/>
              <a:rect l="l" t="t" r="r" b="b"/>
              <a:pathLst>
                <a:path w="1370" h="1523" extrusionOk="0">
                  <a:moveTo>
                    <a:pt x="423" y="0"/>
                  </a:moveTo>
                  <a:cubicBezTo>
                    <a:pt x="364" y="0"/>
                    <a:pt x="305" y="14"/>
                    <a:pt x="250" y="43"/>
                  </a:cubicBezTo>
                  <a:cubicBezTo>
                    <a:pt x="72" y="150"/>
                    <a:pt x="0" y="388"/>
                    <a:pt x="119" y="555"/>
                  </a:cubicBezTo>
                  <a:cubicBezTo>
                    <a:pt x="286" y="817"/>
                    <a:pt x="465" y="1079"/>
                    <a:pt x="631" y="1341"/>
                  </a:cubicBezTo>
                  <a:cubicBezTo>
                    <a:pt x="696" y="1453"/>
                    <a:pt x="820" y="1522"/>
                    <a:pt x="949" y="1522"/>
                  </a:cubicBezTo>
                  <a:cubicBezTo>
                    <a:pt x="1010" y="1522"/>
                    <a:pt x="1073" y="1506"/>
                    <a:pt x="1131" y="1472"/>
                  </a:cubicBezTo>
                  <a:cubicBezTo>
                    <a:pt x="1298" y="1376"/>
                    <a:pt x="1370" y="1138"/>
                    <a:pt x="1262" y="972"/>
                  </a:cubicBezTo>
                  <a:cubicBezTo>
                    <a:pt x="1096" y="698"/>
                    <a:pt x="917" y="448"/>
                    <a:pt x="762" y="186"/>
                  </a:cubicBezTo>
                  <a:cubicBezTo>
                    <a:pt x="688" y="70"/>
                    <a:pt x="556" y="0"/>
                    <a:pt x="4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2564174" y="808758"/>
              <a:ext cx="89724" cy="163387"/>
            </a:xfrm>
            <a:custGeom>
              <a:avLst/>
              <a:gdLst/>
              <a:ahLst/>
              <a:cxnLst/>
              <a:rect l="l" t="t" r="r" b="b"/>
              <a:pathLst>
                <a:path w="905" h="1648" extrusionOk="0">
                  <a:moveTo>
                    <a:pt x="526" y="1"/>
                  </a:moveTo>
                  <a:cubicBezTo>
                    <a:pt x="367" y="1"/>
                    <a:pt x="196" y="102"/>
                    <a:pt x="167" y="267"/>
                  </a:cubicBezTo>
                  <a:cubicBezTo>
                    <a:pt x="119" y="565"/>
                    <a:pt x="83" y="862"/>
                    <a:pt x="36" y="1184"/>
                  </a:cubicBezTo>
                  <a:cubicBezTo>
                    <a:pt x="0" y="1374"/>
                    <a:pt x="83" y="1577"/>
                    <a:pt x="286" y="1636"/>
                  </a:cubicBezTo>
                  <a:cubicBezTo>
                    <a:pt x="314" y="1644"/>
                    <a:pt x="345" y="1648"/>
                    <a:pt x="376" y="1648"/>
                  </a:cubicBezTo>
                  <a:cubicBezTo>
                    <a:pt x="539" y="1648"/>
                    <a:pt x="720" y="1546"/>
                    <a:pt x="750" y="1386"/>
                  </a:cubicBezTo>
                  <a:cubicBezTo>
                    <a:pt x="798" y="1089"/>
                    <a:pt x="834" y="791"/>
                    <a:pt x="881" y="481"/>
                  </a:cubicBezTo>
                  <a:cubicBezTo>
                    <a:pt x="905" y="291"/>
                    <a:pt x="834" y="77"/>
                    <a:pt x="631" y="17"/>
                  </a:cubicBezTo>
                  <a:cubicBezTo>
                    <a:pt x="598" y="6"/>
                    <a:pt x="562" y="1"/>
                    <a:pt x="5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2829767" y="1201050"/>
              <a:ext cx="74456" cy="104100"/>
            </a:xfrm>
            <a:custGeom>
              <a:avLst/>
              <a:gdLst/>
              <a:ahLst/>
              <a:cxnLst/>
              <a:rect l="l" t="t" r="r" b="b"/>
              <a:pathLst>
                <a:path w="751" h="1050" extrusionOk="0">
                  <a:moveTo>
                    <a:pt x="399" y="1"/>
                  </a:moveTo>
                  <a:cubicBezTo>
                    <a:pt x="393" y="1"/>
                    <a:pt x="387" y="1"/>
                    <a:pt x="381" y="1"/>
                  </a:cubicBezTo>
                  <a:cubicBezTo>
                    <a:pt x="167" y="25"/>
                    <a:pt x="0" y="168"/>
                    <a:pt x="0" y="382"/>
                  </a:cubicBezTo>
                  <a:lnTo>
                    <a:pt x="0" y="680"/>
                  </a:lnTo>
                  <a:cubicBezTo>
                    <a:pt x="0" y="865"/>
                    <a:pt x="157" y="1049"/>
                    <a:pt x="362" y="1049"/>
                  </a:cubicBezTo>
                  <a:cubicBezTo>
                    <a:pt x="368" y="1049"/>
                    <a:pt x="375" y="1049"/>
                    <a:pt x="381" y="1049"/>
                  </a:cubicBezTo>
                  <a:cubicBezTo>
                    <a:pt x="583" y="1037"/>
                    <a:pt x="750" y="882"/>
                    <a:pt x="750" y="680"/>
                  </a:cubicBezTo>
                  <a:lnTo>
                    <a:pt x="750" y="382"/>
                  </a:lnTo>
                  <a:cubicBezTo>
                    <a:pt x="750" y="186"/>
                    <a:pt x="593" y="1"/>
                    <a:pt x="3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2941893" y="751356"/>
              <a:ext cx="133446" cy="120062"/>
            </a:xfrm>
            <a:custGeom>
              <a:avLst/>
              <a:gdLst/>
              <a:ahLst/>
              <a:cxnLst/>
              <a:rect l="l" t="t" r="r" b="b"/>
              <a:pathLst>
                <a:path w="1346" h="1211" extrusionOk="0">
                  <a:moveTo>
                    <a:pt x="396" y="1"/>
                  </a:moveTo>
                  <a:cubicBezTo>
                    <a:pt x="305" y="1"/>
                    <a:pt x="218" y="34"/>
                    <a:pt x="155" y="108"/>
                  </a:cubicBezTo>
                  <a:cubicBezTo>
                    <a:pt x="24" y="251"/>
                    <a:pt x="0" y="489"/>
                    <a:pt x="155" y="632"/>
                  </a:cubicBezTo>
                  <a:cubicBezTo>
                    <a:pt x="334" y="787"/>
                    <a:pt x="500" y="941"/>
                    <a:pt x="679" y="1108"/>
                  </a:cubicBezTo>
                  <a:cubicBezTo>
                    <a:pt x="752" y="1175"/>
                    <a:pt x="850" y="1211"/>
                    <a:pt x="945" y="1211"/>
                  </a:cubicBezTo>
                  <a:cubicBezTo>
                    <a:pt x="1037" y="1211"/>
                    <a:pt x="1127" y="1178"/>
                    <a:pt x="1191" y="1108"/>
                  </a:cubicBezTo>
                  <a:cubicBezTo>
                    <a:pt x="1334" y="953"/>
                    <a:pt x="1346" y="715"/>
                    <a:pt x="1191" y="584"/>
                  </a:cubicBezTo>
                  <a:cubicBezTo>
                    <a:pt x="1012" y="417"/>
                    <a:pt x="857" y="275"/>
                    <a:pt x="679" y="108"/>
                  </a:cubicBezTo>
                  <a:cubicBezTo>
                    <a:pt x="598" y="40"/>
                    <a:pt x="495" y="1"/>
                    <a:pt x="3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2531061" y="178433"/>
              <a:ext cx="150003" cy="124126"/>
            </a:xfrm>
            <a:custGeom>
              <a:avLst/>
              <a:gdLst/>
              <a:ahLst/>
              <a:cxnLst/>
              <a:rect l="l" t="t" r="r" b="b"/>
              <a:pathLst>
                <a:path w="1513" h="1252" extrusionOk="0">
                  <a:moveTo>
                    <a:pt x="1111" y="0"/>
                  </a:moveTo>
                  <a:cubicBezTo>
                    <a:pt x="1015" y="0"/>
                    <a:pt x="916" y="43"/>
                    <a:pt x="834" y="112"/>
                  </a:cubicBezTo>
                  <a:cubicBezTo>
                    <a:pt x="608" y="291"/>
                    <a:pt x="382" y="470"/>
                    <a:pt x="156" y="636"/>
                  </a:cubicBezTo>
                  <a:cubicBezTo>
                    <a:pt x="1" y="755"/>
                    <a:pt x="25" y="1029"/>
                    <a:pt x="156" y="1148"/>
                  </a:cubicBezTo>
                  <a:cubicBezTo>
                    <a:pt x="228" y="1221"/>
                    <a:pt x="316" y="1251"/>
                    <a:pt x="404" y="1251"/>
                  </a:cubicBezTo>
                  <a:cubicBezTo>
                    <a:pt x="504" y="1251"/>
                    <a:pt x="603" y="1212"/>
                    <a:pt x="679" y="1148"/>
                  </a:cubicBezTo>
                  <a:cubicBezTo>
                    <a:pt x="906" y="970"/>
                    <a:pt x="1132" y="791"/>
                    <a:pt x="1346" y="636"/>
                  </a:cubicBezTo>
                  <a:cubicBezTo>
                    <a:pt x="1513" y="517"/>
                    <a:pt x="1489" y="231"/>
                    <a:pt x="1346" y="112"/>
                  </a:cubicBezTo>
                  <a:cubicBezTo>
                    <a:pt x="1279" y="34"/>
                    <a:pt x="1196" y="0"/>
                    <a:pt x="11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2158299" y="248128"/>
              <a:ext cx="137412" cy="142567"/>
            </a:xfrm>
            <a:custGeom>
              <a:avLst/>
              <a:gdLst/>
              <a:ahLst/>
              <a:cxnLst/>
              <a:rect l="l" t="t" r="r" b="b"/>
              <a:pathLst>
                <a:path w="1386" h="1438" extrusionOk="0">
                  <a:moveTo>
                    <a:pt x="873" y="0"/>
                  </a:moveTo>
                  <a:cubicBezTo>
                    <a:pt x="758" y="0"/>
                    <a:pt x="644" y="54"/>
                    <a:pt x="570" y="183"/>
                  </a:cubicBezTo>
                  <a:cubicBezTo>
                    <a:pt x="439" y="421"/>
                    <a:pt x="308" y="648"/>
                    <a:pt x="165" y="886"/>
                  </a:cubicBezTo>
                  <a:cubicBezTo>
                    <a:pt x="1" y="1173"/>
                    <a:pt x="256" y="1438"/>
                    <a:pt x="508" y="1438"/>
                  </a:cubicBezTo>
                  <a:cubicBezTo>
                    <a:pt x="621" y="1438"/>
                    <a:pt x="734" y="1384"/>
                    <a:pt x="808" y="1255"/>
                  </a:cubicBezTo>
                  <a:cubicBezTo>
                    <a:pt x="939" y="1017"/>
                    <a:pt x="1082" y="791"/>
                    <a:pt x="1213" y="552"/>
                  </a:cubicBezTo>
                  <a:cubicBezTo>
                    <a:pt x="1385" y="265"/>
                    <a:pt x="1127" y="0"/>
                    <a:pt x="8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2053014" y="591941"/>
              <a:ext cx="73266" cy="133644"/>
            </a:xfrm>
            <a:custGeom>
              <a:avLst/>
              <a:gdLst/>
              <a:ahLst/>
              <a:cxnLst/>
              <a:rect l="l" t="t" r="r" b="b"/>
              <a:pathLst>
                <a:path w="739" h="1348" extrusionOk="0">
                  <a:moveTo>
                    <a:pt x="388" y="1"/>
                  </a:moveTo>
                  <a:cubicBezTo>
                    <a:pt x="382" y="1"/>
                    <a:pt x="376" y="1"/>
                    <a:pt x="370" y="1"/>
                  </a:cubicBezTo>
                  <a:cubicBezTo>
                    <a:pt x="156" y="13"/>
                    <a:pt x="1" y="168"/>
                    <a:pt x="1" y="371"/>
                  </a:cubicBezTo>
                  <a:lnTo>
                    <a:pt x="1" y="966"/>
                  </a:lnTo>
                  <a:cubicBezTo>
                    <a:pt x="1" y="1162"/>
                    <a:pt x="146" y="1347"/>
                    <a:pt x="351" y="1347"/>
                  </a:cubicBezTo>
                  <a:cubicBezTo>
                    <a:pt x="357" y="1347"/>
                    <a:pt x="363" y="1347"/>
                    <a:pt x="370" y="1347"/>
                  </a:cubicBezTo>
                  <a:cubicBezTo>
                    <a:pt x="572" y="1323"/>
                    <a:pt x="739" y="1180"/>
                    <a:pt x="739" y="966"/>
                  </a:cubicBezTo>
                  <a:lnTo>
                    <a:pt x="739" y="371"/>
                  </a:lnTo>
                  <a:cubicBezTo>
                    <a:pt x="739" y="186"/>
                    <a:pt x="582" y="1"/>
                    <a:pt x="3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2847414" y="227308"/>
              <a:ext cx="116988" cy="74456"/>
            </a:xfrm>
            <a:custGeom>
              <a:avLst/>
              <a:gdLst/>
              <a:ahLst/>
              <a:cxnLst/>
              <a:rect l="l" t="t" r="r" b="b"/>
              <a:pathLst>
                <a:path w="1180" h="751" extrusionOk="0">
                  <a:moveTo>
                    <a:pt x="394" y="0"/>
                  </a:moveTo>
                  <a:cubicBezTo>
                    <a:pt x="203" y="0"/>
                    <a:pt x="1" y="167"/>
                    <a:pt x="24" y="381"/>
                  </a:cubicBezTo>
                  <a:cubicBezTo>
                    <a:pt x="36" y="584"/>
                    <a:pt x="179" y="751"/>
                    <a:pt x="394" y="751"/>
                  </a:cubicBezTo>
                  <a:lnTo>
                    <a:pt x="798" y="751"/>
                  </a:lnTo>
                  <a:cubicBezTo>
                    <a:pt x="989" y="751"/>
                    <a:pt x="1179" y="584"/>
                    <a:pt x="1167" y="381"/>
                  </a:cubicBezTo>
                  <a:cubicBezTo>
                    <a:pt x="1144" y="167"/>
                    <a:pt x="1001" y="0"/>
                    <a:pt x="7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2339822" y="81376"/>
              <a:ext cx="112328" cy="169633"/>
            </a:xfrm>
            <a:custGeom>
              <a:avLst/>
              <a:gdLst/>
              <a:ahLst/>
              <a:cxnLst/>
              <a:rect l="l" t="t" r="r" b="b"/>
              <a:pathLst>
                <a:path w="1133" h="1711" extrusionOk="0">
                  <a:moveTo>
                    <a:pt x="429" y="1"/>
                  </a:moveTo>
                  <a:cubicBezTo>
                    <a:pt x="370" y="1"/>
                    <a:pt x="310" y="14"/>
                    <a:pt x="251" y="44"/>
                  </a:cubicBezTo>
                  <a:cubicBezTo>
                    <a:pt x="96" y="139"/>
                    <a:pt x="1" y="389"/>
                    <a:pt x="120" y="556"/>
                  </a:cubicBezTo>
                  <a:cubicBezTo>
                    <a:pt x="299" y="794"/>
                    <a:pt x="382" y="1056"/>
                    <a:pt x="382" y="1353"/>
                  </a:cubicBezTo>
                  <a:cubicBezTo>
                    <a:pt x="370" y="1591"/>
                    <a:pt x="552" y="1711"/>
                    <a:pt x="738" y="1711"/>
                  </a:cubicBezTo>
                  <a:cubicBezTo>
                    <a:pt x="924" y="1711"/>
                    <a:pt x="1114" y="1591"/>
                    <a:pt x="1120" y="1353"/>
                  </a:cubicBezTo>
                  <a:cubicBezTo>
                    <a:pt x="1132" y="937"/>
                    <a:pt x="1013" y="520"/>
                    <a:pt x="763" y="175"/>
                  </a:cubicBezTo>
                  <a:cubicBezTo>
                    <a:pt x="681" y="68"/>
                    <a:pt x="559" y="1"/>
                    <a:pt x="4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3059868" y="1056407"/>
              <a:ext cx="141774" cy="130670"/>
            </a:xfrm>
            <a:custGeom>
              <a:avLst/>
              <a:gdLst/>
              <a:ahLst/>
              <a:cxnLst/>
              <a:rect l="l" t="t" r="r" b="b"/>
              <a:pathLst>
                <a:path w="1430" h="1318" extrusionOk="0">
                  <a:moveTo>
                    <a:pt x="402" y="0"/>
                  </a:moveTo>
                  <a:cubicBezTo>
                    <a:pt x="309" y="0"/>
                    <a:pt x="220" y="33"/>
                    <a:pt x="156" y="103"/>
                  </a:cubicBezTo>
                  <a:cubicBezTo>
                    <a:pt x="25" y="246"/>
                    <a:pt x="1" y="496"/>
                    <a:pt x="156" y="627"/>
                  </a:cubicBezTo>
                  <a:cubicBezTo>
                    <a:pt x="358" y="829"/>
                    <a:pt x="560" y="1020"/>
                    <a:pt x="763" y="1210"/>
                  </a:cubicBezTo>
                  <a:cubicBezTo>
                    <a:pt x="843" y="1278"/>
                    <a:pt x="947" y="1317"/>
                    <a:pt x="1045" y="1317"/>
                  </a:cubicBezTo>
                  <a:cubicBezTo>
                    <a:pt x="1136" y="1317"/>
                    <a:pt x="1224" y="1284"/>
                    <a:pt x="1287" y="1210"/>
                  </a:cubicBezTo>
                  <a:cubicBezTo>
                    <a:pt x="1418" y="1079"/>
                    <a:pt x="1430" y="829"/>
                    <a:pt x="1287" y="686"/>
                  </a:cubicBezTo>
                  <a:cubicBezTo>
                    <a:pt x="1072" y="496"/>
                    <a:pt x="882" y="305"/>
                    <a:pt x="679" y="103"/>
                  </a:cubicBezTo>
                  <a:cubicBezTo>
                    <a:pt x="600" y="36"/>
                    <a:pt x="500" y="0"/>
                    <a:pt x="4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3317233" y="996130"/>
              <a:ext cx="112229" cy="142765"/>
            </a:xfrm>
            <a:custGeom>
              <a:avLst/>
              <a:gdLst/>
              <a:ahLst/>
              <a:cxnLst/>
              <a:rect l="l" t="t" r="r" b="b"/>
              <a:pathLst>
                <a:path w="1132" h="1440" extrusionOk="0">
                  <a:moveTo>
                    <a:pt x="686" y="0"/>
                  </a:moveTo>
                  <a:cubicBezTo>
                    <a:pt x="532" y="0"/>
                    <a:pt x="404" y="116"/>
                    <a:pt x="346" y="270"/>
                  </a:cubicBezTo>
                  <a:cubicBezTo>
                    <a:pt x="250" y="508"/>
                    <a:pt x="167" y="746"/>
                    <a:pt x="72" y="973"/>
                  </a:cubicBezTo>
                  <a:cubicBezTo>
                    <a:pt x="0" y="1163"/>
                    <a:pt x="143" y="1366"/>
                    <a:pt x="322" y="1425"/>
                  </a:cubicBezTo>
                  <a:cubicBezTo>
                    <a:pt x="358" y="1435"/>
                    <a:pt x="392" y="1440"/>
                    <a:pt x="426" y="1440"/>
                  </a:cubicBezTo>
                  <a:cubicBezTo>
                    <a:pt x="593" y="1440"/>
                    <a:pt x="727" y="1324"/>
                    <a:pt x="786" y="1175"/>
                  </a:cubicBezTo>
                  <a:cubicBezTo>
                    <a:pt x="881" y="937"/>
                    <a:pt x="965" y="699"/>
                    <a:pt x="1060" y="485"/>
                  </a:cubicBezTo>
                  <a:cubicBezTo>
                    <a:pt x="1131" y="282"/>
                    <a:pt x="977" y="80"/>
                    <a:pt x="798" y="20"/>
                  </a:cubicBezTo>
                  <a:cubicBezTo>
                    <a:pt x="760" y="7"/>
                    <a:pt x="722" y="0"/>
                    <a:pt x="6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1861775" y="817878"/>
              <a:ext cx="121747" cy="121350"/>
            </a:xfrm>
            <a:custGeom>
              <a:avLst/>
              <a:gdLst/>
              <a:ahLst/>
              <a:cxnLst/>
              <a:rect l="l" t="t" r="r" b="b"/>
              <a:pathLst>
                <a:path w="1228" h="1224" extrusionOk="0">
                  <a:moveTo>
                    <a:pt x="424" y="1"/>
                  </a:moveTo>
                  <a:cubicBezTo>
                    <a:pt x="321" y="1"/>
                    <a:pt x="217" y="37"/>
                    <a:pt x="156" y="104"/>
                  </a:cubicBezTo>
                  <a:cubicBezTo>
                    <a:pt x="1" y="270"/>
                    <a:pt x="25" y="473"/>
                    <a:pt x="156" y="628"/>
                  </a:cubicBezTo>
                  <a:lnTo>
                    <a:pt x="561" y="1116"/>
                  </a:lnTo>
                  <a:cubicBezTo>
                    <a:pt x="618" y="1190"/>
                    <a:pt x="710" y="1223"/>
                    <a:pt x="804" y="1223"/>
                  </a:cubicBezTo>
                  <a:cubicBezTo>
                    <a:pt x="907" y="1223"/>
                    <a:pt x="1010" y="1184"/>
                    <a:pt x="1072" y="1116"/>
                  </a:cubicBezTo>
                  <a:cubicBezTo>
                    <a:pt x="1227" y="949"/>
                    <a:pt x="1215" y="759"/>
                    <a:pt x="1072" y="592"/>
                  </a:cubicBezTo>
                  <a:lnTo>
                    <a:pt x="680" y="104"/>
                  </a:lnTo>
                  <a:cubicBezTo>
                    <a:pt x="621" y="34"/>
                    <a:pt x="523" y="1"/>
                    <a:pt x="4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2147493" y="859219"/>
              <a:ext cx="100431" cy="91806"/>
            </a:xfrm>
            <a:custGeom>
              <a:avLst/>
              <a:gdLst/>
              <a:ahLst/>
              <a:cxnLst/>
              <a:rect l="l" t="t" r="r" b="b"/>
              <a:pathLst>
                <a:path w="1013" h="926" extrusionOk="0">
                  <a:moveTo>
                    <a:pt x="399" y="1"/>
                  </a:moveTo>
                  <a:cubicBezTo>
                    <a:pt x="303" y="1"/>
                    <a:pt x="207" y="34"/>
                    <a:pt x="143" y="103"/>
                  </a:cubicBezTo>
                  <a:cubicBezTo>
                    <a:pt x="0" y="258"/>
                    <a:pt x="0" y="472"/>
                    <a:pt x="143" y="627"/>
                  </a:cubicBezTo>
                  <a:lnTo>
                    <a:pt x="334" y="818"/>
                  </a:lnTo>
                  <a:cubicBezTo>
                    <a:pt x="408" y="886"/>
                    <a:pt x="511" y="925"/>
                    <a:pt x="612" y="925"/>
                  </a:cubicBezTo>
                  <a:cubicBezTo>
                    <a:pt x="705" y="925"/>
                    <a:pt x="795" y="892"/>
                    <a:pt x="857" y="818"/>
                  </a:cubicBezTo>
                  <a:cubicBezTo>
                    <a:pt x="988" y="675"/>
                    <a:pt x="1012" y="437"/>
                    <a:pt x="857" y="294"/>
                  </a:cubicBezTo>
                  <a:lnTo>
                    <a:pt x="667" y="103"/>
                  </a:lnTo>
                  <a:cubicBezTo>
                    <a:pt x="600" y="36"/>
                    <a:pt x="499" y="1"/>
                    <a:pt x="3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3"/>
          <p:cNvSpPr/>
          <p:nvPr/>
        </p:nvSpPr>
        <p:spPr>
          <a:xfrm rot="1744210">
            <a:off x="7045068" y="1480198"/>
            <a:ext cx="37638" cy="37264"/>
          </a:xfrm>
          <a:custGeom>
            <a:avLst/>
            <a:gdLst/>
            <a:ahLst/>
            <a:cxnLst/>
            <a:rect l="l" t="t" r="r" b="b"/>
            <a:pathLst>
              <a:path w="1108" h="1097" extrusionOk="0">
                <a:moveTo>
                  <a:pt x="548" y="1"/>
                </a:moveTo>
                <a:cubicBezTo>
                  <a:pt x="238" y="1"/>
                  <a:pt x="0" y="251"/>
                  <a:pt x="0" y="549"/>
                </a:cubicBezTo>
                <a:cubicBezTo>
                  <a:pt x="0" y="858"/>
                  <a:pt x="238" y="1096"/>
                  <a:pt x="548" y="1096"/>
                </a:cubicBezTo>
                <a:cubicBezTo>
                  <a:pt x="869" y="1096"/>
                  <a:pt x="1107" y="846"/>
                  <a:pt x="1107" y="549"/>
                </a:cubicBezTo>
                <a:cubicBezTo>
                  <a:pt x="1107" y="251"/>
                  <a:pt x="869" y="1"/>
                  <a:pt x="5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rot="1744210">
            <a:off x="7956660" y="1988599"/>
            <a:ext cx="24288" cy="24322"/>
          </a:xfrm>
          <a:custGeom>
            <a:avLst/>
            <a:gdLst/>
            <a:ahLst/>
            <a:cxnLst/>
            <a:rect l="l" t="t" r="r" b="b"/>
            <a:pathLst>
              <a:path w="715" h="716" extrusionOk="0">
                <a:moveTo>
                  <a:pt x="357" y="1"/>
                </a:moveTo>
                <a:cubicBezTo>
                  <a:pt x="167" y="1"/>
                  <a:pt x="0" y="168"/>
                  <a:pt x="0" y="358"/>
                </a:cubicBezTo>
                <a:cubicBezTo>
                  <a:pt x="0" y="549"/>
                  <a:pt x="167" y="715"/>
                  <a:pt x="357" y="715"/>
                </a:cubicBezTo>
                <a:cubicBezTo>
                  <a:pt x="548" y="715"/>
                  <a:pt x="715" y="549"/>
                  <a:pt x="715" y="358"/>
                </a:cubicBezTo>
                <a:cubicBezTo>
                  <a:pt x="715" y="168"/>
                  <a:pt x="560" y="1"/>
                  <a:pt x="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rot="1744210">
            <a:off x="7374458" y="1697729"/>
            <a:ext cx="14199" cy="14199"/>
          </a:xfrm>
          <a:custGeom>
            <a:avLst/>
            <a:gdLst/>
            <a:ahLst/>
            <a:cxnLst/>
            <a:rect l="l" t="t" r="r" b="b"/>
            <a:pathLst>
              <a:path w="418" h="418" extrusionOk="0">
                <a:moveTo>
                  <a:pt x="203" y="0"/>
                </a:moveTo>
                <a:cubicBezTo>
                  <a:pt x="84" y="0"/>
                  <a:pt x="1" y="96"/>
                  <a:pt x="1" y="215"/>
                </a:cubicBezTo>
                <a:cubicBezTo>
                  <a:pt x="1" y="322"/>
                  <a:pt x="84" y="417"/>
                  <a:pt x="203" y="417"/>
                </a:cubicBezTo>
                <a:cubicBezTo>
                  <a:pt x="322" y="417"/>
                  <a:pt x="418" y="334"/>
                  <a:pt x="418" y="215"/>
                </a:cubicBezTo>
                <a:cubicBezTo>
                  <a:pt x="418" y="96"/>
                  <a:pt x="322" y="0"/>
                  <a:pt x="2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rot="1744210">
            <a:off x="8141387" y="2061386"/>
            <a:ext cx="18241" cy="18275"/>
          </a:xfrm>
          <a:custGeom>
            <a:avLst/>
            <a:gdLst/>
            <a:ahLst/>
            <a:cxnLst/>
            <a:rect l="l" t="t" r="r" b="b"/>
            <a:pathLst>
              <a:path w="537" h="538" extrusionOk="0">
                <a:moveTo>
                  <a:pt x="284" y="1"/>
                </a:moveTo>
                <a:cubicBezTo>
                  <a:pt x="277" y="1"/>
                  <a:pt x="270" y="1"/>
                  <a:pt x="263" y="2"/>
                </a:cubicBezTo>
                <a:cubicBezTo>
                  <a:pt x="120" y="2"/>
                  <a:pt x="1" y="121"/>
                  <a:pt x="1" y="275"/>
                </a:cubicBezTo>
                <a:cubicBezTo>
                  <a:pt x="1" y="418"/>
                  <a:pt x="120" y="537"/>
                  <a:pt x="263" y="537"/>
                </a:cubicBezTo>
                <a:cubicBezTo>
                  <a:pt x="418" y="537"/>
                  <a:pt x="537" y="418"/>
                  <a:pt x="537" y="275"/>
                </a:cubicBezTo>
                <a:cubicBezTo>
                  <a:pt x="537" y="116"/>
                  <a:pt x="428" y="1"/>
                  <a:pt x="2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rot="1744210">
            <a:off x="7813115" y="1690441"/>
            <a:ext cx="25103" cy="25103"/>
          </a:xfrm>
          <a:custGeom>
            <a:avLst/>
            <a:gdLst/>
            <a:ahLst/>
            <a:cxnLst/>
            <a:rect l="l" t="t" r="r" b="b"/>
            <a:pathLst>
              <a:path w="739" h="739" extrusionOk="0">
                <a:moveTo>
                  <a:pt x="369" y="0"/>
                </a:moveTo>
                <a:cubicBezTo>
                  <a:pt x="155" y="0"/>
                  <a:pt x="0" y="167"/>
                  <a:pt x="0" y="369"/>
                </a:cubicBezTo>
                <a:cubicBezTo>
                  <a:pt x="0" y="583"/>
                  <a:pt x="155" y="738"/>
                  <a:pt x="369" y="738"/>
                </a:cubicBezTo>
                <a:cubicBezTo>
                  <a:pt x="572" y="738"/>
                  <a:pt x="739" y="583"/>
                  <a:pt x="739" y="369"/>
                </a:cubicBezTo>
                <a:cubicBezTo>
                  <a:pt x="739" y="167"/>
                  <a:pt x="572" y="0"/>
                  <a:pt x="3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rot="1744210">
            <a:off x="6974854" y="1562557"/>
            <a:ext cx="14165" cy="14199"/>
          </a:xfrm>
          <a:custGeom>
            <a:avLst/>
            <a:gdLst/>
            <a:ahLst/>
            <a:cxnLst/>
            <a:rect l="l" t="t" r="r" b="b"/>
            <a:pathLst>
              <a:path w="417" h="418" extrusionOk="0">
                <a:moveTo>
                  <a:pt x="202" y="1"/>
                </a:moveTo>
                <a:cubicBezTo>
                  <a:pt x="83" y="1"/>
                  <a:pt x="0" y="84"/>
                  <a:pt x="0" y="203"/>
                </a:cubicBezTo>
                <a:cubicBezTo>
                  <a:pt x="0" y="322"/>
                  <a:pt x="83" y="417"/>
                  <a:pt x="202" y="417"/>
                </a:cubicBezTo>
                <a:cubicBezTo>
                  <a:pt x="322" y="417"/>
                  <a:pt x="417" y="322"/>
                  <a:pt x="417" y="203"/>
                </a:cubicBezTo>
                <a:cubicBezTo>
                  <a:pt x="417" y="84"/>
                  <a:pt x="322" y="1"/>
                  <a:pt x="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rot="1744210">
            <a:off x="7083156" y="1572094"/>
            <a:ext cx="17426" cy="17426"/>
          </a:xfrm>
          <a:custGeom>
            <a:avLst/>
            <a:gdLst/>
            <a:ahLst/>
            <a:cxnLst/>
            <a:rect l="l" t="t" r="r" b="b"/>
            <a:pathLst>
              <a:path w="513" h="513" extrusionOk="0">
                <a:moveTo>
                  <a:pt x="251" y="0"/>
                </a:moveTo>
                <a:cubicBezTo>
                  <a:pt x="120" y="0"/>
                  <a:pt x="1" y="107"/>
                  <a:pt x="1" y="262"/>
                </a:cubicBezTo>
                <a:cubicBezTo>
                  <a:pt x="1" y="393"/>
                  <a:pt x="120" y="512"/>
                  <a:pt x="251" y="512"/>
                </a:cubicBezTo>
                <a:cubicBezTo>
                  <a:pt x="394" y="512"/>
                  <a:pt x="513" y="405"/>
                  <a:pt x="513" y="262"/>
                </a:cubicBezTo>
                <a:cubicBezTo>
                  <a:pt x="513" y="107"/>
                  <a:pt x="394"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 name="Google Shape;176;p3"/>
          <p:cNvGrpSpPr/>
          <p:nvPr/>
        </p:nvGrpSpPr>
        <p:grpSpPr>
          <a:xfrm>
            <a:off x="200442" y="247286"/>
            <a:ext cx="1247770" cy="1312706"/>
            <a:chOff x="-170771" y="2001398"/>
            <a:chExt cx="1247770" cy="1312706"/>
          </a:xfrm>
        </p:grpSpPr>
        <p:sp>
          <p:nvSpPr>
            <p:cNvPr id="177" name="Google Shape;177;p3"/>
            <p:cNvSpPr/>
            <p:nvPr/>
          </p:nvSpPr>
          <p:spPr>
            <a:xfrm>
              <a:off x="-170771" y="2487674"/>
              <a:ext cx="175978" cy="229118"/>
            </a:xfrm>
            <a:custGeom>
              <a:avLst/>
              <a:gdLst/>
              <a:ahLst/>
              <a:cxnLst/>
              <a:rect l="l" t="t" r="r" b="b"/>
              <a:pathLst>
                <a:path w="1775" h="2311" extrusionOk="0">
                  <a:moveTo>
                    <a:pt x="917" y="1"/>
                  </a:moveTo>
                  <a:lnTo>
                    <a:pt x="0" y="572"/>
                  </a:lnTo>
                  <a:lnTo>
                    <a:pt x="1191" y="2311"/>
                  </a:lnTo>
                  <a:lnTo>
                    <a:pt x="1774" y="1989"/>
                  </a:lnTo>
                  <a:lnTo>
                    <a:pt x="9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333251" y="3086175"/>
              <a:ext cx="175978" cy="227929"/>
            </a:xfrm>
            <a:custGeom>
              <a:avLst/>
              <a:gdLst/>
              <a:ahLst/>
              <a:cxnLst/>
              <a:rect l="l" t="t" r="r" b="b"/>
              <a:pathLst>
                <a:path w="1775" h="2299" extrusionOk="0">
                  <a:moveTo>
                    <a:pt x="941" y="0"/>
                  </a:moveTo>
                  <a:lnTo>
                    <a:pt x="0" y="548"/>
                  </a:lnTo>
                  <a:lnTo>
                    <a:pt x="1191" y="2298"/>
                  </a:lnTo>
                  <a:lnTo>
                    <a:pt x="1774" y="1977"/>
                  </a:lnTo>
                  <a:lnTo>
                    <a:pt x="9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77076" y="2525446"/>
              <a:ext cx="175978" cy="227929"/>
            </a:xfrm>
            <a:custGeom>
              <a:avLst/>
              <a:gdLst/>
              <a:ahLst/>
              <a:cxnLst/>
              <a:rect l="l" t="t" r="r" b="b"/>
              <a:pathLst>
                <a:path w="1775" h="2299" extrusionOk="0">
                  <a:moveTo>
                    <a:pt x="941" y="1"/>
                  </a:moveTo>
                  <a:lnTo>
                    <a:pt x="1" y="560"/>
                  </a:lnTo>
                  <a:lnTo>
                    <a:pt x="1191" y="2299"/>
                  </a:lnTo>
                  <a:lnTo>
                    <a:pt x="1775" y="1977"/>
                  </a:lnTo>
                  <a:lnTo>
                    <a:pt x="9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16899" y="2830001"/>
              <a:ext cx="174788" cy="229118"/>
            </a:xfrm>
            <a:custGeom>
              <a:avLst/>
              <a:gdLst/>
              <a:ahLst/>
              <a:cxnLst/>
              <a:rect l="l" t="t" r="r" b="b"/>
              <a:pathLst>
                <a:path w="1763" h="2311" extrusionOk="0">
                  <a:moveTo>
                    <a:pt x="929" y="1"/>
                  </a:moveTo>
                  <a:lnTo>
                    <a:pt x="0" y="572"/>
                  </a:lnTo>
                  <a:lnTo>
                    <a:pt x="1191" y="2310"/>
                  </a:lnTo>
                  <a:lnTo>
                    <a:pt x="1763" y="1989"/>
                  </a:lnTo>
                  <a:lnTo>
                    <a:pt x="9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44468" y="2160714"/>
              <a:ext cx="208992" cy="272840"/>
            </a:xfrm>
            <a:custGeom>
              <a:avLst/>
              <a:gdLst/>
              <a:ahLst/>
              <a:cxnLst/>
              <a:rect l="l" t="t" r="r" b="b"/>
              <a:pathLst>
                <a:path w="2108" h="2752" extrusionOk="0">
                  <a:moveTo>
                    <a:pt x="1108" y="1"/>
                  </a:moveTo>
                  <a:lnTo>
                    <a:pt x="0" y="668"/>
                  </a:lnTo>
                  <a:lnTo>
                    <a:pt x="1417" y="2751"/>
                  </a:lnTo>
                  <a:lnTo>
                    <a:pt x="2108" y="2370"/>
                  </a:lnTo>
                  <a:lnTo>
                    <a:pt x="1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686186" y="2475877"/>
              <a:ext cx="224359" cy="151192"/>
            </a:xfrm>
            <a:custGeom>
              <a:avLst/>
              <a:gdLst/>
              <a:ahLst/>
              <a:cxnLst/>
              <a:rect l="l" t="t" r="r" b="b"/>
              <a:pathLst>
                <a:path w="2263" h="1525" extrusionOk="0">
                  <a:moveTo>
                    <a:pt x="298" y="1"/>
                  </a:moveTo>
                  <a:lnTo>
                    <a:pt x="0" y="1060"/>
                  </a:lnTo>
                  <a:lnTo>
                    <a:pt x="2060" y="1525"/>
                  </a:lnTo>
                  <a:lnTo>
                    <a:pt x="2262" y="894"/>
                  </a:lnTo>
                  <a:lnTo>
                    <a:pt x="2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284871" y="2150106"/>
              <a:ext cx="225549" cy="151192"/>
            </a:xfrm>
            <a:custGeom>
              <a:avLst/>
              <a:gdLst/>
              <a:ahLst/>
              <a:cxnLst/>
              <a:rect l="l" t="t" r="r" b="b"/>
              <a:pathLst>
                <a:path w="2275" h="1525" extrusionOk="0">
                  <a:moveTo>
                    <a:pt x="310" y="1"/>
                  </a:moveTo>
                  <a:lnTo>
                    <a:pt x="0" y="1048"/>
                  </a:lnTo>
                  <a:lnTo>
                    <a:pt x="2072" y="1525"/>
                  </a:lnTo>
                  <a:lnTo>
                    <a:pt x="2274" y="894"/>
                  </a:lnTo>
                  <a:lnTo>
                    <a:pt x="3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852640" y="2271651"/>
              <a:ext cx="224359" cy="150102"/>
            </a:xfrm>
            <a:custGeom>
              <a:avLst/>
              <a:gdLst/>
              <a:ahLst/>
              <a:cxnLst/>
              <a:rect l="l" t="t" r="r" b="b"/>
              <a:pathLst>
                <a:path w="2263" h="1514" extrusionOk="0">
                  <a:moveTo>
                    <a:pt x="298" y="1"/>
                  </a:moveTo>
                  <a:lnTo>
                    <a:pt x="0" y="1049"/>
                  </a:lnTo>
                  <a:lnTo>
                    <a:pt x="2060" y="1513"/>
                  </a:lnTo>
                  <a:lnTo>
                    <a:pt x="2262" y="894"/>
                  </a:lnTo>
                  <a:lnTo>
                    <a:pt x="2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579909" y="2001398"/>
              <a:ext cx="209092" cy="212562"/>
            </a:xfrm>
            <a:custGeom>
              <a:avLst/>
              <a:gdLst/>
              <a:ahLst/>
              <a:cxnLst/>
              <a:rect l="l" t="t" r="r" b="b"/>
              <a:pathLst>
                <a:path w="2109" h="2144" extrusionOk="0">
                  <a:moveTo>
                    <a:pt x="727" y="0"/>
                  </a:moveTo>
                  <a:lnTo>
                    <a:pt x="1" y="798"/>
                  </a:lnTo>
                  <a:lnTo>
                    <a:pt x="1656" y="2144"/>
                  </a:lnTo>
                  <a:lnTo>
                    <a:pt x="2108" y="1655"/>
                  </a:lnTo>
                  <a:lnTo>
                    <a:pt x="7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320264" y="2444053"/>
              <a:ext cx="174788" cy="226739"/>
            </a:xfrm>
            <a:custGeom>
              <a:avLst/>
              <a:gdLst/>
              <a:ahLst/>
              <a:cxnLst/>
              <a:rect l="l" t="t" r="r" b="b"/>
              <a:pathLst>
                <a:path w="1763" h="2287" extrusionOk="0">
                  <a:moveTo>
                    <a:pt x="929" y="0"/>
                  </a:moveTo>
                  <a:lnTo>
                    <a:pt x="0" y="548"/>
                  </a:lnTo>
                  <a:lnTo>
                    <a:pt x="1179" y="2286"/>
                  </a:lnTo>
                  <a:lnTo>
                    <a:pt x="1762" y="1977"/>
                  </a:lnTo>
                  <a:lnTo>
                    <a:pt x="9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490188" y="2798177"/>
              <a:ext cx="218510" cy="107470"/>
            </a:xfrm>
            <a:custGeom>
              <a:avLst/>
              <a:gdLst/>
              <a:ahLst/>
              <a:cxnLst/>
              <a:rect l="l" t="t" r="r" b="b"/>
              <a:pathLst>
                <a:path w="2204" h="1084" extrusionOk="0">
                  <a:moveTo>
                    <a:pt x="1" y="0"/>
                  </a:moveTo>
                  <a:lnTo>
                    <a:pt x="132" y="1084"/>
                  </a:lnTo>
                  <a:lnTo>
                    <a:pt x="2204" y="715"/>
                  </a:lnTo>
                  <a:lnTo>
                    <a:pt x="2156" y="4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3"/>
          <p:cNvSpPr txBox="1">
            <a:spLocks noGrp="1"/>
          </p:cNvSpPr>
          <p:nvPr>
            <p:ph type="title"/>
          </p:nvPr>
        </p:nvSpPr>
        <p:spPr>
          <a:xfrm>
            <a:off x="1362000" y="1779750"/>
            <a:ext cx="4124400" cy="1072200"/>
          </a:xfrm>
          <a:prstGeom prst="rect">
            <a:avLst/>
          </a:prstGeom>
        </p:spPr>
        <p:txBody>
          <a:bodyPr spcFirstLastPara="1" wrap="square" lIns="0" tIns="0" rIns="0" bIns="0" anchor="ctr" anchorCtr="0">
            <a:noAutofit/>
          </a:bodyPr>
          <a:lstStyle>
            <a:lvl1pPr lvl="0" algn="l"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89" name="Google Shape;189;p3"/>
          <p:cNvSpPr txBox="1">
            <a:spLocks noGrp="1"/>
          </p:cNvSpPr>
          <p:nvPr>
            <p:ph type="subTitle" idx="1"/>
          </p:nvPr>
        </p:nvSpPr>
        <p:spPr>
          <a:xfrm>
            <a:off x="1362000" y="2921474"/>
            <a:ext cx="4124400" cy="2886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sz="1600">
                <a:solidFill>
                  <a:schemeClr val="dk1"/>
                </a:solidFill>
                <a:latin typeface="Barlow"/>
                <a:ea typeface="Barlow"/>
                <a:cs typeface="Barlow"/>
                <a:sym typeface="Barlow"/>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90" name="Google Shape;190;p3"/>
          <p:cNvSpPr txBox="1">
            <a:spLocks noGrp="1"/>
          </p:cNvSpPr>
          <p:nvPr>
            <p:ph type="title" idx="2" hasCustomPrompt="1"/>
          </p:nvPr>
        </p:nvSpPr>
        <p:spPr>
          <a:xfrm>
            <a:off x="5450475" y="1756650"/>
            <a:ext cx="1864500" cy="16302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8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1"/>
        <p:cNvGrpSpPr/>
        <p:nvPr/>
      </p:nvGrpSpPr>
      <p:grpSpPr>
        <a:xfrm>
          <a:off x="0" y="0"/>
          <a:ext cx="0" cy="0"/>
          <a:chOff x="0" y="0"/>
          <a:chExt cx="0" cy="0"/>
        </a:xfrm>
      </p:grpSpPr>
      <p:sp>
        <p:nvSpPr>
          <p:cNvPr id="192" name="Google Shape;192;p4"/>
          <p:cNvSpPr/>
          <p:nvPr/>
        </p:nvSpPr>
        <p:spPr>
          <a:xfrm>
            <a:off x="-4478375" y="-4121669"/>
            <a:ext cx="10743601" cy="7118895"/>
          </a:xfrm>
          <a:custGeom>
            <a:avLst/>
            <a:gdLst/>
            <a:ahLst/>
            <a:cxn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4406976" y="2516644"/>
            <a:ext cx="5923753" cy="2684260"/>
          </a:xfrm>
          <a:custGeom>
            <a:avLst/>
            <a:gdLst/>
            <a:ahLst/>
            <a:cxnLst/>
            <a:rect l="l" t="t" r="r" b="b"/>
            <a:pathLst>
              <a:path w="36077" h="16348" extrusionOk="0">
                <a:moveTo>
                  <a:pt x="12812" y="0"/>
                </a:moveTo>
                <a:cubicBezTo>
                  <a:pt x="13752" y="2084"/>
                  <a:pt x="14038" y="3834"/>
                  <a:pt x="14979" y="5918"/>
                </a:cubicBezTo>
                <a:cubicBezTo>
                  <a:pt x="14534" y="5750"/>
                  <a:pt x="14045" y="5674"/>
                  <a:pt x="13542" y="5674"/>
                </a:cubicBezTo>
                <a:cubicBezTo>
                  <a:pt x="12228" y="5674"/>
                  <a:pt x="10817" y="6193"/>
                  <a:pt x="9835" y="6942"/>
                </a:cubicBezTo>
                <a:cubicBezTo>
                  <a:pt x="8466" y="7990"/>
                  <a:pt x="7692" y="9764"/>
                  <a:pt x="7859" y="11454"/>
                </a:cubicBezTo>
                <a:cubicBezTo>
                  <a:pt x="7646" y="11430"/>
                  <a:pt x="7431" y="11418"/>
                  <a:pt x="7214" y="11418"/>
                </a:cubicBezTo>
                <a:cubicBezTo>
                  <a:pt x="4266" y="11418"/>
                  <a:pt x="1043" y="13619"/>
                  <a:pt x="1" y="16348"/>
                </a:cubicBezTo>
                <a:lnTo>
                  <a:pt x="36076" y="16348"/>
                </a:lnTo>
                <a:lnTo>
                  <a:pt x="36076" y="7585"/>
                </a:lnTo>
                <a:cubicBezTo>
                  <a:pt x="35406" y="7465"/>
                  <a:pt x="34748" y="7406"/>
                  <a:pt x="34103" y="7406"/>
                </a:cubicBezTo>
                <a:cubicBezTo>
                  <a:pt x="32045" y="7406"/>
                  <a:pt x="30115" y="8013"/>
                  <a:pt x="28302" y="9228"/>
                </a:cubicBezTo>
                <a:cubicBezTo>
                  <a:pt x="29171" y="8001"/>
                  <a:pt x="29790" y="6382"/>
                  <a:pt x="29254" y="5001"/>
                </a:cubicBezTo>
                <a:cubicBezTo>
                  <a:pt x="28873" y="4001"/>
                  <a:pt x="27814" y="3394"/>
                  <a:pt x="26754" y="3239"/>
                </a:cubicBezTo>
                <a:cubicBezTo>
                  <a:pt x="26519" y="3207"/>
                  <a:pt x="26283" y="3193"/>
                  <a:pt x="26046" y="3193"/>
                </a:cubicBezTo>
                <a:cubicBezTo>
                  <a:pt x="25227" y="3193"/>
                  <a:pt x="24400" y="3361"/>
                  <a:pt x="23587" y="3537"/>
                </a:cubicBezTo>
                <a:cubicBezTo>
                  <a:pt x="24385" y="2227"/>
                  <a:pt x="24837" y="1286"/>
                  <a:pt x="256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194;p4"/>
          <p:cNvGrpSpPr/>
          <p:nvPr/>
        </p:nvGrpSpPr>
        <p:grpSpPr>
          <a:xfrm>
            <a:off x="-789298" y="-168156"/>
            <a:ext cx="10235295" cy="5807657"/>
            <a:chOff x="-789298" y="-168156"/>
            <a:chExt cx="10235295" cy="5807657"/>
          </a:xfrm>
        </p:grpSpPr>
        <p:grpSp>
          <p:nvGrpSpPr>
            <p:cNvPr id="195" name="Google Shape;195;p4"/>
            <p:cNvGrpSpPr/>
            <p:nvPr/>
          </p:nvGrpSpPr>
          <p:grpSpPr>
            <a:xfrm>
              <a:off x="-789298" y="-168156"/>
              <a:ext cx="10235295" cy="5807657"/>
              <a:chOff x="-789298" y="-168156"/>
              <a:chExt cx="10235295" cy="5807657"/>
            </a:xfrm>
          </p:grpSpPr>
          <p:sp>
            <p:nvSpPr>
              <p:cNvPr id="196" name="Google Shape;196;p4"/>
              <p:cNvSpPr/>
              <p:nvPr/>
            </p:nvSpPr>
            <p:spPr>
              <a:xfrm>
                <a:off x="1133500" y="2835949"/>
                <a:ext cx="865415" cy="2803552"/>
              </a:xfrm>
              <a:custGeom>
                <a:avLst/>
                <a:gdLst/>
                <a:ahLst/>
                <a:cxnLst/>
                <a:rect l="l" t="t" r="r" b="b"/>
                <a:pathLst>
                  <a:path w="8729" h="28278" fill="none" extrusionOk="0">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2009392" y="2608128"/>
                <a:ext cx="875924" cy="2946416"/>
              </a:xfrm>
              <a:custGeom>
                <a:avLst/>
                <a:gdLst/>
                <a:ahLst/>
                <a:cxnLst/>
                <a:rect l="l" t="t" r="r" b="b"/>
                <a:pathLst>
                  <a:path w="8835" h="29719" fill="none" extrusionOk="0">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3015057" y="2177270"/>
                <a:ext cx="702425" cy="3302932"/>
              </a:xfrm>
              <a:custGeom>
                <a:avLst/>
                <a:gdLst/>
                <a:ahLst/>
                <a:cxnLst/>
                <a:rect l="l" t="t" r="r" b="b"/>
                <a:pathLst>
                  <a:path w="7085" h="33315" fill="none" extrusionOk="0">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a:off x="3740952" y="2236258"/>
                <a:ext cx="852328" cy="3324149"/>
              </a:xfrm>
              <a:custGeom>
                <a:avLst/>
                <a:gdLst/>
                <a:ahLst/>
                <a:cxnLst/>
                <a:rect l="l" t="t" r="r" b="b"/>
                <a:pathLst>
                  <a:path w="8597" h="33529" fill="none" extrusionOk="0">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a:off x="-339604" y="3689336"/>
                <a:ext cx="3915534" cy="561940"/>
              </a:xfrm>
              <a:custGeom>
                <a:avLst/>
                <a:gdLst/>
                <a:ahLst/>
                <a:cxnLst/>
                <a:rect l="l" t="t" r="r" b="b"/>
                <a:pathLst>
                  <a:path w="39494" h="5668" fill="none" extrusionOk="0">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789298" y="3989132"/>
                <a:ext cx="4993213" cy="1112081"/>
              </a:xfrm>
              <a:custGeom>
                <a:avLst/>
                <a:gdLst/>
                <a:ahLst/>
                <a:cxnLst/>
                <a:rect l="l" t="t" r="r" b="b"/>
                <a:pathLst>
                  <a:path w="50364" h="11217" fill="none" extrusionOk="0">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6828831" y="-133854"/>
                <a:ext cx="520696" cy="3377190"/>
              </a:xfrm>
              <a:custGeom>
                <a:avLst/>
                <a:gdLst/>
                <a:ahLst/>
                <a:cxnLst/>
                <a:rect l="l" t="t" r="r" b="b"/>
                <a:pathLst>
                  <a:path w="5252" h="34064" fill="none" extrusionOk="0">
                    <a:moveTo>
                      <a:pt x="953" y="34064"/>
                    </a:moveTo>
                    <a:cubicBezTo>
                      <a:pt x="4287" y="28063"/>
                      <a:pt x="5251" y="20788"/>
                      <a:pt x="3596" y="14133"/>
                    </a:cubicBezTo>
                    <a:cubicBezTo>
                      <a:pt x="2417" y="9430"/>
                      <a:pt x="0" y="4691"/>
                      <a:pt x="1227" y="0"/>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a:off x="7753103" y="-164587"/>
                <a:ext cx="507610" cy="3868342"/>
              </a:xfrm>
              <a:custGeom>
                <a:avLst/>
                <a:gdLst/>
                <a:ahLst/>
                <a:cxnLst/>
                <a:rect l="l" t="t" r="r" b="b"/>
                <a:pathLst>
                  <a:path w="5120" h="39018" fill="none" extrusionOk="0">
                    <a:moveTo>
                      <a:pt x="1453" y="1"/>
                    </a:moveTo>
                    <a:cubicBezTo>
                      <a:pt x="881" y="6716"/>
                      <a:pt x="3072" y="13312"/>
                      <a:pt x="4096" y="19967"/>
                    </a:cubicBezTo>
                    <a:cubicBezTo>
                      <a:pt x="5120" y="26623"/>
                      <a:pt x="4703" y="34183"/>
                      <a:pt x="0" y="3901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a:off x="8408114" y="-168156"/>
                <a:ext cx="582066" cy="3987610"/>
              </a:xfrm>
              <a:custGeom>
                <a:avLst/>
                <a:gdLst/>
                <a:ahLst/>
                <a:cxnLst/>
                <a:rect l="l" t="t" r="r" b="b"/>
                <a:pathLst>
                  <a:path w="5871" h="40221" fill="none" extrusionOk="0">
                    <a:moveTo>
                      <a:pt x="1763" y="40220"/>
                    </a:moveTo>
                    <a:cubicBezTo>
                      <a:pt x="5871" y="34684"/>
                      <a:pt x="5109" y="27028"/>
                      <a:pt x="3597" y="20325"/>
                    </a:cubicBezTo>
                    <a:cubicBezTo>
                      <a:pt x="2073" y="13610"/>
                      <a:pt x="1" y="6573"/>
                      <a:pt x="2049" y="1"/>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5969496" y="26651"/>
                <a:ext cx="541913" cy="3432710"/>
              </a:xfrm>
              <a:custGeom>
                <a:avLst/>
                <a:gdLst/>
                <a:ahLst/>
                <a:cxnLst/>
                <a:rect l="l" t="t" r="r" b="b"/>
                <a:pathLst>
                  <a:path w="5466" h="34624" fill="none" extrusionOk="0">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4771402" y="426776"/>
                <a:ext cx="416795" cy="1656175"/>
              </a:xfrm>
              <a:custGeom>
                <a:avLst/>
                <a:gdLst/>
                <a:ahLst/>
                <a:cxnLst/>
                <a:rect l="l" t="t" r="r" b="b"/>
                <a:pathLst>
                  <a:path w="4204" h="16705" fill="none" extrusionOk="0">
                    <a:moveTo>
                      <a:pt x="918" y="1"/>
                    </a:moveTo>
                    <a:cubicBezTo>
                      <a:pt x="1" y="2727"/>
                      <a:pt x="1108" y="5668"/>
                      <a:pt x="2144" y="8347"/>
                    </a:cubicBezTo>
                    <a:cubicBezTo>
                      <a:pt x="3192" y="11026"/>
                      <a:pt x="4204" y="14038"/>
                      <a:pt x="3120" y="16705"/>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5349778" y="366598"/>
                <a:ext cx="3989891" cy="478164"/>
              </a:xfrm>
              <a:custGeom>
                <a:avLst/>
                <a:gdLst/>
                <a:ahLst/>
                <a:cxnLst/>
                <a:rect l="l" t="t" r="r" b="b"/>
                <a:pathLst>
                  <a:path w="40244" h="4823" fill="none" extrusionOk="0">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a:off x="4060874" y="1217606"/>
                <a:ext cx="5385123" cy="559659"/>
              </a:xfrm>
              <a:custGeom>
                <a:avLst/>
                <a:gdLst/>
                <a:ahLst/>
                <a:cxnLst/>
                <a:rect l="l" t="t" r="r" b="b"/>
                <a:pathLst>
                  <a:path w="54317" h="5645" fill="none" extrusionOk="0">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a:off x="5296739" y="2145447"/>
                <a:ext cx="4001689" cy="705895"/>
              </a:xfrm>
              <a:custGeom>
                <a:avLst/>
                <a:gdLst/>
                <a:ahLst/>
                <a:cxnLst/>
                <a:rect l="l" t="t" r="r" b="b"/>
                <a:pathLst>
                  <a:path w="40363" h="7120" fill="none" extrusionOk="0">
                    <a:moveTo>
                      <a:pt x="0" y="2548"/>
                    </a:moveTo>
                    <a:cubicBezTo>
                      <a:pt x="6406" y="0"/>
                      <a:pt x="13597" y="2000"/>
                      <a:pt x="20241" y="3798"/>
                    </a:cubicBezTo>
                    <a:cubicBezTo>
                      <a:pt x="26884" y="5596"/>
                      <a:pt x="34338" y="7120"/>
                      <a:pt x="40362" y="379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a:off x="7480372" y="1575299"/>
                <a:ext cx="258663" cy="2318447"/>
              </a:xfrm>
              <a:custGeom>
                <a:avLst/>
                <a:gdLst/>
                <a:ahLst/>
                <a:cxnLst/>
                <a:rect l="l" t="t" r="r" b="b"/>
                <a:pathLst>
                  <a:path w="2609" h="23385" fill="none" extrusionOk="0">
                    <a:moveTo>
                      <a:pt x="2608" y="0"/>
                    </a:moveTo>
                    <a:cubicBezTo>
                      <a:pt x="1037" y="8704"/>
                      <a:pt x="501" y="14562"/>
                      <a:pt x="1" y="23384"/>
                    </a:cubicBezTo>
                  </a:path>
                </a:pathLst>
              </a:custGeom>
              <a:solidFill>
                <a:schemeClr val="dk1"/>
              </a:solid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 name="Google Shape;211;p4"/>
            <p:cNvSpPr/>
            <p:nvPr/>
          </p:nvSpPr>
          <p:spPr>
            <a:xfrm>
              <a:off x="235302" y="3474502"/>
              <a:ext cx="720072" cy="2061073"/>
            </a:xfrm>
            <a:custGeom>
              <a:avLst/>
              <a:gdLst/>
              <a:ahLst/>
              <a:cxnLst/>
              <a:rect l="l" t="t" r="r" b="b"/>
              <a:pathLst>
                <a:path w="7263" h="20789" fill="none" extrusionOk="0">
                  <a:moveTo>
                    <a:pt x="1262" y="0"/>
                  </a:moveTo>
                  <a:cubicBezTo>
                    <a:pt x="0" y="3453"/>
                    <a:pt x="1667" y="7251"/>
                    <a:pt x="3453" y="10466"/>
                  </a:cubicBezTo>
                  <a:cubicBezTo>
                    <a:pt x="5239" y="13681"/>
                    <a:pt x="7263" y="17157"/>
                    <a:pt x="6739" y="20789"/>
                  </a:cubicBezTo>
                </a:path>
              </a:pathLst>
            </a:custGeom>
            <a:no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4"/>
          <p:cNvSpPr/>
          <p:nvPr/>
        </p:nvSpPr>
        <p:spPr>
          <a:xfrm>
            <a:off x="7656152" y="-276994"/>
            <a:ext cx="3796265" cy="2388938"/>
          </a:xfrm>
          <a:custGeom>
            <a:avLst/>
            <a:gdLst/>
            <a:ahLst/>
            <a:cxnLst/>
            <a:rect l="l" t="t" r="r" b="b"/>
            <a:pathLst>
              <a:path w="38291" h="24096" extrusionOk="0">
                <a:moveTo>
                  <a:pt x="1941" y="0"/>
                </a:moveTo>
                <a:cubicBezTo>
                  <a:pt x="84" y="1048"/>
                  <a:pt x="0" y="3822"/>
                  <a:pt x="1203" y="5572"/>
                </a:cubicBezTo>
                <a:cubicBezTo>
                  <a:pt x="2406" y="7311"/>
                  <a:pt x="4441" y="8263"/>
                  <a:pt x="6382" y="9156"/>
                </a:cubicBezTo>
                <a:cubicBezTo>
                  <a:pt x="8311" y="10049"/>
                  <a:pt x="10335" y="11061"/>
                  <a:pt x="11454" y="12847"/>
                </a:cubicBezTo>
                <a:cubicBezTo>
                  <a:pt x="12693" y="14835"/>
                  <a:pt x="12704" y="17645"/>
                  <a:pt x="14621" y="19038"/>
                </a:cubicBezTo>
                <a:cubicBezTo>
                  <a:pt x="15487" y="19663"/>
                  <a:pt x="16496" y="19829"/>
                  <a:pt x="17564" y="19829"/>
                </a:cubicBezTo>
                <a:cubicBezTo>
                  <a:pt x="18773" y="19829"/>
                  <a:pt x="20058" y="19616"/>
                  <a:pt x="21295" y="19616"/>
                </a:cubicBezTo>
                <a:cubicBezTo>
                  <a:pt x="22089" y="19616"/>
                  <a:pt x="22864" y="19703"/>
                  <a:pt x="23587" y="19991"/>
                </a:cubicBezTo>
                <a:cubicBezTo>
                  <a:pt x="25361" y="20693"/>
                  <a:pt x="26456" y="22443"/>
                  <a:pt x="28111" y="23372"/>
                </a:cubicBezTo>
                <a:cubicBezTo>
                  <a:pt x="29039" y="23885"/>
                  <a:pt x="30035" y="24096"/>
                  <a:pt x="31060" y="24096"/>
                </a:cubicBezTo>
                <a:cubicBezTo>
                  <a:pt x="33390" y="24096"/>
                  <a:pt x="35867" y="23007"/>
                  <a:pt x="38017" y="21908"/>
                </a:cubicBezTo>
                <a:lnTo>
                  <a:pt x="38291" y="548"/>
                </a:lnTo>
                <a:lnTo>
                  <a:pt x="19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a:off x="-1135777" y="2808566"/>
            <a:ext cx="4058398" cy="2465971"/>
          </a:xfrm>
          <a:custGeom>
            <a:avLst/>
            <a:gdLst/>
            <a:ahLst/>
            <a:cxnLst/>
            <a:rect l="l" t="t" r="r" b="b"/>
            <a:pathLst>
              <a:path w="40935" h="24873" extrusionOk="0">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a:off x="501275" y="327525"/>
            <a:ext cx="8141400" cy="4438200"/>
          </a:xfrm>
          <a:prstGeom prst="roundRect">
            <a:avLst>
              <a:gd name="adj" fmla="val 374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txBox="1">
            <a:spLocks noGrp="1"/>
          </p:cNvSpPr>
          <p:nvPr>
            <p:ph type="subTitle" idx="1"/>
          </p:nvPr>
        </p:nvSpPr>
        <p:spPr>
          <a:xfrm>
            <a:off x="745025" y="1276600"/>
            <a:ext cx="7653900" cy="3322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100"/>
              <a:buAutoNum type="arabicPeriod"/>
              <a:defRPr sz="1100">
                <a:solidFill>
                  <a:schemeClr val="dk1"/>
                </a:solidFill>
              </a:defRPr>
            </a:lvl1pPr>
            <a:lvl2pPr lvl="1" rtl="0">
              <a:lnSpc>
                <a:spcPct val="100000"/>
              </a:lnSpc>
              <a:spcBef>
                <a:spcPts val="0"/>
              </a:spcBef>
              <a:spcAft>
                <a:spcPts val="0"/>
              </a:spcAft>
              <a:buSzPts val="1600"/>
              <a:buAutoNum type="alphaLcPeriod"/>
              <a:defRPr sz="1600"/>
            </a:lvl2pPr>
            <a:lvl3pPr lvl="2" rtl="0">
              <a:lnSpc>
                <a:spcPct val="100000"/>
              </a:lnSpc>
              <a:spcBef>
                <a:spcPts val="0"/>
              </a:spcBef>
              <a:spcAft>
                <a:spcPts val="0"/>
              </a:spcAft>
              <a:buSzPts val="1600"/>
              <a:buAutoNum type="romanLcPeriod"/>
              <a:defRPr sz="1600"/>
            </a:lvl3pPr>
            <a:lvl4pPr lvl="3" rtl="0">
              <a:lnSpc>
                <a:spcPct val="100000"/>
              </a:lnSpc>
              <a:spcBef>
                <a:spcPts val="0"/>
              </a:spcBef>
              <a:spcAft>
                <a:spcPts val="0"/>
              </a:spcAft>
              <a:buSzPts val="1600"/>
              <a:buAutoNum type="arabicPeriod"/>
              <a:defRPr sz="1600"/>
            </a:lvl4pPr>
            <a:lvl5pPr lvl="4" rtl="0">
              <a:lnSpc>
                <a:spcPct val="100000"/>
              </a:lnSpc>
              <a:spcBef>
                <a:spcPts val="0"/>
              </a:spcBef>
              <a:spcAft>
                <a:spcPts val="0"/>
              </a:spcAft>
              <a:buSzPts val="1600"/>
              <a:buAutoNum type="alphaLcPeriod"/>
              <a:defRPr sz="1600"/>
            </a:lvl5pPr>
            <a:lvl6pPr lvl="5" rtl="0">
              <a:lnSpc>
                <a:spcPct val="100000"/>
              </a:lnSpc>
              <a:spcBef>
                <a:spcPts val="0"/>
              </a:spcBef>
              <a:spcAft>
                <a:spcPts val="0"/>
              </a:spcAft>
              <a:buSzPts val="1600"/>
              <a:buAutoNum type="romanLcPeriod"/>
              <a:defRPr sz="1600"/>
            </a:lvl6pPr>
            <a:lvl7pPr lvl="6" rtl="0">
              <a:lnSpc>
                <a:spcPct val="100000"/>
              </a:lnSpc>
              <a:spcBef>
                <a:spcPts val="0"/>
              </a:spcBef>
              <a:spcAft>
                <a:spcPts val="0"/>
              </a:spcAft>
              <a:buSzPts val="1600"/>
              <a:buAutoNum type="arabicPeriod"/>
              <a:defRPr sz="1600"/>
            </a:lvl7pPr>
            <a:lvl8pPr lvl="7" rtl="0">
              <a:lnSpc>
                <a:spcPct val="100000"/>
              </a:lnSpc>
              <a:spcBef>
                <a:spcPts val="0"/>
              </a:spcBef>
              <a:spcAft>
                <a:spcPts val="0"/>
              </a:spcAft>
              <a:buSzPts val="1600"/>
              <a:buAutoNum type="alphaLcPeriod"/>
              <a:defRPr sz="1600"/>
            </a:lvl8pPr>
            <a:lvl9pPr lvl="8" rtl="0">
              <a:lnSpc>
                <a:spcPct val="100000"/>
              </a:lnSpc>
              <a:spcBef>
                <a:spcPts val="0"/>
              </a:spcBef>
              <a:spcAft>
                <a:spcPts val="0"/>
              </a:spcAft>
              <a:buSzPts val="1600"/>
              <a:buAutoNum type="romanLcPeriod"/>
              <a:defRPr sz="1600"/>
            </a:lvl9pPr>
          </a:lstStyle>
          <a:p>
            <a:endParaRPr/>
          </a:p>
        </p:txBody>
      </p:sp>
      <p:sp>
        <p:nvSpPr>
          <p:cNvPr id="216" name="Google Shape;216;p4"/>
          <p:cNvSpPr txBox="1">
            <a:spLocks noGrp="1"/>
          </p:cNvSpPr>
          <p:nvPr>
            <p:ph type="title"/>
          </p:nvPr>
        </p:nvSpPr>
        <p:spPr>
          <a:xfrm>
            <a:off x="713225" y="521225"/>
            <a:ext cx="7717500" cy="572700"/>
          </a:xfrm>
          <a:prstGeom prst="rect">
            <a:avLst/>
          </a:prstGeom>
        </p:spPr>
        <p:txBody>
          <a:bodyPr spcFirstLastPara="1" wrap="square" lIns="0" tIns="0" rIns="0" bIns="0" anchor="t" anchorCtr="0">
            <a:noAutofit/>
          </a:bodyPr>
          <a:lstStyle>
            <a:lvl1pPr lvl="0" algn="ctr" rtl="0">
              <a:spcBef>
                <a:spcPts val="0"/>
              </a:spcBef>
              <a:spcAft>
                <a:spcPts val="0"/>
              </a:spcAft>
              <a:buSzPts val="3300"/>
              <a:buNone/>
              <a:defRPr sz="35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3"/>
        <p:cNvGrpSpPr/>
        <p:nvPr/>
      </p:nvGrpSpPr>
      <p:grpSpPr>
        <a:xfrm>
          <a:off x="0" y="0"/>
          <a:ext cx="0" cy="0"/>
          <a:chOff x="0" y="0"/>
          <a:chExt cx="0" cy="0"/>
        </a:xfrm>
      </p:grpSpPr>
      <p:sp>
        <p:nvSpPr>
          <p:cNvPr id="274" name="Google Shape;274;p7"/>
          <p:cNvSpPr/>
          <p:nvPr/>
        </p:nvSpPr>
        <p:spPr>
          <a:xfrm>
            <a:off x="-2948150" y="-2137319"/>
            <a:ext cx="10743601" cy="7118895"/>
          </a:xfrm>
          <a:custGeom>
            <a:avLst/>
            <a:gdLst/>
            <a:ahLst/>
            <a:cxn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 name="Google Shape;275;p7"/>
          <p:cNvGrpSpPr/>
          <p:nvPr/>
        </p:nvGrpSpPr>
        <p:grpSpPr>
          <a:xfrm rot="10800000">
            <a:off x="-789298" y="-168156"/>
            <a:ext cx="10235295" cy="5807657"/>
            <a:chOff x="-789298" y="-168156"/>
            <a:chExt cx="10235295" cy="5807657"/>
          </a:xfrm>
        </p:grpSpPr>
        <p:grpSp>
          <p:nvGrpSpPr>
            <p:cNvPr id="276" name="Google Shape;276;p7"/>
            <p:cNvGrpSpPr/>
            <p:nvPr/>
          </p:nvGrpSpPr>
          <p:grpSpPr>
            <a:xfrm>
              <a:off x="-789298" y="-168156"/>
              <a:ext cx="10235295" cy="5807657"/>
              <a:chOff x="-789298" y="-168156"/>
              <a:chExt cx="10235295" cy="5807657"/>
            </a:xfrm>
          </p:grpSpPr>
          <p:sp>
            <p:nvSpPr>
              <p:cNvPr id="277" name="Google Shape;277;p7"/>
              <p:cNvSpPr/>
              <p:nvPr/>
            </p:nvSpPr>
            <p:spPr>
              <a:xfrm>
                <a:off x="1133500" y="2835949"/>
                <a:ext cx="865415" cy="2803552"/>
              </a:xfrm>
              <a:custGeom>
                <a:avLst/>
                <a:gdLst/>
                <a:ahLst/>
                <a:cxnLst/>
                <a:rect l="l" t="t" r="r" b="b"/>
                <a:pathLst>
                  <a:path w="8729" h="28278" fill="none" extrusionOk="0">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2009392" y="2608128"/>
                <a:ext cx="875924" cy="2946416"/>
              </a:xfrm>
              <a:custGeom>
                <a:avLst/>
                <a:gdLst/>
                <a:ahLst/>
                <a:cxnLst/>
                <a:rect l="l" t="t" r="r" b="b"/>
                <a:pathLst>
                  <a:path w="8835" h="29719" fill="none" extrusionOk="0">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3015057" y="2177270"/>
                <a:ext cx="702425" cy="3302932"/>
              </a:xfrm>
              <a:custGeom>
                <a:avLst/>
                <a:gdLst/>
                <a:ahLst/>
                <a:cxnLst/>
                <a:rect l="l" t="t" r="r" b="b"/>
                <a:pathLst>
                  <a:path w="7085" h="33315" fill="none" extrusionOk="0">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3740952" y="2236258"/>
                <a:ext cx="852328" cy="3324149"/>
              </a:xfrm>
              <a:custGeom>
                <a:avLst/>
                <a:gdLst/>
                <a:ahLst/>
                <a:cxnLst/>
                <a:rect l="l" t="t" r="r" b="b"/>
                <a:pathLst>
                  <a:path w="8597" h="33529" fill="none" extrusionOk="0">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339604" y="3689336"/>
                <a:ext cx="3915534" cy="561940"/>
              </a:xfrm>
              <a:custGeom>
                <a:avLst/>
                <a:gdLst/>
                <a:ahLst/>
                <a:cxnLst/>
                <a:rect l="l" t="t" r="r" b="b"/>
                <a:pathLst>
                  <a:path w="39494" h="5668" fill="none" extrusionOk="0">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789298" y="3989132"/>
                <a:ext cx="4993213" cy="1112081"/>
              </a:xfrm>
              <a:custGeom>
                <a:avLst/>
                <a:gdLst/>
                <a:ahLst/>
                <a:cxnLst/>
                <a:rect l="l" t="t" r="r" b="b"/>
                <a:pathLst>
                  <a:path w="50364" h="11217" fill="none" extrusionOk="0">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a:off x="6828831" y="-133854"/>
                <a:ext cx="520696" cy="3377190"/>
              </a:xfrm>
              <a:custGeom>
                <a:avLst/>
                <a:gdLst/>
                <a:ahLst/>
                <a:cxnLst/>
                <a:rect l="l" t="t" r="r" b="b"/>
                <a:pathLst>
                  <a:path w="5252" h="34064" fill="none" extrusionOk="0">
                    <a:moveTo>
                      <a:pt x="953" y="34064"/>
                    </a:moveTo>
                    <a:cubicBezTo>
                      <a:pt x="4287" y="28063"/>
                      <a:pt x="5251" y="20788"/>
                      <a:pt x="3596" y="14133"/>
                    </a:cubicBezTo>
                    <a:cubicBezTo>
                      <a:pt x="2417" y="9430"/>
                      <a:pt x="0" y="4691"/>
                      <a:pt x="1227" y="0"/>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7753103" y="-164587"/>
                <a:ext cx="507610" cy="3868342"/>
              </a:xfrm>
              <a:custGeom>
                <a:avLst/>
                <a:gdLst/>
                <a:ahLst/>
                <a:cxnLst/>
                <a:rect l="l" t="t" r="r" b="b"/>
                <a:pathLst>
                  <a:path w="5120" h="39018" fill="none" extrusionOk="0">
                    <a:moveTo>
                      <a:pt x="1453" y="1"/>
                    </a:moveTo>
                    <a:cubicBezTo>
                      <a:pt x="881" y="6716"/>
                      <a:pt x="3072" y="13312"/>
                      <a:pt x="4096" y="19967"/>
                    </a:cubicBezTo>
                    <a:cubicBezTo>
                      <a:pt x="5120" y="26623"/>
                      <a:pt x="4703" y="34183"/>
                      <a:pt x="0" y="3901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8408114" y="-168156"/>
                <a:ext cx="582066" cy="3987610"/>
              </a:xfrm>
              <a:custGeom>
                <a:avLst/>
                <a:gdLst/>
                <a:ahLst/>
                <a:cxnLst/>
                <a:rect l="l" t="t" r="r" b="b"/>
                <a:pathLst>
                  <a:path w="5871" h="40221" fill="none" extrusionOk="0">
                    <a:moveTo>
                      <a:pt x="1763" y="40220"/>
                    </a:moveTo>
                    <a:cubicBezTo>
                      <a:pt x="5871" y="34684"/>
                      <a:pt x="5109" y="27028"/>
                      <a:pt x="3597" y="20325"/>
                    </a:cubicBezTo>
                    <a:cubicBezTo>
                      <a:pt x="2073" y="13610"/>
                      <a:pt x="1" y="6573"/>
                      <a:pt x="2049" y="1"/>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a:off x="5969496" y="26651"/>
                <a:ext cx="541913" cy="3432710"/>
              </a:xfrm>
              <a:custGeom>
                <a:avLst/>
                <a:gdLst/>
                <a:ahLst/>
                <a:cxnLst/>
                <a:rect l="l" t="t" r="r" b="b"/>
                <a:pathLst>
                  <a:path w="5466" h="34624" fill="none" extrusionOk="0">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7"/>
              <p:cNvSpPr/>
              <p:nvPr/>
            </p:nvSpPr>
            <p:spPr>
              <a:xfrm>
                <a:off x="4771402" y="426776"/>
                <a:ext cx="416795" cy="1656175"/>
              </a:xfrm>
              <a:custGeom>
                <a:avLst/>
                <a:gdLst/>
                <a:ahLst/>
                <a:cxnLst/>
                <a:rect l="l" t="t" r="r" b="b"/>
                <a:pathLst>
                  <a:path w="4204" h="16705" fill="none" extrusionOk="0">
                    <a:moveTo>
                      <a:pt x="918" y="1"/>
                    </a:moveTo>
                    <a:cubicBezTo>
                      <a:pt x="1" y="2727"/>
                      <a:pt x="1108" y="5668"/>
                      <a:pt x="2144" y="8347"/>
                    </a:cubicBezTo>
                    <a:cubicBezTo>
                      <a:pt x="3192" y="11026"/>
                      <a:pt x="4204" y="14038"/>
                      <a:pt x="3120" y="16705"/>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p:nvPr/>
            </p:nvSpPr>
            <p:spPr>
              <a:xfrm>
                <a:off x="5349778" y="366598"/>
                <a:ext cx="3989891" cy="478164"/>
              </a:xfrm>
              <a:custGeom>
                <a:avLst/>
                <a:gdLst/>
                <a:ahLst/>
                <a:cxnLst/>
                <a:rect l="l" t="t" r="r" b="b"/>
                <a:pathLst>
                  <a:path w="40244" h="4823" fill="none" extrusionOk="0">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p:nvPr/>
            </p:nvSpPr>
            <p:spPr>
              <a:xfrm>
                <a:off x="4060874" y="1217606"/>
                <a:ext cx="5385123" cy="559659"/>
              </a:xfrm>
              <a:custGeom>
                <a:avLst/>
                <a:gdLst/>
                <a:ahLst/>
                <a:cxnLst/>
                <a:rect l="l" t="t" r="r" b="b"/>
                <a:pathLst>
                  <a:path w="54317" h="5645" fill="none" extrusionOk="0">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a:off x="5296739" y="2145447"/>
                <a:ext cx="4001689" cy="705895"/>
              </a:xfrm>
              <a:custGeom>
                <a:avLst/>
                <a:gdLst/>
                <a:ahLst/>
                <a:cxnLst/>
                <a:rect l="l" t="t" r="r" b="b"/>
                <a:pathLst>
                  <a:path w="40363" h="7120" fill="none" extrusionOk="0">
                    <a:moveTo>
                      <a:pt x="0" y="2548"/>
                    </a:moveTo>
                    <a:cubicBezTo>
                      <a:pt x="6406" y="0"/>
                      <a:pt x="13597" y="2000"/>
                      <a:pt x="20241" y="3798"/>
                    </a:cubicBezTo>
                    <a:cubicBezTo>
                      <a:pt x="26884" y="5596"/>
                      <a:pt x="34338" y="7120"/>
                      <a:pt x="40362" y="379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7"/>
              <p:cNvSpPr/>
              <p:nvPr/>
            </p:nvSpPr>
            <p:spPr>
              <a:xfrm>
                <a:off x="7480372" y="1575299"/>
                <a:ext cx="258663" cy="2318447"/>
              </a:xfrm>
              <a:custGeom>
                <a:avLst/>
                <a:gdLst/>
                <a:ahLst/>
                <a:cxnLst/>
                <a:rect l="l" t="t" r="r" b="b"/>
                <a:pathLst>
                  <a:path w="2609" h="23385" fill="none" extrusionOk="0">
                    <a:moveTo>
                      <a:pt x="2608" y="0"/>
                    </a:moveTo>
                    <a:cubicBezTo>
                      <a:pt x="1037" y="8704"/>
                      <a:pt x="501" y="14562"/>
                      <a:pt x="1" y="23384"/>
                    </a:cubicBezTo>
                  </a:path>
                </a:pathLst>
              </a:custGeom>
              <a:solidFill>
                <a:schemeClr val="dk1"/>
              </a:solid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 name="Google Shape;292;p7"/>
            <p:cNvSpPr/>
            <p:nvPr/>
          </p:nvSpPr>
          <p:spPr>
            <a:xfrm>
              <a:off x="235302" y="3474502"/>
              <a:ext cx="720072" cy="2061073"/>
            </a:xfrm>
            <a:custGeom>
              <a:avLst/>
              <a:gdLst/>
              <a:ahLst/>
              <a:cxnLst/>
              <a:rect l="l" t="t" r="r" b="b"/>
              <a:pathLst>
                <a:path w="7263" h="20789" fill="none" extrusionOk="0">
                  <a:moveTo>
                    <a:pt x="1262" y="0"/>
                  </a:moveTo>
                  <a:cubicBezTo>
                    <a:pt x="0" y="3453"/>
                    <a:pt x="1667" y="7251"/>
                    <a:pt x="3453" y="10466"/>
                  </a:cubicBezTo>
                  <a:cubicBezTo>
                    <a:pt x="5239" y="13681"/>
                    <a:pt x="7263" y="17157"/>
                    <a:pt x="6739" y="20789"/>
                  </a:cubicBezTo>
                </a:path>
              </a:pathLst>
            </a:custGeom>
            <a:no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 name="Google Shape;293;p7"/>
          <p:cNvSpPr/>
          <p:nvPr/>
        </p:nvSpPr>
        <p:spPr>
          <a:xfrm>
            <a:off x="-3169262" y="-52242"/>
            <a:ext cx="5446592" cy="2631242"/>
          </a:xfrm>
          <a:custGeom>
            <a:avLst/>
            <a:gdLst/>
            <a:ahLst/>
            <a:cxnLst/>
            <a:rect l="l" t="t" r="r" b="b"/>
            <a:pathLst>
              <a:path w="54937" h="26540" extrusionOk="0">
                <a:moveTo>
                  <a:pt x="429" y="1"/>
                </a:moveTo>
                <a:lnTo>
                  <a:pt x="429" y="25"/>
                </a:lnTo>
                <a:cubicBezTo>
                  <a:pt x="60" y="1346"/>
                  <a:pt x="1" y="2739"/>
                  <a:pt x="287" y="4085"/>
                </a:cubicBezTo>
                <a:cubicBezTo>
                  <a:pt x="1061" y="7597"/>
                  <a:pt x="4263" y="10419"/>
                  <a:pt x="7835" y="10764"/>
                </a:cubicBezTo>
                <a:cubicBezTo>
                  <a:pt x="8167" y="10796"/>
                  <a:pt x="8503" y="10808"/>
                  <a:pt x="8842" y="10808"/>
                </a:cubicBezTo>
                <a:cubicBezTo>
                  <a:pt x="10218" y="10808"/>
                  <a:pt x="11636" y="10598"/>
                  <a:pt x="12990" y="10598"/>
                </a:cubicBezTo>
                <a:cubicBezTo>
                  <a:pt x="14181" y="10598"/>
                  <a:pt x="15324" y="10760"/>
                  <a:pt x="16348" y="11371"/>
                </a:cubicBezTo>
                <a:cubicBezTo>
                  <a:pt x="19706" y="13371"/>
                  <a:pt x="19218" y="18336"/>
                  <a:pt x="20944" y="21849"/>
                </a:cubicBezTo>
                <a:cubicBezTo>
                  <a:pt x="22319" y="24664"/>
                  <a:pt x="25384" y="26539"/>
                  <a:pt x="28499" y="26539"/>
                </a:cubicBezTo>
                <a:cubicBezTo>
                  <a:pt x="28783" y="26539"/>
                  <a:pt x="29067" y="26524"/>
                  <a:pt x="29350" y="26492"/>
                </a:cubicBezTo>
                <a:cubicBezTo>
                  <a:pt x="32743" y="26135"/>
                  <a:pt x="35767" y="23492"/>
                  <a:pt x="36589" y="20170"/>
                </a:cubicBezTo>
                <a:cubicBezTo>
                  <a:pt x="37458" y="16610"/>
                  <a:pt x="36113" y="12312"/>
                  <a:pt x="38518" y="9538"/>
                </a:cubicBezTo>
                <a:cubicBezTo>
                  <a:pt x="41149" y="6525"/>
                  <a:pt x="46090" y="7775"/>
                  <a:pt x="49840" y="6382"/>
                </a:cubicBezTo>
                <a:cubicBezTo>
                  <a:pt x="52543" y="5394"/>
                  <a:pt x="54412" y="2799"/>
                  <a:pt x="549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4" name="Google Shape;294;p7"/>
          <p:cNvGrpSpPr/>
          <p:nvPr/>
        </p:nvGrpSpPr>
        <p:grpSpPr>
          <a:xfrm rot="-2437457">
            <a:off x="-380213" y="256736"/>
            <a:ext cx="1233608" cy="768551"/>
            <a:chOff x="93633" y="136398"/>
            <a:chExt cx="1233600" cy="768546"/>
          </a:xfrm>
        </p:grpSpPr>
        <p:grpSp>
          <p:nvGrpSpPr>
            <p:cNvPr id="295" name="Google Shape;295;p7"/>
            <p:cNvGrpSpPr/>
            <p:nvPr/>
          </p:nvGrpSpPr>
          <p:grpSpPr>
            <a:xfrm>
              <a:off x="93633" y="189140"/>
              <a:ext cx="676436" cy="715804"/>
              <a:chOff x="93633" y="189140"/>
              <a:chExt cx="676436" cy="715804"/>
            </a:xfrm>
          </p:grpSpPr>
          <p:sp>
            <p:nvSpPr>
              <p:cNvPr id="296" name="Google Shape;296;p7"/>
              <p:cNvSpPr/>
              <p:nvPr/>
            </p:nvSpPr>
            <p:spPr>
              <a:xfrm>
                <a:off x="93633" y="314650"/>
                <a:ext cx="590294" cy="590294"/>
              </a:xfrm>
              <a:custGeom>
                <a:avLst/>
                <a:gdLst/>
                <a:ahLst/>
                <a:cxnLst/>
                <a:rect l="l" t="t" r="r" b="b"/>
                <a:pathLst>
                  <a:path w="5954" h="5954" extrusionOk="0">
                    <a:moveTo>
                      <a:pt x="2977" y="0"/>
                    </a:moveTo>
                    <a:cubicBezTo>
                      <a:pt x="1322" y="0"/>
                      <a:pt x="0" y="1334"/>
                      <a:pt x="0" y="2977"/>
                    </a:cubicBezTo>
                    <a:cubicBezTo>
                      <a:pt x="0" y="4620"/>
                      <a:pt x="1322" y="5954"/>
                      <a:pt x="2977" y="5954"/>
                    </a:cubicBezTo>
                    <a:cubicBezTo>
                      <a:pt x="4620" y="5954"/>
                      <a:pt x="5953" y="4620"/>
                      <a:pt x="5953" y="2977"/>
                    </a:cubicBezTo>
                    <a:cubicBezTo>
                      <a:pt x="5953" y="1334"/>
                      <a:pt x="4620" y="0"/>
                      <a:pt x="29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 name="Google Shape;297;p7"/>
              <p:cNvGrpSpPr/>
              <p:nvPr/>
            </p:nvGrpSpPr>
            <p:grpSpPr>
              <a:xfrm>
                <a:off x="463123" y="189140"/>
                <a:ext cx="306945" cy="261834"/>
                <a:chOff x="463123" y="189140"/>
                <a:chExt cx="306945" cy="261834"/>
              </a:xfrm>
            </p:grpSpPr>
            <p:sp>
              <p:nvSpPr>
                <p:cNvPr id="298" name="Google Shape;298;p7"/>
                <p:cNvSpPr/>
                <p:nvPr/>
              </p:nvSpPr>
              <p:spPr>
                <a:xfrm>
                  <a:off x="478391" y="226416"/>
                  <a:ext cx="194914" cy="224558"/>
                </a:xfrm>
                <a:custGeom>
                  <a:avLst/>
                  <a:gdLst/>
                  <a:ahLst/>
                  <a:cxnLst/>
                  <a:rect l="l" t="t" r="r" b="b"/>
                  <a:pathLst>
                    <a:path w="1966" h="2265" extrusionOk="0">
                      <a:moveTo>
                        <a:pt x="691" y="1010"/>
                      </a:moveTo>
                      <a:cubicBezTo>
                        <a:pt x="690" y="1012"/>
                        <a:pt x="689" y="1015"/>
                        <a:pt x="687" y="1017"/>
                      </a:cubicBezTo>
                      <a:lnTo>
                        <a:pt x="687" y="1017"/>
                      </a:lnTo>
                      <a:cubicBezTo>
                        <a:pt x="688" y="1017"/>
                        <a:pt x="688" y="1016"/>
                        <a:pt x="689" y="1016"/>
                      </a:cubicBezTo>
                      <a:lnTo>
                        <a:pt x="689" y="1016"/>
                      </a:lnTo>
                      <a:cubicBezTo>
                        <a:pt x="690" y="1014"/>
                        <a:pt x="691" y="1012"/>
                        <a:pt x="691" y="1010"/>
                      </a:cubicBezTo>
                      <a:close/>
                      <a:moveTo>
                        <a:pt x="687" y="1017"/>
                      </a:moveTo>
                      <a:cubicBezTo>
                        <a:pt x="685" y="1019"/>
                        <a:pt x="682" y="1020"/>
                        <a:pt x="679" y="1021"/>
                      </a:cubicBezTo>
                      <a:cubicBezTo>
                        <a:pt x="671" y="1035"/>
                        <a:pt x="668" y="1040"/>
                        <a:pt x="670" y="1040"/>
                      </a:cubicBezTo>
                      <a:cubicBezTo>
                        <a:pt x="671" y="1040"/>
                        <a:pt x="680" y="1029"/>
                        <a:pt x="687" y="1017"/>
                      </a:cubicBezTo>
                      <a:close/>
                      <a:moveTo>
                        <a:pt x="1532" y="1"/>
                      </a:moveTo>
                      <a:cubicBezTo>
                        <a:pt x="1404" y="1"/>
                        <a:pt x="1285" y="64"/>
                        <a:pt x="1215" y="188"/>
                      </a:cubicBezTo>
                      <a:cubicBezTo>
                        <a:pt x="1072" y="462"/>
                        <a:pt x="894" y="724"/>
                        <a:pt x="715" y="986"/>
                      </a:cubicBezTo>
                      <a:cubicBezTo>
                        <a:pt x="705" y="996"/>
                        <a:pt x="704" y="1006"/>
                        <a:pt x="689" y="1016"/>
                      </a:cubicBezTo>
                      <a:lnTo>
                        <a:pt x="689" y="1016"/>
                      </a:lnTo>
                      <a:cubicBezTo>
                        <a:pt x="677" y="1048"/>
                        <a:pt x="654" y="1071"/>
                        <a:pt x="620" y="1105"/>
                      </a:cubicBezTo>
                      <a:cubicBezTo>
                        <a:pt x="572" y="1164"/>
                        <a:pt x="513" y="1224"/>
                        <a:pt x="477" y="1283"/>
                      </a:cubicBezTo>
                      <a:cubicBezTo>
                        <a:pt x="370" y="1402"/>
                        <a:pt x="251" y="1522"/>
                        <a:pt x="144" y="1641"/>
                      </a:cubicBezTo>
                      <a:cubicBezTo>
                        <a:pt x="13" y="1772"/>
                        <a:pt x="1" y="2022"/>
                        <a:pt x="144" y="2153"/>
                      </a:cubicBezTo>
                      <a:cubicBezTo>
                        <a:pt x="223" y="2225"/>
                        <a:pt x="317" y="2264"/>
                        <a:pt x="411" y="2264"/>
                      </a:cubicBezTo>
                      <a:cubicBezTo>
                        <a:pt x="502" y="2264"/>
                        <a:pt x="592" y="2228"/>
                        <a:pt x="668" y="2153"/>
                      </a:cubicBezTo>
                      <a:cubicBezTo>
                        <a:pt x="1144" y="1676"/>
                        <a:pt x="1549" y="1141"/>
                        <a:pt x="1870" y="569"/>
                      </a:cubicBezTo>
                      <a:cubicBezTo>
                        <a:pt x="1965" y="402"/>
                        <a:pt x="1918" y="152"/>
                        <a:pt x="1739" y="57"/>
                      </a:cubicBezTo>
                      <a:cubicBezTo>
                        <a:pt x="1672" y="19"/>
                        <a:pt x="1601"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7"/>
                <p:cNvSpPr/>
                <p:nvPr/>
              </p:nvSpPr>
              <p:spPr>
                <a:xfrm>
                  <a:off x="463123" y="189140"/>
                  <a:ext cx="306945" cy="260051"/>
                </a:xfrm>
                <a:custGeom>
                  <a:avLst/>
                  <a:gdLst/>
                  <a:ahLst/>
                  <a:cxnLst/>
                  <a:rect l="l" t="t" r="r" b="b"/>
                  <a:pathLst>
                    <a:path w="3096" h="2623" extrusionOk="0">
                      <a:moveTo>
                        <a:pt x="959" y="2497"/>
                      </a:moveTo>
                      <a:cubicBezTo>
                        <a:pt x="957" y="2497"/>
                        <a:pt x="952" y="2499"/>
                        <a:pt x="946" y="2503"/>
                      </a:cubicBezTo>
                      <a:lnTo>
                        <a:pt x="946" y="2503"/>
                      </a:lnTo>
                      <a:cubicBezTo>
                        <a:pt x="956" y="2499"/>
                        <a:pt x="960" y="2497"/>
                        <a:pt x="959" y="2497"/>
                      </a:cubicBezTo>
                      <a:close/>
                      <a:moveTo>
                        <a:pt x="373" y="1"/>
                      </a:moveTo>
                      <a:cubicBezTo>
                        <a:pt x="339" y="1"/>
                        <a:pt x="305" y="6"/>
                        <a:pt x="274" y="16"/>
                      </a:cubicBezTo>
                      <a:cubicBezTo>
                        <a:pt x="95" y="76"/>
                        <a:pt x="0" y="266"/>
                        <a:pt x="36" y="481"/>
                      </a:cubicBezTo>
                      <a:cubicBezTo>
                        <a:pt x="119" y="1100"/>
                        <a:pt x="226" y="1731"/>
                        <a:pt x="321" y="2350"/>
                      </a:cubicBezTo>
                      <a:cubicBezTo>
                        <a:pt x="333" y="2469"/>
                        <a:pt x="464" y="2576"/>
                        <a:pt x="572" y="2612"/>
                      </a:cubicBezTo>
                      <a:cubicBezTo>
                        <a:pt x="598" y="2619"/>
                        <a:pt x="625" y="2623"/>
                        <a:pt x="651" y="2623"/>
                      </a:cubicBezTo>
                      <a:cubicBezTo>
                        <a:pt x="751" y="2623"/>
                        <a:pt x="844" y="2573"/>
                        <a:pt x="929" y="2517"/>
                      </a:cubicBezTo>
                      <a:cubicBezTo>
                        <a:pt x="935" y="2511"/>
                        <a:pt x="941" y="2506"/>
                        <a:pt x="946" y="2503"/>
                      </a:cubicBezTo>
                      <a:lnTo>
                        <a:pt x="946" y="2503"/>
                      </a:lnTo>
                      <a:cubicBezTo>
                        <a:pt x="944" y="2503"/>
                        <a:pt x="943" y="2504"/>
                        <a:pt x="941" y="2505"/>
                      </a:cubicBezTo>
                      <a:cubicBezTo>
                        <a:pt x="953" y="2493"/>
                        <a:pt x="988" y="2469"/>
                        <a:pt x="1000" y="2457"/>
                      </a:cubicBezTo>
                      <a:cubicBezTo>
                        <a:pt x="1036" y="2433"/>
                        <a:pt x="1060" y="2409"/>
                        <a:pt x="1095" y="2386"/>
                      </a:cubicBezTo>
                      <a:cubicBezTo>
                        <a:pt x="1167" y="2338"/>
                        <a:pt x="1238" y="2279"/>
                        <a:pt x="1334" y="2231"/>
                      </a:cubicBezTo>
                      <a:cubicBezTo>
                        <a:pt x="1476" y="2148"/>
                        <a:pt x="1643" y="2076"/>
                        <a:pt x="1810" y="1993"/>
                      </a:cubicBezTo>
                      <a:cubicBezTo>
                        <a:pt x="1834" y="1981"/>
                        <a:pt x="1845" y="1981"/>
                        <a:pt x="1881" y="1969"/>
                      </a:cubicBezTo>
                      <a:cubicBezTo>
                        <a:pt x="1905" y="1957"/>
                        <a:pt x="1953" y="1933"/>
                        <a:pt x="1988" y="1921"/>
                      </a:cubicBezTo>
                      <a:lnTo>
                        <a:pt x="2250" y="1838"/>
                      </a:lnTo>
                      <a:cubicBezTo>
                        <a:pt x="2429" y="1790"/>
                        <a:pt x="2607" y="1743"/>
                        <a:pt x="2786" y="1719"/>
                      </a:cubicBezTo>
                      <a:cubicBezTo>
                        <a:pt x="2977" y="1683"/>
                        <a:pt x="3096" y="1433"/>
                        <a:pt x="3036" y="1255"/>
                      </a:cubicBezTo>
                      <a:cubicBezTo>
                        <a:pt x="2978" y="1079"/>
                        <a:pt x="2847" y="992"/>
                        <a:pt x="2691" y="992"/>
                      </a:cubicBezTo>
                      <a:cubicBezTo>
                        <a:pt x="2656" y="992"/>
                        <a:pt x="2620" y="996"/>
                        <a:pt x="2584" y="1005"/>
                      </a:cubicBezTo>
                      <a:cubicBezTo>
                        <a:pt x="1996" y="1091"/>
                        <a:pt x="1434" y="1290"/>
                        <a:pt x="933" y="1593"/>
                      </a:cubicBezTo>
                      <a:lnTo>
                        <a:pt x="933" y="1593"/>
                      </a:lnTo>
                      <a:cubicBezTo>
                        <a:pt x="868" y="1151"/>
                        <a:pt x="797" y="712"/>
                        <a:pt x="738" y="266"/>
                      </a:cubicBezTo>
                      <a:cubicBezTo>
                        <a:pt x="709" y="109"/>
                        <a:pt x="534" y="1"/>
                        <a:pt x="3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0" name="Google Shape;300;p7"/>
            <p:cNvGrpSpPr/>
            <p:nvPr/>
          </p:nvGrpSpPr>
          <p:grpSpPr>
            <a:xfrm>
              <a:off x="182164" y="628622"/>
              <a:ext cx="131066" cy="177168"/>
              <a:chOff x="182164" y="628622"/>
              <a:chExt cx="131066" cy="177168"/>
            </a:xfrm>
          </p:grpSpPr>
          <p:sp>
            <p:nvSpPr>
              <p:cNvPr id="301" name="Google Shape;301;p7"/>
              <p:cNvSpPr/>
              <p:nvPr/>
            </p:nvSpPr>
            <p:spPr>
              <a:xfrm>
                <a:off x="182164" y="662825"/>
                <a:ext cx="131066" cy="124027"/>
              </a:xfrm>
              <a:custGeom>
                <a:avLst/>
                <a:gdLst/>
                <a:ahLst/>
                <a:cxnLst/>
                <a:rect l="l" t="t" r="r" b="b"/>
                <a:pathLst>
                  <a:path w="1322" h="1251" fill="none" extrusionOk="0">
                    <a:moveTo>
                      <a:pt x="0" y="1"/>
                    </a:moveTo>
                    <a:cubicBezTo>
                      <a:pt x="441" y="418"/>
                      <a:pt x="893" y="834"/>
                      <a:pt x="1322" y="1251"/>
                    </a:cubicBezTo>
                  </a:path>
                </a:pathLst>
              </a:custGeom>
              <a:noFill/>
              <a:ln w="65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7"/>
              <p:cNvSpPr/>
              <p:nvPr/>
            </p:nvSpPr>
            <p:spPr>
              <a:xfrm>
                <a:off x="211608" y="628622"/>
                <a:ext cx="72176" cy="177168"/>
              </a:xfrm>
              <a:custGeom>
                <a:avLst/>
                <a:gdLst/>
                <a:ahLst/>
                <a:cxnLst/>
                <a:rect l="l" t="t" r="r" b="b"/>
                <a:pathLst>
                  <a:path w="728" h="1787" fill="none" extrusionOk="0">
                    <a:moveTo>
                      <a:pt x="727" y="1"/>
                    </a:moveTo>
                    <a:cubicBezTo>
                      <a:pt x="489" y="596"/>
                      <a:pt x="239" y="1191"/>
                      <a:pt x="1" y="1786"/>
                    </a:cubicBezTo>
                  </a:path>
                </a:pathLst>
              </a:custGeom>
              <a:noFill/>
              <a:ln w="65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7"/>
            <p:cNvGrpSpPr/>
            <p:nvPr/>
          </p:nvGrpSpPr>
          <p:grpSpPr>
            <a:xfrm>
              <a:off x="886843" y="136398"/>
              <a:ext cx="440390" cy="463091"/>
              <a:chOff x="886843" y="136398"/>
              <a:chExt cx="440390" cy="463091"/>
            </a:xfrm>
          </p:grpSpPr>
          <p:grpSp>
            <p:nvGrpSpPr>
              <p:cNvPr id="304" name="Google Shape;304;p7"/>
              <p:cNvGrpSpPr/>
              <p:nvPr/>
            </p:nvGrpSpPr>
            <p:grpSpPr>
              <a:xfrm>
                <a:off x="886843" y="136398"/>
                <a:ext cx="440390" cy="463091"/>
                <a:chOff x="886843" y="136398"/>
                <a:chExt cx="440390" cy="463091"/>
              </a:xfrm>
            </p:grpSpPr>
            <p:sp>
              <p:nvSpPr>
                <p:cNvPr id="305" name="Google Shape;305;p7"/>
                <p:cNvSpPr/>
                <p:nvPr/>
              </p:nvSpPr>
              <p:spPr>
                <a:xfrm>
                  <a:off x="916386" y="230580"/>
                  <a:ext cx="410847" cy="368909"/>
                </a:xfrm>
                <a:custGeom>
                  <a:avLst/>
                  <a:gdLst/>
                  <a:ahLst/>
                  <a:cxnLst/>
                  <a:rect l="l" t="t" r="r" b="b"/>
                  <a:pathLst>
                    <a:path w="4144" h="3721" extrusionOk="0">
                      <a:moveTo>
                        <a:pt x="2072" y="1"/>
                      </a:moveTo>
                      <a:cubicBezTo>
                        <a:pt x="1902" y="1"/>
                        <a:pt x="1730" y="25"/>
                        <a:pt x="1560" y="75"/>
                      </a:cubicBezTo>
                      <a:cubicBezTo>
                        <a:pt x="572" y="348"/>
                        <a:pt x="0" y="1384"/>
                        <a:pt x="286" y="2372"/>
                      </a:cubicBezTo>
                      <a:cubicBezTo>
                        <a:pt x="512" y="3188"/>
                        <a:pt x="1257" y="3720"/>
                        <a:pt x="2066" y="3720"/>
                      </a:cubicBezTo>
                      <a:cubicBezTo>
                        <a:pt x="2237" y="3720"/>
                        <a:pt x="2411" y="3696"/>
                        <a:pt x="2584" y="3646"/>
                      </a:cubicBezTo>
                      <a:cubicBezTo>
                        <a:pt x="3572" y="3361"/>
                        <a:pt x="4143" y="2325"/>
                        <a:pt x="3858" y="1349"/>
                      </a:cubicBezTo>
                      <a:cubicBezTo>
                        <a:pt x="3622" y="533"/>
                        <a:pt x="2875" y="1"/>
                        <a:pt x="20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 name="Google Shape;306;p7"/>
                <p:cNvGrpSpPr/>
                <p:nvPr/>
              </p:nvGrpSpPr>
              <p:grpSpPr>
                <a:xfrm>
                  <a:off x="886843" y="136398"/>
                  <a:ext cx="168741" cy="192731"/>
                  <a:chOff x="886843" y="136398"/>
                  <a:chExt cx="168741" cy="192731"/>
                </a:xfrm>
              </p:grpSpPr>
              <p:sp>
                <p:nvSpPr>
                  <p:cNvPr id="307" name="Google Shape;307;p7"/>
                  <p:cNvSpPr/>
                  <p:nvPr/>
                </p:nvSpPr>
                <p:spPr>
                  <a:xfrm>
                    <a:off x="928184" y="190429"/>
                    <a:ext cx="122838" cy="138700"/>
                  </a:xfrm>
                  <a:custGeom>
                    <a:avLst/>
                    <a:gdLst/>
                    <a:ahLst/>
                    <a:cxnLst/>
                    <a:rect l="l" t="t" r="r" b="b"/>
                    <a:pathLst>
                      <a:path w="1239" h="1399" extrusionOk="0">
                        <a:moveTo>
                          <a:pt x="256" y="0"/>
                        </a:moveTo>
                        <a:cubicBezTo>
                          <a:pt x="197" y="0"/>
                          <a:pt x="137" y="21"/>
                          <a:pt x="95" y="63"/>
                        </a:cubicBezTo>
                        <a:cubicBezTo>
                          <a:pt x="12" y="134"/>
                          <a:pt x="0" y="265"/>
                          <a:pt x="107" y="372"/>
                        </a:cubicBezTo>
                        <a:cubicBezTo>
                          <a:pt x="179" y="456"/>
                          <a:pt x="238" y="515"/>
                          <a:pt x="298" y="587"/>
                        </a:cubicBezTo>
                        <a:cubicBezTo>
                          <a:pt x="333" y="634"/>
                          <a:pt x="357" y="658"/>
                          <a:pt x="393" y="706"/>
                        </a:cubicBezTo>
                        <a:cubicBezTo>
                          <a:pt x="405" y="718"/>
                          <a:pt x="417" y="753"/>
                          <a:pt x="429" y="765"/>
                        </a:cubicBezTo>
                        <a:cubicBezTo>
                          <a:pt x="429" y="777"/>
                          <a:pt x="453" y="777"/>
                          <a:pt x="453" y="789"/>
                        </a:cubicBezTo>
                        <a:cubicBezTo>
                          <a:pt x="572" y="944"/>
                          <a:pt x="667" y="1123"/>
                          <a:pt x="774" y="1289"/>
                        </a:cubicBezTo>
                        <a:cubicBezTo>
                          <a:pt x="815" y="1356"/>
                          <a:pt x="903" y="1399"/>
                          <a:pt x="985" y="1399"/>
                        </a:cubicBezTo>
                        <a:cubicBezTo>
                          <a:pt x="1020" y="1399"/>
                          <a:pt x="1055" y="1391"/>
                          <a:pt x="1084" y="1373"/>
                        </a:cubicBezTo>
                        <a:cubicBezTo>
                          <a:pt x="1191" y="1301"/>
                          <a:pt x="1238" y="1170"/>
                          <a:pt x="1179" y="1063"/>
                        </a:cubicBezTo>
                        <a:cubicBezTo>
                          <a:pt x="964" y="706"/>
                          <a:pt x="714" y="361"/>
                          <a:pt x="417" y="63"/>
                        </a:cubicBezTo>
                        <a:cubicBezTo>
                          <a:pt x="375" y="21"/>
                          <a:pt x="316" y="0"/>
                          <a:pt x="2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a:off x="886843" y="136398"/>
                    <a:ext cx="168741" cy="183116"/>
                  </a:xfrm>
                  <a:custGeom>
                    <a:avLst/>
                    <a:gdLst/>
                    <a:ahLst/>
                    <a:cxnLst/>
                    <a:rect l="l" t="t" r="r" b="b"/>
                    <a:pathLst>
                      <a:path w="1702" h="1847" extrusionOk="0">
                        <a:moveTo>
                          <a:pt x="1239" y="1"/>
                        </a:moveTo>
                        <a:cubicBezTo>
                          <a:pt x="1108" y="1"/>
                          <a:pt x="1024" y="108"/>
                          <a:pt x="1000" y="239"/>
                        </a:cubicBezTo>
                        <a:cubicBezTo>
                          <a:pt x="955" y="599"/>
                          <a:pt x="978" y="972"/>
                          <a:pt x="1075" y="1328"/>
                        </a:cubicBezTo>
                        <a:lnTo>
                          <a:pt x="1075" y="1328"/>
                        </a:lnTo>
                        <a:cubicBezTo>
                          <a:pt x="796" y="1294"/>
                          <a:pt x="517" y="1257"/>
                          <a:pt x="238" y="1215"/>
                        </a:cubicBezTo>
                        <a:cubicBezTo>
                          <a:pt x="233" y="1215"/>
                          <a:pt x="228" y="1214"/>
                          <a:pt x="223" y="1214"/>
                        </a:cubicBezTo>
                        <a:cubicBezTo>
                          <a:pt x="109" y="1214"/>
                          <a:pt x="0" y="1339"/>
                          <a:pt x="0" y="1453"/>
                        </a:cubicBezTo>
                        <a:cubicBezTo>
                          <a:pt x="12" y="1608"/>
                          <a:pt x="108" y="1679"/>
                          <a:pt x="238" y="1691"/>
                        </a:cubicBezTo>
                        <a:cubicBezTo>
                          <a:pt x="631" y="1739"/>
                          <a:pt x="1024" y="1787"/>
                          <a:pt x="1417" y="1846"/>
                        </a:cubicBezTo>
                        <a:cubicBezTo>
                          <a:pt x="1421" y="1846"/>
                          <a:pt x="1426" y="1847"/>
                          <a:pt x="1430" y="1847"/>
                        </a:cubicBezTo>
                        <a:cubicBezTo>
                          <a:pt x="1558" y="1847"/>
                          <a:pt x="1701" y="1675"/>
                          <a:pt x="1643" y="1548"/>
                        </a:cubicBezTo>
                        <a:cubicBezTo>
                          <a:pt x="1548" y="1334"/>
                          <a:pt x="1489" y="1108"/>
                          <a:pt x="1465" y="894"/>
                        </a:cubicBezTo>
                        <a:lnTo>
                          <a:pt x="1465" y="858"/>
                        </a:lnTo>
                        <a:cubicBezTo>
                          <a:pt x="1465" y="834"/>
                          <a:pt x="1465" y="798"/>
                          <a:pt x="1441" y="751"/>
                        </a:cubicBezTo>
                        <a:lnTo>
                          <a:pt x="1441" y="572"/>
                        </a:lnTo>
                        <a:cubicBezTo>
                          <a:pt x="1441" y="453"/>
                          <a:pt x="1465" y="358"/>
                          <a:pt x="1477" y="239"/>
                        </a:cubicBezTo>
                        <a:cubicBezTo>
                          <a:pt x="1489" y="120"/>
                          <a:pt x="1358" y="1"/>
                          <a:pt x="12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9" name="Google Shape;309;p7"/>
              <p:cNvGrpSpPr/>
              <p:nvPr/>
            </p:nvGrpSpPr>
            <p:grpSpPr>
              <a:xfrm>
                <a:off x="1115854" y="481104"/>
                <a:ext cx="100431" cy="74456"/>
                <a:chOff x="1115854" y="481104"/>
                <a:chExt cx="100431" cy="74456"/>
              </a:xfrm>
            </p:grpSpPr>
            <p:sp>
              <p:nvSpPr>
                <p:cNvPr id="310" name="Google Shape;310;p7"/>
                <p:cNvSpPr/>
                <p:nvPr/>
              </p:nvSpPr>
              <p:spPr>
                <a:xfrm>
                  <a:off x="1118134" y="490522"/>
                  <a:ext cx="98151" cy="57899"/>
                </a:xfrm>
                <a:custGeom>
                  <a:avLst/>
                  <a:gdLst/>
                  <a:ahLst/>
                  <a:cxnLst/>
                  <a:rect l="l" t="t" r="r" b="b"/>
                  <a:pathLst>
                    <a:path w="990" h="584" fill="none" extrusionOk="0">
                      <a:moveTo>
                        <a:pt x="1" y="584"/>
                      </a:moveTo>
                      <a:lnTo>
                        <a:pt x="989" y="1"/>
                      </a:lnTo>
                    </a:path>
                  </a:pathLst>
                </a:custGeom>
                <a:noFill/>
                <a:ln w="4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1115854" y="481104"/>
                  <a:ext cx="94483" cy="74456"/>
                </a:xfrm>
                <a:custGeom>
                  <a:avLst/>
                  <a:gdLst/>
                  <a:ahLst/>
                  <a:cxnLst/>
                  <a:rect l="l" t="t" r="r" b="b"/>
                  <a:pathLst>
                    <a:path w="953" h="751" fill="none" extrusionOk="0">
                      <a:moveTo>
                        <a:pt x="0" y="0"/>
                      </a:moveTo>
                      <a:cubicBezTo>
                        <a:pt x="310" y="262"/>
                        <a:pt x="643" y="500"/>
                        <a:pt x="953" y="750"/>
                      </a:cubicBezTo>
                    </a:path>
                  </a:pathLst>
                </a:custGeom>
                <a:noFill/>
                <a:ln w="4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12" name="Google Shape;312;p7"/>
          <p:cNvSpPr/>
          <p:nvPr/>
        </p:nvSpPr>
        <p:spPr>
          <a:xfrm>
            <a:off x="5212198" y="2717041"/>
            <a:ext cx="4058398" cy="2465971"/>
          </a:xfrm>
          <a:custGeom>
            <a:avLst/>
            <a:gdLst/>
            <a:ahLst/>
            <a:cxnLst/>
            <a:rect l="l" t="t" r="r" b="b"/>
            <a:pathLst>
              <a:path w="40935" h="24873" extrusionOk="0">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501275" y="327525"/>
            <a:ext cx="8141400" cy="4438200"/>
          </a:xfrm>
          <a:prstGeom prst="roundRect">
            <a:avLst>
              <a:gd name="adj" fmla="val 374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txBox="1">
            <a:spLocks noGrp="1"/>
          </p:cNvSpPr>
          <p:nvPr>
            <p:ph type="title"/>
          </p:nvPr>
        </p:nvSpPr>
        <p:spPr>
          <a:xfrm>
            <a:off x="713225" y="521225"/>
            <a:ext cx="7717500" cy="572700"/>
          </a:xfrm>
          <a:prstGeom prst="rect">
            <a:avLst/>
          </a:prstGeom>
        </p:spPr>
        <p:txBody>
          <a:bodyPr spcFirstLastPara="1" wrap="square" lIns="0" tIns="0" rIns="0" bIns="0" anchor="t" anchorCtr="0">
            <a:noAutofit/>
          </a:bodyPr>
          <a:lstStyle>
            <a:lvl1pPr lvl="0" algn="ctr" rtl="0">
              <a:spcBef>
                <a:spcPts val="0"/>
              </a:spcBef>
              <a:spcAft>
                <a:spcPts val="0"/>
              </a:spcAft>
              <a:buSzPts val="3300"/>
              <a:buNone/>
              <a:defRPr sz="35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endParaRPr/>
          </a:p>
        </p:txBody>
      </p:sp>
      <p:sp>
        <p:nvSpPr>
          <p:cNvPr id="315" name="Google Shape;315;p7"/>
          <p:cNvSpPr txBox="1">
            <a:spLocks noGrp="1"/>
          </p:cNvSpPr>
          <p:nvPr>
            <p:ph type="subTitle" idx="1"/>
          </p:nvPr>
        </p:nvSpPr>
        <p:spPr>
          <a:xfrm>
            <a:off x="2211600" y="1608225"/>
            <a:ext cx="4720800" cy="2214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Char char="●"/>
              <a:defRPr sz="1600">
                <a:solidFill>
                  <a:schemeClr val="dk1"/>
                </a:solidFill>
              </a:defRPr>
            </a:lvl1pPr>
            <a:lvl2pPr lvl="1" algn="ctr" rtl="0">
              <a:lnSpc>
                <a:spcPct val="100000"/>
              </a:lnSpc>
              <a:spcBef>
                <a:spcPts val="0"/>
              </a:spcBef>
              <a:spcAft>
                <a:spcPts val="0"/>
              </a:spcAft>
              <a:buSzPts val="1600"/>
              <a:buChar char="○"/>
              <a:defRPr sz="1600"/>
            </a:lvl2pPr>
            <a:lvl3pPr lvl="2" algn="ctr" rtl="0">
              <a:lnSpc>
                <a:spcPct val="100000"/>
              </a:lnSpc>
              <a:spcBef>
                <a:spcPts val="0"/>
              </a:spcBef>
              <a:spcAft>
                <a:spcPts val="0"/>
              </a:spcAft>
              <a:buSzPts val="1600"/>
              <a:buChar char="■"/>
              <a:defRPr sz="1600"/>
            </a:lvl3pPr>
            <a:lvl4pPr lvl="3" algn="ctr" rtl="0">
              <a:lnSpc>
                <a:spcPct val="100000"/>
              </a:lnSpc>
              <a:spcBef>
                <a:spcPts val="0"/>
              </a:spcBef>
              <a:spcAft>
                <a:spcPts val="0"/>
              </a:spcAft>
              <a:buSzPts val="1600"/>
              <a:buChar char="●"/>
              <a:defRPr sz="1600"/>
            </a:lvl4pPr>
            <a:lvl5pPr lvl="4" algn="ctr" rtl="0">
              <a:lnSpc>
                <a:spcPct val="100000"/>
              </a:lnSpc>
              <a:spcBef>
                <a:spcPts val="0"/>
              </a:spcBef>
              <a:spcAft>
                <a:spcPts val="0"/>
              </a:spcAft>
              <a:buSzPts val="1600"/>
              <a:buChar char="○"/>
              <a:defRPr sz="1600"/>
            </a:lvl5pPr>
            <a:lvl6pPr lvl="5" algn="ctr" rtl="0">
              <a:lnSpc>
                <a:spcPct val="100000"/>
              </a:lnSpc>
              <a:spcBef>
                <a:spcPts val="0"/>
              </a:spcBef>
              <a:spcAft>
                <a:spcPts val="0"/>
              </a:spcAft>
              <a:buSzPts val="1600"/>
              <a:buChar char="■"/>
              <a:defRPr sz="1600"/>
            </a:lvl6pPr>
            <a:lvl7pPr lvl="6" algn="ctr" rtl="0">
              <a:lnSpc>
                <a:spcPct val="100000"/>
              </a:lnSpc>
              <a:spcBef>
                <a:spcPts val="0"/>
              </a:spcBef>
              <a:spcAft>
                <a:spcPts val="0"/>
              </a:spcAft>
              <a:buSzPts val="1600"/>
              <a:buChar char="●"/>
              <a:defRPr sz="1600"/>
            </a:lvl7pPr>
            <a:lvl8pPr lvl="7" algn="ctr" rtl="0">
              <a:lnSpc>
                <a:spcPct val="100000"/>
              </a:lnSpc>
              <a:spcBef>
                <a:spcPts val="0"/>
              </a:spcBef>
              <a:spcAft>
                <a:spcPts val="0"/>
              </a:spcAft>
              <a:buSzPts val="1600"/>
              <a:buChar char="○"/>
              <a:defRPr sz="1600"/>
            </a:lvl8pPr>
            <a:lvl9pPr lvl="8" algn="ctr" rtl="0">
              <a:lnSpc>
                <a:spcPct val="100000"/>
              </a:lnSpc>
              <a:spcBef>
                <a:spcPts val="0"/>
              </a:spcBef>
              <a:spcAft>
                <a:spcPts val="0"/>
              </a:spcAft>
              <a:buSzPts val="1600"/>
              <a:buChar char="■"/>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9"/>
        <p:cNvGrpSpPr/>
        <p:nvPr/>
      </p:nvGrpSpPr>
      <p:grpSpPr>
        <a:xfrm>
          <a:off x="0" y="0"/>
          <a:ext cx="0" cy="0"/>
          <a:chOff x="0" y="0"/>
          <a:chExt cx="0" cy="0"/>
        </a:xfrm>
      </p:grpSpPr>
      <p:grpSp>
        <p:nvGrpSpPr>
          <p:cNvPr id="360" name="Google Shape;360;p9"/>
          <p:cNvGrpSpPr/>
          <p:nvPr/>
        </p:nvGrpSpPr>
        <p:grpSpPr>
          <a:xfrm rot="10800000" flipH="1">
            <a:off x="-789298" y="-168156"/>
            <a:ext cx="10235295" cy="5807657"/>
            <a:chOff x="-789298" y="-168156"/>
            <a:chExt cx="10235295" cy="5807657"/>
          </a:xfrm>
        </p:grpSpPr>
        <p:grpSp>
          <p:nvGrpSpPr>
            <p:cNvPr id="361" name="Google Shape;361;p9"/>
            <p:cNvGrpSpPr/>
            <p:nvPr/>
          </p:nvGrpSpPr>
          <p:grpSpPr>
            <a:xfrm>
              <a:off x="-789298" y="-168156"/>
              <a:ext cx="10235295" cy="5807657"/>
              <a:chOff x="-789298" y="-168156"/>
              <a:chExt cx="10235295" cy="5807657"/>
            </a:xfrm>
          </p:grpSpPr>
          <p:sp>
            <p:nvSpPr>
              <p:cNvPr id="362" name="Google Shape;362;p9"/>
              <p:cNvSpPr/>
              <p:nvPr/>
            </p:nvSpPr>
            <p:spPr>
              <a:xfrm>
                <a:off x="1133500" y="2835949"/>
                <a:ext cx="865415" cy="2803552"/>
              </a:xfrm>
              <a:custGeom>
                <a:avLst/>
                <a:gdLst/>
                <a:ahLst/>
                <a:cxnLst/>
                <a:rect l="l" t="t" r="r" b="b"/>
                <a:pathLst>
                  <a:path w="8729" h="28278" fill="none" extrusionOk="0">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2009392" y="2608128"/>
                <a:ext cx="875924" cy="2946416"/>
              </a:xfrm>
              <a:custGeom>
                <a:avLst/>
                <a:gdLst/>
                <a:ahLst/>
                <a:cxnLst/>
                <a:rect l="l" t="t" r="r" b="b"/>
                <a:pathLst>
                  <a:path w="8835" h="29719" fill="none" extrusionOk="0">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3015057" y="2177270"/>
                <a:ext cx="702425" cy="3302932"/>
              </a:xfrm>
              <a:custGeom>
                <a:avLst/>
                <a:gdLst/>
                <a:ahLst/>
                <a:cxnLst/>
                <a:rect l="l" t="t" r="r" b="b"/>
                <a:pathLst>
                  <a:path w="7085" h="33315" fill="none" extrusionOk="0">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3740952" y="2236258"/>
                <a:ext cx="852328" cy="3324149"/>
              </a:xfrm>
              <a:custGeom>
                <a:avLst/>
                <a:gdLst/>
                <a:ahLst/>
                <a:cxnLst/>
                <a:rect l="l" t="t" r="r" b="b"/>
                <a:pathLst>
                  <a:path w="8597" h="33529" fill="none" extrusionOk="0">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339604" y="3689336"/>
                <a:ext cx="3915534" cy="561940"/>
              </a:xfrm>
              <a:custGeom>
                <a:avLst/>
                <a:gdLst/>
                <a:ahLst/>
                <a:cxnLst/>
                <a:rect l="l" t="t" r="r" b="b"/>
                <a:pathLst>
                  <a:path w="39494" h="5668" fill="none" extrusionOk="0">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789298" y="3989132"/>
                <a:ext cx="4993213" cy="1112081"/>
              </a:xfrm>
              <a:custGeom>
                <a:avLst/>
                <a:gdLst/>
                <a:ahLst/>
                <a:cxnLst/>
                <a:rect l="l" t="t" r="r" b="b"/>
                <a:pathLst>
                  <a:path w="50364" h="11217" fill="none" extrusionOk="0">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6828831" y="-133854"/>
                <a:ext cx="520696" cy="3377190"/>
              </a:xfrm>
              <a:custGeom>
                <a:avLst/>
                <a:gdLst/>
                <a:ahLst/>
                <a:cxnLst/>
                <a:rect l="l" t="t" r="r" b="b"/>
                <a:pathLst>
                  <a:path w="5252" h="34064" fill="none" extrusionOk="0">
                    <a:moveTo>
                      <a:pt x="953" y="34064"/>
                    </a:moveTo>
                    <a:cubicBezTo>
                      <a:pt x="4287" y="28063"/>
                      <a:pt x="5251" y="20788"/>
                      <a:pt x="3596" y="14133"/>
                    </a:cubicBezTo>
                    <a:cubicBezTo>
                      <a:pt x="2417" y="9430"/>
                      <a:pt x="0" y="4691"/>
                      <a:pt x="1227" y="0"/>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7753103" y="-164587"/>
                <a:ext cx="507610" cy="3868342"/>
              </a:xfrm>
              <a:custGeom>
                <a:avLst/>
                <a:gdLst/>
                <a:ahLst/>
                <a:cxnLst/>
                <a:rect l="l" t="t" r="r" b="b"/>
                <a:pathLst>
                  <a:path w="5120" h="39018" fill="none" extrusionOk="0">
                    <a:moveTo>
                      <a:pt x="1453" y="1"/>
                    </a:moveTo>
                    <a:cubicBezTo>
                      <a:pt x="881" y="6716"/>
                      <a:pt x="3072" y="13312"/>
                      <a:pt x="4096" y="19967"/>
                    </a:cubicBezTo>
                    <a:cubicBezTo>
                      <a:pt x="5120" y="26623"/>
                      <a:pt x="4703" y="34183"/>
                      <a:pt x="0" y="3901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8408114" y="-168156"/>
                <a:ext cx="582066" cy="3987610"/>
              </a:xfrm>
              <a:custGeom>
                <a:avLst/>
                <a:gdLst/>
                <a:ahLst/>
                <a:cxnLst/>
                <a:rect l="l" t="t" r="r" b="b"/>
                <a:pathLst>
                  <a:path w="5871" h="40221" fill="none" extrusionOk="0">
                    <a:moveTo>
                      <a:pt x="1763" y="40220"/>
                    </a:moveTo>
                    <a:cubicBezTo>
                      <a:pt x="5871" y="34684"/>
                      <a:pt x="5109" y="27028"/>
                      <a:pt x="3597" y="20325"/>
                    </a:cubicBezTo>
                    <a:cubicBezTo>
                      <a:pt x="2073" y="13610"/>
                      <a:pt x="1" y="6573"/>
                      <a:pt x="2049" y="1"/>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5969496" y="26651"/>
                <a:ext cx="541913" cy="3432710"/>
              </a:xfrm>
              <a:custGeom>
                <a:avLst/>
                <a:gdLst/>
                <a:ahLst/>
                <a:cxnLst/>
                <a:rect l="l" t="t" r="r" b="b"/>
                <a:pathLst>
                  <a:path w="5466" h="34624" fill="none" extrusionOk="0">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4771402" y="426776"/>
                <a:ext cx="416795" cy="1656175"/>
              </a:xfrm>
              <a:custGeom>
                <a:avLst/>
                <a:gdLst/>
                <a:ahLst/>
                <a:cxnLst/>
                <a:rect l="l" t="t" r="r" b="b"/>
                <a:pathLst>
                  <a:path w="4204" h="16705" fill="none" extrusionOk="0">
                    <a:moveTo>
                      <a:pt x="918" y="1"/>
                    </a:moveTo>
                    <a:cubicBezTo>
                      <a:pt x="1" y="2727"/>
                      <a:pt x="1108" y="5668"/>
                      <a:pt x="2144" y="8347"/>
                    </a:cubicBezTo>
                    <a:cubicBezTo>
                      <a:pt x="3192" y="11026"/>
                      <a:pt x="4204" y="14038"/>
                      <a:pt x="3120" y="16705"/>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5349778" y="366598"/>
                <a:ext cx="3989891" cy="478164"/>
              </a:xfrm>
              <a:custGeom>
                <a:avLst/>
                <a:gdLst/>
                <a:ahLst/>
                <a:cxnLst/>
                <a:rect l="l" t="t" r="r" b="b"/>
                <a:pathLst>
                  <a:path w="40244" h="4823" fill="none" extrusionOk="0">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a:off x="4060874" y="1217606"/>
                <a:ext cx="5385123" cy="559659"/>
              </a:xfrm>
              <a:custGeom>
                <a:avLst/>
                <a:gdLst/>
                <a:ahLst/>
                <a:cxnLst/>
                <a:rect l="l" t="t" r="r" b="b"/>
                <a:pathLst>
                  <a:path w="54317" h="5645" fill="none" extrusionOk="0">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5296739" y="2145447"/>
                <a:ext cx="4001689" cy="705895"/>
              </a:xfrm>
              <a:custGeom>
                <a:avLst/>
                <a:gdLst/>
                <a:ahLst/>
                <a:cxnLst/>
                <a:rect l="l" t="t" r="r" b="b"/>
                <a:pathLst>
                  <a:path w="40363" h="7120" fill="none" extrusionOk="0">
                    <a:moveTo>
                      <a:pt x="0" y="2548"/>
                    </a:moveTo>
                    <a:cubicBezTo>
                      <a:pt x="6406" y="0"/>
                      <a:pt x="13597" y="2000"/>
                      <a:pt x="20241" y="3798"/>
                    </a:cubicBezTo>
                    <a:cubicBezTo>
                      <a:pt x="26884" y="5596"/>
                      <a:pt x="34338" y="7120"/>
                      <a:pt x="40362" y="379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7480372" y="1575299"/>
                <a:ext cx="258663" cy="2318447"/>
              </a:xfrm>
              <a:custGeom>
                <a:avLst/>
                <a:gdLst/>
                <a:ahLst/>
                <a:cxnLst/>
                <a:rect l="l" t="t" r="r" b="b"/>
                <a:pathLst>
                  <a:path w="2609" h="23385" fill="none" extrusionOk="0">
                    <a:moveTo>
                      <a:pt x="2608" y="0"/>
                    </a:moveTo>
                    <a:cubicBezTo>
                      <a:pt x="1037" y="8704"/>
                      <a:pt x="501" y="14562"/>
                      <a:pt x="1" y="23384"/>
                    </a:cubicBezTo>
                  </a:path>
                </a:pathLst>
              </a:custGeom>
              <a:solidFill>
                <a:schemeClr val="dk1"/>
              </a:solid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9"/>
            <p:cNvSpPr/>
            <p:nvPr/>
          </p:nvSpPr>
          <p:spPr>
            <a:xfrm>
              <a:off x="235302" y="3474502"/>
              <a:ext cx="720072" cy="2061073"/>
            </a:xfrm>
            <a:custGeom>
              <a:avLst/>
              <a:gdLst/>
              <a:ahLst/>
              <a:cxnLst/>
              <a:rect l="l" t="t" r="r" b="b"/>
              <a:pathLst>
                <a:path w="7263" h="20789" fill="none" extrusionOk="0">
                  <a:moveTo>
                    <a:pt x="1262" y="0"/>
                  </a:moveTo>
                  <a:cubicBezTo>
                    <a:pt x="0" y="3453"/>
                    <a:pt x="1667" y="7251"/>
                    <a:pt x="3453" y="10466"/>
                  </a:cubicBezTo>
                  <a:cubicBezTo>
                    <a:pt x="5239" y="13681"/>
                    <a:pt x="7263" y="17157"/>
                    <a:pt x="6739" y="20789"/>
                  </a:cubicBezTo>
                </a:path>
              </a:pathLst>
            </a:custGeom>
            <a:no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8" name="Google Shape;378;p9"/>
          <p:cNvSpPr/>
          <p:nvPr/>
        </p:nvSpPr>
        <p:spPr>
          <a:xfrm rot="10800000" flipH="1">
            <a:off x="5085598" y="-80878"/>
            <a:ext cx="4058398" cy="2465971"/>
          </a:xfrm>
          <a:custGeom>
            <a:avLst/>
            <a:gdLst/>
            <a:ahLst/>
            <a:cxnLst/>
            <a:rect l="l" t="t" r="r" b="b"/>
            <a:pathLst>
              <a:path w="40935" h="24873" extrusionOk="0">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rot="10800000" flipH="1">
            <a:off x="-1509148" y="-1518374"/>
            <a:ext cx="12667136" cy="8393600"/>
          </a:xfrm>
          <a:custGeom>
            <a:avLst/>
            <a:gdLst/>
            <a:ahLst/>
            <a:cxn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0" name="Google Shape;380;p9"/>
          <p:cNvGrpSpPr/>
          <p:nvPr/>
        </p:nvGrpSpPr>
        <p:grpSpPr>
          <a:xfrm rot="10800000" flipH="1">
            <a:off x="-125442" y="539508"/>
            <a:ext cx="2134834" cy="1676735"/>
            <a:chOff x="2993842" y="-643825"/>
            <a:chExt cx="2975793" cy="2337239"/>
          </a:xfrm>
        </p:grpSpPr>
        <p:sp>
          <p:nvSpPr>
            <p:cNvPr id="381" name="Google Shape;381;p9"/>
            <p:cNvSpPr/>
            <p:nvPr/>
          </p:nvSpPr>
          <p:spPr>
            <a:xfrm>
              <a:off x="2993842" y="-643825"/>
              <a:ext cx="2177962" cy="1538196"/>
            </a:xfrm>
            <a:custGeom>
              <a:avLst/>
              <a:gdLst/>
              <a:ahLst/>
              <a:cxnLst/>
              <a:rect l="l" t="t" r="r" b="b"/>
              <a:pathLst>
                <a:path w="21968" h="15515" fill="none" extrusionOk="0">
                  <a:moveTo>
                    <a:pt x="0" y="1"/>
                  </a:moveTo>
                  <a:cubicBezTo>
                    <a:pt x="4643" y="8002"/>
                    <a:pt x="12894" y="13824"/>
                    <a:pt x="21967" y="15514"/>
                  </a:cubicBezTo>
                </a:path>
              </a:pathLst>
            </a:custGeom>
            <a:solidFill>
              <a:schemeClr val="lt1"/>
            </a:solidFill>
            <a:ln w="104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9"/>
            <p:cNvGrpSpPr/>
            <p:nvPr/>
          </p:nvGrpSpPr>
          <p:grpSpPr>
            <a:xfrm>
              <a:off x="3062248" y="-152790"/>
              <a:ext cx="2907388" cy="1846204"/>
              <a:chOff x="3062248" y="-152790"/>
              <a:chExt cx="2907388" cy="1846204"/>
            </a:xfrm>
          </p:grpSpPr>
          <p:sp>
            <p:nvSpPr>
              <p:cNvPr id="383" name="Google Shape;383;p9"/>
              <p:cNvSpPr/>
              <p:nvPr/>
            </p:nvSpPr>
            <p:spPr>
              <a:xfrm>
                <a:off x="3062248" y="-152790"/>
                <a:ext cx="450999" cy="1120310"/>
              </a:xfrm>
              <a:custGeom>
                <a:avLst/>
                <a:gdLst/>
                <a:ahLst/>
                <a:cxnLst/>
                <a:rect l="l" t="t" r="r" b="b"/>
                <a:pathLst>
                  <a:path w="4549" h="11300" extrusionOk="0">
                    <a:moveTo>
                      <a:pt x="2703" y="1"/>
                    </a:moveTo>
                    <a:cubicBezTo>
                      <a:pt x="310" y="3180"/>
                      <a:pt x="1" y="7811"/>
                      <a:pt x="1929" y="11300"/>
                    </a:cubicBezTo>
                    <a:cubicBezTo>
                      <a:pt x="4084" y="8025"/>
                      <a:pt x="4549" y="3453"/>
                      <a:pt x="2703" y="1"/>
                    </a:cubicBezTo>
                    <a:close/>
                  </a:path>
                </a:pathLst>
              </a:custGeom>
              <a:solidFill>
                <a:schemeClr val="lt1"/>
              </a:solidFill>
              <a:ln w="104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3599283" y="262701"/>
                <a:ext cx="468746" cy="1109702"/>
              </a:xfrm>
              <a:custGeom>
                <a:avLst/>
                <a:gdLst/>
                <a:ahLst/>
                <a:cxnLst/>
                <a:rect l="l" t="t" r="r" b="b"/>
                <a:pathLst>
                  <a:path w="4728" h="11193" extrusionOk="0">
                    <a:moveTo>
                      <a:pt x="1632" y="1"/>
                    </a:moveTo>
                    <a:lnTo>
                      <a:pt x="1632" y="1"/>
                    </a:lnTo>
                    <a:cubicBezTo>
                      <a:pt x="1" y="3632"/>
                      <a:pt x="680" y="8216"/>
                      <a:pt x="3335" y="11192"/>
                    </a:cubicBezTo>
                    <a:cubicBezTo>
                      <a:pt x="4728" y="7537"/>
                      <a:pt x="4192" y="2977"/>
                      <a:pt x="1632" y="1"/>
                    </a:cubicBezTo>
                    <a:close/>
                  </a:path>
                </a:pathLst>
              </a:custGeom>
              <a:solidFill>
                <a:schemeClr val="lt1"/>
              </a:solidFill>
              <a:ln w="104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9"/>
              <p:cNvSpPr/>
              <p:nvPr/>
            </p:nvSpPr>
            <p:spPr>
              <a:xfrm>
                <a:off x="4154064" y="583812"/>
                <a:ext cx="469935" cy="1109603"/>
              </a:xfrm>
              <a:custGeom>
                <a:avLst/>
                <a:gdLst/>
                <a:ahLst/>
                <a:cxnLst/>
                <a:rect l="l" t="t" r="r" b="b"/>
                <a:pathLst>
                  <a:path w="4740" h="11192" extrusionOk="0">
                    <a:moveTo>
                      <a:pt x="1632" y="0"/>
                    </a:moveTo>
                    <a:lnTo>
                      <a:pt x="1632" y="0"/>
                    </a:lnTo>
                    <a:cubicBezTo>
                      <a:pt x="1" y="3631"/>
                      <a:pt x="680" y="8215"/>
                      <a:pt x="3335" y="11192"/>
                    </a:cubicBezTo>
                    <a:cubicBezTo>
                      <a:pt x="4740" y="7525"/>
                      <a:pt x="4192" y="2977"/>
                      <a:pt x="1632" y="0"/>
                    </a:cubicBezTo>
                    <a:close/>
                  </a:path>
                </a:pathLst>
              </a:custGeom>
              <a:solidFill>
                <a:schemeClr val="lt1"/>
              </a:solidFill>
              <a:ln w="104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9"/>
              <p:cNvSpPr/>
              <p:nvPr/>
            </p:nvSpPr>
            <p:spPr>
              <a:xfrm>
                <a:off x="4301682" y="215511"/>
                <a:ext cx="1069549" cy="397264"/>
              </a:xfrm>
              <a:custGeom>
                <a:avLst/>
                <a:gdLst/>
                <a:ahLst/>
                <a:cxnLst/>
                <a:rect l="l" t="t" r="r" b="b"/>
                <a:pathLst>
                  <a:path w="10788" h="4007" extrusionOk="0">
                    <a:moveTo>
                      <a:pt x="8137" y="1"/>
                    </a:moveTo>
                    <a:cubicBezTo>
                      <a:pt x="5056" y="1"/>
                      <a:pt x="1966" y="1379"/>
                      <a:pt x="0" y="3751"/>
                    </a:cubicBezTo>
                    <a:cubicBezTo>
                      <a:pt x="787" y="3922"/>
                      <a:pt x="1598" y="4006"/>
                      <a:pt x="2412" y="4006"/>
                    </a:cubicBezTo>
                    <a:cubicBezTo>
                      <a:pt x="5564" y="4006"/>
                      <a:pt x="8762" y="2742"/>
                      <a:pt x="10787" y="358"/>
                    </a:cubicBezTo>
                    <a:cubicBezTo>
                      <a:pt x="9923" y="117"/>
                      <a:pt x="9030" y="1"/>
                      <a:pt x="8137" y="1"/>
                    </a:cubicBezTo>
                    <a:close/>
                  </a:path>
                </a:pathLst>
              </a:custGeom>
              <a:solidFill>
                <a:schemeClr val="lt1"/>
              </a:solidFill>
              <a:ln w="104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9"/>
              <p:cNvSpPr/>
              <p:nvPr/>
            </p:nvSpPr>
            <p:spPr>
              <a:xfrm>
                <a:off x="3748090" y="-112738"/>
                <a:ext cx="1069549" cy="397264"/>
              </a:xfrm>
              <a:custGeom>
                <a:avLst/>
                <a:gdLst/>
                <a:ahLst/>
                <a:cxnLst/>
                <a:rect l="l" t="t" r="r" b="b"/>
                <a:pathLst>
                  <a:path w="10788" h="4007" extrusionOk="0">
                    <a:moveTo>
                      <a:pt x="8134" y="1"/>
                    </a:moveTo>
                    <a:cubicBezTo>
                      <a:pt x="5061" y="1"/>
                      <a:pt x="1973" y="1373"/>
                      <a:pt x="0" y="3752"/>
                    </a:cubicBezTo>
                    <a:cubicBezTo>
                      <a:pt x="784" y="3922"/>
                      <a:pt x="1591" y="4006"/>
                      <a:pt x="2402" y="4006"/>
                    </a:cubicBezTo>
                    <a:cubicBezTo>
                      <a:pt x="5557" y="4006"/>
                      <a:pt x="8760" y="2736"/>
                      <a:pt x="10787" y="359"/>
                    </a:cubicBezTo>
                    <a:cubicBezTo>
                      <a:pt x="9923" y="117"/>
                      <a:pt x="9029" y="1"/>
                      <a:pt x="8134" y="1"/>
                    </a:cubicBezTo>
                    <a:close/>
                  </a:path>
                </a:pathLst>
              </a:custGeom>
              <a:solidFill>
                <a:schemeClr val="lt1"/>
              </a:solidFill>
              <a:ln w="104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9"/>
              <p:cNvSpPr/>
              <p:nvPr/>
            </p:nvSpPr>
            <p:spPr>
              <a:xfrm>
                <a:off x="4857554" y="721416"/>
                <a:ext cx="1112081" cy="328856"/>
              </a:xfrm>
              <a:custGeom>
                <a:avLst/>
                <a:gdLst/>
                <a:ahLst/>
                <a:cxnLst/>
                <a:rect l="l" t="t" r="r" b="b"/>
                <a:pathLst>
                  <a:path w="11217" h="3317" extrusionOk="0">
                    <a:moveTo>
                      <a:pt x="4246" y="0"/>
                    </a:moveTo>
                    <a:cubicBezTo>
                      <a:pt x="2778" y="0"/>
                      <a:pt x="1323" y="291"/>
                      <a:pt x="1" y="910"/>
                    </a:cubicBezTo>
                    <a:cubicBezTo>
                      <a:pt x="1869" y="2493"/>
                      <a:pt x="4314" y="3317"/>
                      <a:pt x="6751" y="3317"/>
                    </a:cubicBezTo>
                    <a:cubicBezTo>
                      <a:pt x="8292" y="3317"/>
                      <a:pt x="9829" y="2988"/>
                      <a:pt x="11217" y="2315"/>
                    </a:cubicBezTo>
                    <a:cubicBezTo>
                      <a:pt x="9248" y="833"/>
                      <a:pt x="6729" y="0"/>
                      <a:pt x="4246" y="0"/>
                    </a:cubicBezTo>
                    <a:close/>
                  </a:path>
                </a:pathLst>
              </a:custGeom>
              <a:solidFill>
                <a:schemeClr val="lt1"/>
              </a:solidFill>
              <a:ln w="104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9" name="Google Shape;389;p9"/>
          <p:cNvSpPr txBox="1">
            <a:spLocks noGrp="1"/>
          </p:cNvSpPr>
          <p:nvPr>
            <p:ph type="title"/>
          </p:nvPr>
        </p:nvSpPr>
        <p:spPr>
          <a:xfrm>
            <a:off x="3575913" y="1627650"/>
            <a:ext cx="4755000" cy="831600"/>
          </a:xfrm>
          <a:prstGeom prst="rect">
            <a:avLst/>
          </a:prstGeom>
        </p:spPr>
        <p:txBody>
          <a:bodyPr spcFirstLastPara="1" wrap="square" lIns="0" tIns="0" rIns="0" bIns="0" anchor="t" anchorCtr="0">
            <a:noAutofit/>
          </a:bodyPr>
          <a:lstStyle>
            <a:lvl1pPr lvl="0" algn="ctr" rtl="0">
              <a:spcBef>
                <a:spcPts val="0"/>
              </a:spcBef>
              <a:spcAft>
                <a:spcPts val="0"/>
              </a:spcAft>
              <a:buSzPts val="4200"/>
              <a:buNone/>
              <a:defRPr sz="4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90" name="Google Shape;390;p9"/>
          <p:cNvSpPr txBox="1">
            <a:spLocks noGrp="1"/>
          </p:cNvSpPr>
          <p:nvPr>
            <p:ph type="subTitle" idx="1"/>
          </p:nvPr>
        </p:nvSpPr>
        <p:spPr>
          <a:xfrm>
            <a:off x="3575913" y="2570238"/>
            <a:ext cx="4755000" cy="77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0"/>
        <p:cNvGrpSpPr/>
        <p:nvPr/>
      </p:nvGrpSpPr>
      <p:grpSpPr>
        <a:xfrm>
          <a:off x="0" y="0"/>
          <a:ext cx="0" cy="0"/>
          <a:chOff x="0" y="0"/>
          <a:chExt cx="0" cy="0"/>
        </a:xfrm>
      </p:grpSpPr>
      <p:sp>
        <p:nvSpPr>
          <p:cNvPr id="461" name="Google Shape;461;p12"/>
          <p:cNvSpPr txBox="1">
            <a:spLocks noGrp="1"/>
          </p:cNvSpPr>
          <p:nvPr>
            <p:ph type="sldNum" idx="12"/>
          </p:nvPr>
        </p:nvSpPr>
        <p:spPr>
          <a:xfrm>
            <a:off x="8780533" y="49421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solidFill>
                <a:schemeClr val="hlink"/>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62"/>
        <p:cNvGrpSpPr/>
        <p:nvPr/>
      </p:nvGrpSpPr>
      <p:grpSpPr>
        <a:xfrm>
          <a:off x="0" y="0"/>
          <a:ext cx="0" cy="0"/>
          <a:chOff x="0" y="0"/>
          <a:chExt cx="0" cy="0"/>
        </a:xfrm>
      </p:grpSpPr>
      <p:sp>
        <p:nvSpPr>
          <p:cNvPr id="463" name="Google Shape;463;p13"/>
          <p:cNvSpPr/>
          <p:nvPr/>
        </p:nvSpPr>
        <p:spPr>
          <a:xfrm rot="10800000">
            <a:off x="-385997" y="-883702"/>
            <a:ext cx="9529991" cy="6314839"/>
          </a:xfrm>
          <a:custGeom>
            <a:avLst/>
            <a:gdLst/>
            <a:ahLst/>
            <a:cxn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3"/>
          <p:cNvSpPr/>
          <p:nvPr/>
        </p:nvSpPr>
        <p:spPr>
          <a:xfrm rot="10800000">
            <a:off x="-599749" y="-490353"/>
            <a:ext cx="4058398" cy="2465971"/>
          </a:xfrm>
          <a:custGeom>
            <a:avLst/>
            <a:gdLst/>
            <a:ahLst/>
            <a:cxnLst/>
            <a:rect l="l" t="t" r="r" b="b"/>
            <a:pathLst>
              <a:path w="40935" h="24873" extrusionOk="0">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5" name="Google Shape;465;p13"/>
          <p:cNvGrpSpPr/>
          <p:nvPr/>
        </p:nvGrpSpPr>
        <p:grpSpPr>
          <a:xfrm>
            <a:off x="-814598" y="-477719"/>
            <a:ext cx="10235295" cy="5807657"/>
            <a:chOff x="-789298" y="-168156"/>
            <a:chExt cx="10235295" cy="5807657"/>
          </a:xfrm>
        </p:grpSpPr>
        <p:grpSp>
          <p:nvGrpSpPr>
            <p:cNvPr id="466" name="Google Shape;466;p13"/>
            <p:cNvGrpSpPr/>
            <p:nvPr/>
          </p:nvGrpSpPr>
          <p:grpSpPr>
            <a:xfrm>
              <a:off x="-789298" y="-168156"/>
              <a:ext cx="10235295" cy="5807657"/>
              <a:chOff x="-789298" y="-168156"/>
              <a:chExt cx="10235295" cy="5807657"/>
            </a:xfrm>
          </p:grpSpPr>
          <p:sp>
            <p:nvSpPr>
              <p:cNvPr id="467" name="Google Shape;467;p13"/>
              <p:cNvSpPr/>
              <p:nvPr/>
            </p:nvSpPr>
            <p:spPr>
              <a:xfrm>
                <a:off x="1133500" y="2835949"/>
                <a:ext cx="865415" cy="2803552"/>
              </a:xfrm>
              <a:custGeom>
                <a:avLst/>
                <a:gdLst/>
                <a:ahLst/>
                <a:cxnLst/>
                <a:rect l="l" t="t" r="r" b="b"/>
                <a:pathLst>
                  <a:path w="8729" h="28278" fill="none" extrusionOk="0">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3"/>
              <p:cNvSpPr/>
              <p:nvPr/>
            </p:nvSpPr>
            <p:spPr>
              <a:xfrm>
                <a:off x="2009392" y="2608128"/>
                <a:ext cx="875924" cy="2946416"/>
              </a:xfrm>
              <a:custGeom>
                <a:avLst/>
                <a:gdLst/>
                <a:ahLst/>
                <a:cxnLst/>
                <a:rect l="l" t="t" r="r" b="b"/>
                <a:pathLst>
                  <a:path w="8835" h="29719" fill="none" extrusionOk="0">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3"/>
              <p:cNvSpPr/>
              <p:nvPr/>
            </p:nvSpPr>
            <p:spPr>
              <a:xfrm>
                <a:off x="3015057" y="2177270"/>
                <a:ext cx="702425" cy="3302932"/>
              </a:xfrm>
              <a:custGeom>
                <a:avLst/>
                <a:gdLst/>
                <a:ahLst/>
                <a:cxnLst/>
                <a:rect l="l" t="t" r="r" b="b"/>
                <a:pathLst>
                  <a:path w="7085" h="33315" fill="none" extrusionOk="0">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3"/>
              <p:cNvSpPr/>
              <p:nvPr/>
            </p:nvSpPr>
            <p:spPr>
              <a:xfrm>
                <a:off x="3740952" y="2236258"/>
                <a:ext cx="852328" cy="3324149"/>
              </a:xfrm>
              <a:custGeom>
                <a:avLst/>
                <a:gdLst/>
                <a:ahLst/>
                <a:cxnLst/>
                <a:rect l="l" t="t" r="r" b="b"/>
                <a:pathLst>
                  <a:path w="8597" h="33529" fill="none" extrusionOk="0">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3"/>
              <p:cNvSpPr/>
              <p:nvPr/>
            </p:nvSpPr>
            <p:spPr>
              <a:xfrm>
                <a:off x="-339604" y="3689336"/>
                <a:ext cx="3915534" cy="561940"/>
              </a:xfrm>
              <a:custGeom>
                <a:avLst/>
                <a:gdLst/>
                <a:ahLst/>
                <a:cxnLst/>
                <a:rect l="l" t="t" r="r" b="b"/>
                <a:pathLst>
                  <a:path w="39494" h="5668" fill="none" extrusionOk="0">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3"/>
              <p:cNvSpPr/>
              <p:nvPr/>
            </p:nvSpPr>
            <p:spPr>
              <a:xfrm>
                <a:off x="-789298" y="3989132"/>
                <a:ext cx="4993213" cy="1112081"/>
              </a:xfrm>
              <a:custGeom>
                <a:avLst/>
                <a:gdLst/>
                <a:ahLst/>
                <a:cxnLst/>
                <a:rect l="l" t="t" r="r" b="b"/>
                <a:pathLst>
                  <a:path w="50364" h="11217" fill="none" extrusionOk="0">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3"/>
              <p:cNvSpPr/>
              <p:nvPr/>
            </p:nvSpPr>
            <p:spPr>
              <a:xfrm>
                <a:off x="6828831" y="-133854"/>
                <a:ext cx="520696" cy="3377190"/>
              </a:xfrm>
              <a:custGeom>
                <a:avLst/>
                <a:gdLst/>
                <a:ahLst/>
                <a:cxnLst/>
                <a:rect l="l" t="t" r="r" b="b"/>
                <a:pathLst>
                  <a:path w="5252" h="34064" fill="none" extrusionOk="0">
                    <a:moveTo>
                      <a:pt x="953" y="34064"/>
                    </a:moveTo>
                    <a:cubicBezTo>
                      <a:pt x="4287" y="28063"/>
                      <a:pt x="5251" y="20788"/>
                      <a:pt x="3596" y="14133"/>
                    </a:cubicBezTo>
                    <a:cubicBezTo>
                      <a:pt x="2417" y="9430"/>
                      <a:pt x="0" y="4691"/>
                      <a:pt x="1227" y="0"/>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3"/>
              <p:cNvSpPr/>
              <p:nvPr/>
            </p:nvSpPr>
            <p:spPr>
              <a:xfrm>
                <a:off x="7753103" y="-164587"/>
                <a:ext cx="507610" cy="3868342"/>
              </a:xfrm>
              <a:custGeom>
                <a:avLst/>
                <a:gdLst/>
                <a:ahLst/>
                <a:cxnLst/>
                <a:rect l="l" t="t" r="r" b="b"/>
                <a:pathLst>
                  <a:path w="5120" h="39018" fill="none" extrusionOk="0">
                    <a:moveTo>
                      <a:pt x="1453" y="1"/>
                    </a:moveTo>
                    <a:cubicBezTo>
                      <a:pt x="881" y="6716"/>
                      <a:pt x="3072" y="13312"/>
                      <a:pt x="4096" y="19967"/>
                    </a:cubicBezTo>
                    <a:cubicBezTo>
                      <a:pt x="5120" y="26623"/>
                      <a:pt x="4703" y="34183"/>
                      <a:pt x="0" y="3901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3"/>
              <p:cNvSpPr/>
              <p:nvPr/>
            </p:nvSpPr>
            <p:spPr>
              <a:xfrm>
                <a:off x="8408114" y="-168156"/>
                <a:ext cx="582066" cy="3987610"/>
              </a:xfrm>
              <a:custGeom>
                <a:avLst/>
                <a:gdLst/>
                <a:ahLst/>
                <a:cxnLst/>
                <a:rect l="l" t="t" r="r" b="b"/>
                <a:pathLst>
                  <a:path w="5871" h="40221" fill="none" extrusionOk="0">
                    <a:moveTo>
                      <a:pt x="1763" y="40220"/>
                    </a:moveTo>
                    <a:cubicBezTo>
                      <a:pt x="5871" y="34684"/>
                      <a:pt x="5109" y="27028"/>
                      <a:pt x="3597" y="20325"/>
                    </a:cubicBezTo>
                    <a:cubicBezTo>
                      <a:pt x="2073" y="13610"/>
                      <a:pt x="1" y="6573"/>
                      <a:pt x="2049" y="1"/>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3"/>
              <p:cNvSpPr/>
              <p:nvPr/>
            </p:nvSpPr>
            <p:spPr>
              <a:xfrm>
                <a:off x="5969496" y="26651"/>
                <a:ext cx="541913" cy="3432710"/>
              </a:xfrm>
              <a:custGeom>
                <a:avLst/>
                <a:gdLst/>
                <a:ahLst/>
                <a:cxnLst/>
                <a:rect l="l" t="t" r="r" b="b"/>
                <a:pathLst>
                  <a:path w="5466" h="34624" fill="none" extrusionOk="0">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3"/>
              <p:cNvSpPr/>
              <p:nvPr/>
            </p:nvSpPr>
            <p:spPr>
              <a:xfrm>
                <a:off x="4771402" y="426776"/>
                <a:ext cx="416795" cy="1656175"/>
              </a:xfrm>
              <a:custGeom>
                <a:avLst/>
                <a:gdLst/>
                <a:ahLst/>
                <a:cxnLst/>
                <a:rect l="l" t="t" r="r" b="b"/>
                <a:pathLst>
                  <a:path w="4204" h="16705" fill="none" extrusionOk="0">
                    <a:moveTo>
                      <a:pt x="918" y="1"/>
                    </a:moveTo>
                    <a:cubicBezTo>
                      <a:pt x="1" y="2727"/>
                      <a:pt x="1108" y="5668"/>
                      <a:pt x="2144" y="8347"/>
                    </a:cubicBezTo>
                    <a:cubicBezTo>
                      <a:pt x="3192" y="11026"/>
                      <a:pt x="4204" y="14038"/>
                      <a:pt x="3120" y="16705"/>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3"/>
              <p:cNvSpPr/>
              <p:nvPr/>
            </p:nvSpPr>
            <p:spPr>
              <a:xfrm>
                <a:off x="5349778" y="366598"/>
                <a:ext cx="3989891" cy="478164"/>
              </a:xfrm>
              <a:custGeom>
                <a:avLst/>
                <a:gdLst/>
                <a:ahLst/>
                <a:cxnLst/>
                <a:rect l="l" t="t" r="r" b="b"/>
                <a:pathLst>
                  <a:path w="40244" h="4823" fill="none" extrusionOk="0">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3"/>
              <p:cNvSpPr/>
              <p:nvPr/>
            </p:nvSpPr>
            <p:spPr>
              <a:xfrm>
                <a:off x="4060874" y="1217606"/>
                <a:ext cx="5385123" cy="559659"/>
              </a:xfrm>
              <a:custGeom>
                <a:avLst/>
                <a:gdLst/>
                <a:ahLst/>
                <a:cxnLst/>
                <a:rect l="l" t="t" r="r" b="b"/>
                <a:pathLst>
                  <a:path w="54317" h="5645" fill="none" extrusionOk="0">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3"/>
              <p:cNvSpPr/>
              <p:nvPr/>
            </p:nvSpPr>
            <p:spPr>
              <a:xfrm>
                <a:off x="5296739" y="2145447"/>
                <a:ext cx="4001689" cy="705895"/>
              </a:xfrm>
              <a:custGeom>
                <a:avLst/>
                <a:gdLst/>
                <a:ahLst/>
                <a:cxnLst/>
                <a:rect l="l" t="t" r="r" b="b"/>
                <a:pathLst>
                  <a:path w="40363" h="7120" fill="none" extrusionOk="0">
                    <a:moveTo>
                      <a:pt x="0" y="2548"/>
                    </a:moveTo>
                    <a:cubicBezTo>
                      <a:pt x="6406" y="0"/>
                      <a:pt x="13597" y="2000"/>
                      <a:pt x="20241" y="3798"/>
                    </a:cubicBezTo>
                    <a:cubicBezTo>
                      <a:pt x="26884" y="5596"/>
                      <a:pt x="34338" y="7120"/>
                      <a:pt x="40362" y="379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3"/>
              <p:cNvSpPr/>
              <p:nvPr/>
            </p:nvSpPr>
            <p:spPr>
              <a:xfrm>
                <a:off x="7480372" y="1575299"/>
                <a:ext cx="258663" cy="2318447"/>
              </a:xfrm>
              <a:custGeom>
                <a:avLst/>
                <a:gdLst/>
                <a:ahLst/>
                <a:cxnLst/>
                <a:rect l="l" t="t" r="r" b="b"/>
                <a:pathLst>
                  <a:path w="2609" h="23385" fill="none" extrusionOk="0">
                    <a:moveTo>
                      <a:pt x="2608" y="0"/>
                    </a:moveTo>
                    <a:cubicBezTo>
                      <a:pt x="1037" y="8704"/>
                      <a:pt x="501" y="14562"/>
                      <a:pt x="1" y="23384"/>
                    </a:cubicBezTo>
                  </a:path>
                </a:pathLst>
              </a:custGeom>
              <a:solidFill>
                <a:schemeClr val="dk1"/>
              </a:solid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2" name="Google Shape;482;p13"/>
            <p:cNvSpPr/>
            <p:nvPr/>
          </p:nvSpPr>
          <p:spPr>
            <a:xfrm>
              <a:off x="235302" y="3474502"/>
              <a:ext cx="720072" cy="2061073"/>
            </a:xfrm>
            <a:custGeom>
              <a:avLst/>
              <a:gdLst/>
              <a:ahLst/>
              <a:cxnLst/>
              <a:rect l="l" t="t" r="r" b="b"/>
              <a:pathLst>
                <a:path w="7263" h="20789" fill="none" extrusionOk="0">
                  <a:moveTo>
                    <a:pt x="1262" y="0"/>
                  </a:moveTo>
                  <a:cubicBezTo>
                    <a:pt x="0" y="3453"/>
                    <a:pt x="1667" y="7251"/>
                    <a:pt x="3453" y="10466"/>
                  </a:cubicBezTo>
                  <a:cubicBezTo>
                    <a:pt x="5239" y="13681"/>
                    <a:pt x="7263" y="17157"/>
                    <a:pt x="6739" y="20789"/>
                  </a:cubicBezTo>
                </a:path>
              </a:pathLst>
            </a:custGeom>
            <a:no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3" name="Google Shape;483;p13"/>
          <p:cNvSpPr/>
          <p:nvPr/>
        </p:nvSpPr>
        <p:spPr>
          <a:xfrm>
            <a:off x="501275" y="327525"/>
            <a:ext cx="8141400" cy="4438200"/>
          </a:xfrm>
          <a:prstGeom prst="roundRect">
            <a:avLst>
              <a:gd name="adj" fmla="val 374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3"/>
          <p:cNvSpPr txBox="1">
            <a:spLocks noGrp="1"/>
          </p:cNvSpPr>
          <p:nvPr>
            <p:ph type="title"/>
          </p:nvPr>
        </p:nvSpPr>
        <p:spPr>
          <a:xfrm>
            <a:off x="1670256" y="1607750"/>
            <a:ext cx="2741700" cy="2544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85" name="Google Shape;485;p13"/>
          <p:cNvSpPr txBox="1">
            <a:spLocks noGrp="1"/>
          </p:cNvSpPr>
          <p:nvPr>
            <p:ph type="subTitle" idx="1"/>
          </p:nvPr>
        </p:nvSpPr>
        <p:spPr>
          <a:xfrm>
            <a:off x="1671156" y="1891099"/>
            <a:ext cx="2739900" cy="5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1600">
                <a:solidFill>
                  <a:schemeClr val="dk1"/>
                </a:solidFill>
                <a:latin typeface="Barlow"/>
                <a:ea typeface="Barlow"/>
                <a:cs typeface="Barlow"/>
                <a:sym typeface="Barlow"/>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486" name="Google Shape;486;p13"/>
          <p:cNvSpPr txBox="1">
            <a:spLocks noGrp="1"/>
          </p:cNvSpPr>
          <p:nvPr>
            <p:ph type="title" idx="2" hasCustomPrompt="1"/>
          </p:nvPr>
        </p:nvSpPr>
        <p:spPr>
          <a:xfrm>
            <a:off x="787615" y="1608313"/>
            <a:ext cx="678900" cy="699600"/>
          </a:xfrm>
          <a:prstGeom prst="rect">
            <a:avLst/>
          </a:prstGeom>
        </p:spPr>
        <p:txBody>
          <a:bodyPr spcFirstLastPara="1" wrap="square" lIns="0" tIns="0" rIns="0" bIns="0"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487" name="Google Shape;487;p13"/>
          <p:cNvSpPr txBox="1">
            <a:spLocks noGrp="1"/>
          </p:cNvSpPr>
          <p:nvPr>
            <p:ph type="title" idx="3"/>
          </p:nvPr>
        </p:nvSpPr>
        <p:spPr>
          <a:xfrm>
            <a:off x="713250" y="521225"/>
            <a:ext cx="7717500" cy="572700"/>
          </a:xfrm>
          <a:prstGeom prst="rect">
            <a:avLst/>
          </a:prstGeom>
        </p:spPr>
        <p:txBody>
          <a:bodyPr spcFirstLastPara="1" wrap="square" lIns="0" tIns="0" rIns="0" bIns="0" anchor="t" anchorCtr="0">
            <a:noAutofit/>
          </a:bodyPr>
          <a:lstStyle>
            <a:lvl1pPr lvl="0" algn="ctr" rtl="0">
              <a:spcBef>
                <a:spcPts val="0"/>
              </a:spcBef>
              <a:spcAft>
                <a:spcPts val="0"/>
              </a:spcAft>
              <a:buSzPts val="3300"/>
              <a:buNone/>
              <a:defRPr sz="35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endParaRPr/>
          </a:p>
        </p:txBody>
      </p:sp>
      <p:sp>
        <p:nvSpPr>
          <p:cNvPr id="488" name="Google Shape;488;p13"/>
          <p:cNvSpPr txBox="1">
            <a:spLocks noGrp="1"/>
          </p:cNvSpPr>
          <p:nvPr>
            <p:ph type="title" idx="4"/>
          </p:nvPr>
        </p:nvSpPr>
        <p:spPr>
          <a:xfrm>
            <a:off x="1670256" y="2678975"/>
            <a:ext cx="2741700" cy="254400"/>
          </a:xfrm>
          <a:prstGeom prst="rect">
            <a:avLst/>
          </a:prstGeom>
        </p:spPr>
        <p:txBody>
          <a:bodyPr spcFirstLastPara="1" wrap="square" lIns="0" tIns="0" rIns="0" bIns="0" anchor="t" anchorCtr="0">
            <a:noAutofit/>
          </a:bodyPr>
          <a:lstStyle>
            <a:lvl1pPr lvl="0" rtl="0">
              <a:spcBef>
                <a:spcPts val="0"/>
              </a:spcBef>
              <a:spcAft>
                <a:spcPts val="0"/>
              </a:spcAft>
              <a:buSzPts val="2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89" name="Google Shape;489;p13"/>
          <p:cNvSpPr txBox="1">
            <a:spLocks noGrp="1"/>
          </p:cNvSpPr>
          <p:nvPr>
            <p:ph type="subTitle" idx="5"/>
          </p:nvPr>
        </p:nvSpPr>
        <p:spPr>
          <a:xfrm>
            <a:off x="1671156" y="2962324"/>
            <a:ext cx="2739900" cy="5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1600">
                <a:solidFill>
                  <a:schemeClr val="dk1"/>
                </a:solidFill>
                <a:latin typeface="Barlow"/>
                <a:ea typeface="Barlow"/>
                <a:cs typeface="Barlow"/>
                <a:sym typeface="Barlow"/>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490" name="Google Shape;490;p13"/>
          <p:cNvSpPr txBox="1">
            <a:spLocks noGrp="1"/>
          </p:cNvSpPr>
          <p:nvPr>
            <p:ph type="title" idx="6" hasCustomPrompt="1"/>
          </p:nvPr>
        </p:nvSpPr>
        <p:spPr>
          <a:xfrm>
            <a:off x="787615" y="2694463"/>
            <a:ext cx="678900" cy="699600"/>
          </a:xfrm>
          <a:prstGeom prst="rect">
            <a:avLst/>
          </a:prstGeom>
        </p:spPr>
        <p:txBody>
          <a:bodyPr spcFirstLastPara="1" wrap="square" lIns="0" tIns="0" rIns="0" bIns="0"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491" name="Google Shape;491;p13"/>
          <p:cNvSpPr txBox="1">
            <a:spLocks noGrp="1"/>
          </p:cNvSpPr>
          <p:nvPr>
            <p:ph type="title" idx="7"/>
          </p:nvPr>
        </p:nvSpPr>
        <p:spPr>
          <a:xfrm>
            <a:off x="1670256" y="3789800"/>
            <a:ext cx="2741700" cy="2544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2" name="Google Shape;492;p13"/>
          <p:cNvSpPr txBox="1">
            <a:spLocks noGrp="1"/>
          </p:cNvSpPr>
          <p:nvPr>
            <p:ph type="subTitle" idx="8"/>
          </p:nvPr>
        </p:nvSpPr>
        <p:spPr>
          <a:xfrm>
            <a:off x="1671156" y="4073149"/>
            <a:ext cx="2739900" cy="5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1600">
                <a:solidFill>
                  <a:schemeClr val="dk1"/>
                </a:solidFill>
                <a:latin typeface="Barlow"/>
                <a:ea typeface="Barlow"/>
                <a:cs typeface="Barlow"/>
                <a:sym typeface="Barlow"/>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493" name="Google Shape;493;p13"/>
          <p:cNvSpPr txBox="1">
            <a:spLocks noGrp="1"/>
          </p:cNvSpPr>
          <p:nvPr>
            <p:ph type="title" idx="9" hasCustomPrompt="1"/>
          </p:nvPr>
        </p:nvSpPr>
        <p:spPr>
          <a:xfrm>
            <a:off x="787615" y="3803825"/>
            <a:ext cx="678900" cy="699600"/>
          </a:xfrm>
          <a:prstGeom prst="rect">
            <a:avLst/>
          </a:prstGeom>
        </p:spPr>
        <p:txBody>
          <a:bodyPr spcFirstLastPara="1" wrap="square" lIns="0" tIns="0" rIns="0" bIns="0"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494" name="Google Shape;494;p13"/>
          <p:cNvSpPr txBox="1">
            <a:spLocks noGrp="1"/>
          </p:cNvSpPr>
          <p:nvPr>
            <p:ph type="title" idx="13"/>
          </p:nvPr>
        </p:nvSpPr>
        <p:spPr>
          <a:xfrm>
            <a:off x="5661331" y="1607750"/>
            <a:ext cx="2741700" cy="2544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SzPts val="2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5" name="Google Shape;495;p13"/>
          <p:cNvSpPr txBox="1">
            <a:spLocks noGrp="1"/>
          </p:cNvSpPr>
          <p:nvPr>
            <p:ph type="subTitle" idx="14"/>
          </p:nvPr>
        </p:nvSpPr>
        <p:spPr>
          <a:xfrm>
            <a:off x="5662231" y="1891099"/>
            <a:ext cx="2739900" cy="5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1600">
                <a:solidFill>
                  <a:schemeClr val="dk1"/>
                </a:solidFill>
                <a:latin typeface="Barlow"/>
                <a:ea typeface="Barlow"/>
                <a:cs typeface="Barlow"/>
                <a:sym typeface="Barlow"/>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496" name="Google Shape;496;p13"/>
          <p:cNvSpPr txBox="1">
            <a:spLocks noGrp="1"/>
          </p:cNvSpPr>
          <p:nvPr>
            <p:ph type="title" idx="15" hasCustomPrompt="1"/>
          </p:nvPr>
        </p:nvSpPr>
        <p:spPr>
          <a:xfrm>
            <a:off x="4778690" y="1608313"/>
            <a:ext cx="678900" cy="699600"/>
          </a:xfrm>
          <a:prstGeom prst="rect">
            <a:avLst/>
          </a:prstGeom>
        </p:spPr>
        <p:txBody>
          <a:bodyPr spcFirstLastPara="1" wrap="square" lIns="0" tIns="0" rIns="0" bIns="0"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497" name="Google Shape;497;p13"/>
          <p:cNvSpPr txBox="1">
            <a:spLocks noGrp="1"/>
          </p:cNvSpPr>
          <p:nvPr>
            <p:ph type="title" idx="16"/>
          </p:nvPr>
        </p:nvSpPr>
        <p:spPr>
          <a:xfrm>
            <a:off x="5661331" y="2678975"/>
            <a:ext cx="2741700" cy="2544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SzPts val="2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8" name="Google Shape;498;p13"/>
          <p:cNvSpPr txBox="1">
            <a:spLocks noGrp="1"/>
          </p:cNvSpPr>
          <p:nvPr>
            <p:ph type="subTitle" idx="17"/>
          </p:nvPr>
        </p:nvSpPr>
        <p:spPr>
          <a:xfrm>
            <a:off x="5662231" y="2962324"/>
            <a:ext cx="2739900" cy="5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1600">
                <a:solidFill>
                  <a:schemeClr val="dk1"/>
                </a:solidFill>
                <a:latin typeface="Barlow"/>
                <a:ea typeface="Barlow"/>
                <a:cs typeface="Barlow"/>
                <a:sym typeface="Barlow"/>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499" name="Google Shape;499;p13"/>
          <p:cNvSpPr txBox="1">
            <a:spLocks noGrp="1"/>
          </p:cNvSpPr>
          <p:nvPr>
            <p:ph type="title" idx="18" hasCustomPrompt="1"/>
          </p:nvPr>
        </p:nvSpPr>
        <p:spPr>
          <a:xfrm>
            <a:off x="4778690" y="2694463"/>
            <a:ext cx="678900" cy="699600"/>
          </a:xfrm>
          <a:prstGeom prst="rect">
            <a:avLst/>
          </a:prstGeom>
        </p:spPr>
        <p:txBody>
          <a:bodyPr spcFirstLastPara="1" wrap="square" lIns="0" tIns="0" rIns="0" bIns="0"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500" name="Google Shape;500;p13"/>
          <p:cNvSpPr txBox="1">
            <a:spLocks noGrp="1"/>
          </p:cNvSpPr>
          <p:nvPr>
            <p:ph type="title" idx="19"/>
          </p:nvPr>
        </p:nvSpPr>
        <p:spPr>
          <a:xfrm>
            <a:off x="5661331" y="3789800"/>
            <a:ext cx="2741700" cy="2544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SzPts val="2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01" name="Google Shape;501;p13"/>
          <p:cNvSpPr txBox="1">
            <a:spLocks noGrp="1"/>
          </p:cNvSpPr>
          <p:nvPr>
            <p:ph type="subTitle" idx="20"/>
          </p:nvPr>
        </p:nvSpPr>
        <p:spPr>
          <a:xfrm>
            <a:off x="5662231" y="4073149"/>
            <a:ext cx="2739900" cy="5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1600">
                <a:solidFill>
                  <a:schemeClr val="dk1"/>
                </a:solidFill>
                <a:latin typeface="Barlow"/>
                <a:ea typeface="Barlow"/>
                <a:cs typeface="Barlow"/>
                <a:sym typeface="Barlow"/>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502" name="Google Shape;502;p13"/>
          <p:cNvSpPr txBox="1">
            <a:spLocks noGrp="1"/>
          </p:cNvSpPr>
          <p:nvPr>
            <p:ph type="title" idx="21" hasCustomPrompt="1"/>
          </p:nvPr>
        </p:nvSpPr>
        <p:spPr>
          <a:xfrm>
            <a:off x="4778690" y="3803825"/>
            <a:ext cx="678900" cy="699600"/>
          </a:xfrm>
          <a:prstGeom prst="rect">
            <a:avLst/>
          </a:prstGeom>
        </p:spPr>
        <p:txBody>
          <a:bodyPr spcFirstLastPara="1" wrap="square" lIns="0" tIns="0" rIns="0" bIns="0"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503"/>
        <p:cNvGrpSpPr/>
        <p:nvPr/>
      </p:nvGrpSpPr>
      <p:grpSpPr>
        <a:xfrm>
          <a:off x="0" y="0"/>
          <a:ext cx="0" cy="0"/>
          <a:chOff x="0" y="0"/>
          <a:chExt cx="0" cy="0"/>
        </a:xfrm>
      </p:grpSpPr>
      <p:grpSp>
        <p:nvGrpSpPr>
          <p:cNvPr id="504" name="Google Shape;504;p14"/>
          <p:cNvGrpSpPr/>
          <p:nvPr/>
        </p:nvGrpSpPr>
        <p:grpSpPr>
          <a:xfrm rot="10800000" flipH="1">
            <a:off x="-789298" y="-168156"/>
            <a:ext cx="10235295" cy="5807657"/>
            <a:chOff x="-789298" y="-168156"/>
            <a:chExt cx="10235295" cy="5807657"/>
          </a:xfrm>
        </p:grpSpPr>
        <p:grpSp>
          <p:nvGrpSpPr>
            <p:cNvPr id="505" name="Google Shape;505;p14"/>
            <p:cNvGrpSpPr/>
            <p:nvPr/>
          </p:nvGrpSpPr>
          <p:grpSpPr>
            <a:xfrm>
              <a:off x="-789298" y="-168156"/>
              <a:ext cx="10235295" cy="5807657"/>
              <a:chOff x="-789298" y="-168156"/>
              <a:chExt cx="10235295" cy="5807657"/>
            </a:xfrm>
          </p:grpSpPr>
          <p:sp>
            <p:nvSpPr>
              <p:cNvPr id="506" name="Google Shape;506;p14"/>
              <p:cNvSpPr/>
              <p:nvPr/>
            </p:nvSpPr>
            <p:spPr>
              <a:xfrm>
                <a:off x="1133500" y="2835949"/>
                <a:ext cx="865415" cy="2803552"/>
              </a:xfrm>
              <a:custGeom>
                <a:avLst/>
                <a:gdLst/>
                <a:ahLst/>
                <a:cxnLst/>
                <a:rect l="l" t="t" r="r" b="b"/>
                <a:pathLst>
                  <a:path w="8729" h="28278" fill="none" extrusionOk="0">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4"/>
              <p:cNvSpPr/>
              <p:nvPr/>
            </p:nvSpPr>
            <p:spPr>
              <a:xfrm>
                <a:off x="2009392" y="2608128"/>
                <a:ext cx="875924" cy="2946416"/>
              </a:xfrm>
              <a:custGeom>
                <a:avLst/>
                <a:gdLst/>
                <a:ahLst/>
                <a:cxnLst/>
                <a:rect l="l" t="t" r="r" b="b"/>
                <a:pathLst>
                  <a:path w="8835" h="29719" fill="none" extrusionOk="0">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4"/>
              <p:cNvSpPr/>
              <p:nvPr/>
            </p:nvSpPr>
            <p:spPr>
              <a:xfrm>
                <a:off x="3015057" y="2177270"/>
                <a:ext cx="702425" cy="3302932"/>
              </a:xfrm>
              <a:custGeom>
                <a:avLst/>
                <a:gdLst/>
                <a:ahLst/>
                <a:cxnLst/>
                <a:rect l="l" t="t" r="r" b="b"/>
                <a:pathLst>
                  <a:path w="7085" h="33315" fill="none" extrusionOk="0">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4"/>
              <p:cNvSpPr/>
              <p:nvPr/>
            </p:nvSpPr>
            <p:spPr>
              <a:xfrm>
                <a:off x="3740952" y="2236258"/>
                <a:ext cx="852328" cy="3324149"/>
              </a:xfrm>
              <a:custGeom>
                <a:avLst/>
                <a:gdLst/>
                <a:ahLst/>
                <a:cxnLst/>
                <a:rect l="l" t="t" r="r" b="b"/>
                <a:pathLst>
                  <a:path w="8597" h="33529" fill="none" extrusionOk="0">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4"/>
              <p:cNvSpPr/>
              <p:nvPr/>
            </p:nvSpPr>
            <p:spPr>
              <a:xfrm>
                <a:off x="-339604" y="3689336"/>
                <a:ext cx="3915534" cy="561940"/>
              </a:xfrm>
              <a:custGeom>
                <a:avLst/>
                <a:gdLst/>
                <a:ahLst/>
                <a:cxnLst/>
                <a:rect l="l" t="t" r="r" b="b"/>
                <a:pathLst>
                  <a:path w="39494" h="5668" fill="none" extrusionOk="0">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4"/>
              <p:cNvSpPr/>
              <p:nvPr/>
            </p:nvSpPr>
            <p:spPr>
              <a:xfrm>
                <a:off x="-789298" y="3989132"/>
                <a:ext cx="4993213" cy="1112081"/>
              </a:xfrm>
              <a:custGeom>
                <a:avLst/>
                <a:gdLst/>
                <a:ahLst/>
                <a:cxnLst/>
                <a:rect l="l" t="t" r="r" b="b"/>
                <a:pathLst>
                  <a:path w="50364" h="11217" fill="none" extrusionOk="0">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4"/>
              <p:cNvSpPr/>
              <p:nvPr/>
            </p:nvSpPr>
            <p:spPr>
              <a:xfrm>
                <a:off x="6828831" y="-133854"/>
                <a:ext cx="520696" cy="3377190"/>
              </a:xfrm>
              <a:custGeom>
                <a:avLst/>
                <a:gdLst/>
                <a:ahLst/>
                <a:cxnLst/>
                <a:rect l="l" t="t" r="r" b="b"/>
                <a:pathLst>
                  <a:path w="5252" h="34064" fill="none" extrusionOk="0">
                    <a:moveTo>
                      <a:pt x="953" y="34064"/>
                    </a:moveTo>
                    <a:cubicBezTo>
                      <a:pt x="4287" y="28063"/>
                      <a:pt x="5251" y="20788"/>
                      <a:pt x="3596" y="14133"/>
                    </a:cubicBezTo>
                    <a:cubicBezTo>
                      <a:pt x="2417" y="9430"/>
                      <a:pt x="0" y="4691"/>
                      <a:pt x="1227" y="0"/>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4"/>
              <p:cNvSpPr/>
              <p:nvPr/>
            </p:nvSpPr>
            <p:spPr>
              <a:xfrm>
                <a:off x="7753103" y="-164587"/>
                <a:ext cx="507610" cy="3868342"/>
              </a:xfrm>
              <a:custGeom>
                <a:avLst/>
                <a:gdLst/>
                <a:ahLst/>
                <a:cxnLst/>
                <a:rect l="l" t="t" r="r" b="b"/>
                <a:pathLst>
                  <a:path w="5120" h="39018" fill="none" extrusionOk="0">
                    <a:moveTo>
                      <a:pt x="1453" y="1"/>
                    </a:moveTo>
                    <a:cubicBezTo>
                      <a:pt x="881" y="6716"/>
                      <a:pt x="3072" y="13312"/>
                      <a:pt x="4096" y="19967"/>
                    </a:cubicBezTo>
                    <a:cubicBezTo>
                      <a:pt x="5120" y="26623"/>
                      <a:pt x="4703" y="34183"/>
                      <a:pt x="0" y="3901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4"/>
              <p:cNvSpPr/>
              <p:nvPr/>
            </p:nvSpPr>
            <p:spPr>
              <a:xfrm>
                <a:off x="8408114" y="-168156"/>
                <a:ext cx="582066" cy="3987610"/>
              </a:xfrm>
              <a:custGeom>
                <a:avLst/>
                <a:gdLst/>
                <a:ahLst/>
                <a:cxnLst/>
                <a:rect l="l" t="t" r="r" b="b"/>
                <a:pathLst>
                  <a:path w="5871" h="40221" fill="none" extrusionOk="0">
                    <a:moveTo>
                      <a:pt x="1763" y="40220"/>
                    </a:moveTo>
                    <a:cubicBezTo>
                      <a:pt x="5871" y="34684"/>
                      <a:pt x="5109" y="27028"/>
                      <a:pt x="3597" y="20325"/>
                    </a:cubicBezTo>
                    <a:cubicBezTo>
                      <a:pt x="2073" y="13610"/>
                      <a:pt x="1" y="6573"/>
                      <a:pt x="2049" y="1"/>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4"/>
              <p:cNvSpPr/>
              <p:nvPr/>
            </p:nvSpPr>
            <p:spPr>
              <a:xfrm>
                <a:off x="5969496" y="26651"/>
                <a:ext cx="541913" cy="3432710"/>
              </a:xfrm>
              <a:custGeom>
                <a:avLst/>
                <a:gdLst/>
                <a:ahLst/>
                <a:cxnLst/>
                <a:rect l="l" t="t" r="r" b="b"/>
                <a:pathLst>
                  <a:path w="5466" h="34624" fill="none" extrusionOk="0">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4"/>
              <p:cNvSpPr/>
              <p:nvPr/>
            </p:nvSpPr>
            <p:spPr>
              <a:xfrm>
                <a:off x="4771402" y="426776"/>
                <a:ext cx="416795" cy="1656175"/>
              </a:xfrm>
              <a:custGeom>
                <a:avLst/>
                <a:gdLst/>
                <a:ahLst/>
                <a:cxnLst/>
                <a:rect l="l" t="t" r="r" b="b"/>
                <a:pathLst>
                  <a:path w="4204" h="16705" fill="none" extrusionOk="0">
                    <a:moveTo>
                      <a:pt x="918" y="1"/>
                    </a:moveTo>
                    <a:cubicBezTo>
                      <a:pt x="1" y="2727"/>
                      <a:pt x="1108" y="5668"/>
                      <a:pt x="2144" y="8347"/>
                    </a:cubicBezTo>
                    <a:cubicBezTo>
                      <a:pt x="3192" y="11026"/>
                      <a:pt x="4204" y="14038"/>
                      <a:pt x="3120" y="16705"/>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4"/>
              <p:cNvSpPr/>
              <p:nvPr/>
            </p:nvSpPr>
            <p:spPr>
              <a:xfrm>
                <a:off x="5349778" y="366598"/>
                <a:ext cx="3989891" cy="478164"/>
              </a:xfrm>
              <a:custGeom>
                <a:avLst/>
                <a:gdLst/>
                <a:ahLst/>
                <a:cxnLst/>
                <a:rect l="l" t="t" r="r" b="b"/>
                <a:pathLst>
                  <a:path w="40244" h="4823" fill="none" extrusionOk="0">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4"/>
              <p:cNvSpPr/>
              <p:nvPr/>
            </p:nvSpPr>
            <p:spPr>
              <a:xfrm>
                <a:off x="4060874" y="1217606"/>
                <a:ext cx="5385123" cy="559659"/>
              </a:xfrm>
              <a:custGeom>
                <a:avLst/>
                <a:gdLst/>
                <a:ahLst/>
                <a:cxnLst/>
                <a:rect l="l" t="t" r="r" b="b"/>
                <a:pathLst>
                  <a:path w="54317" h="5645" fill="none" extrusionOk="0">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4"/>
              <p:cNvSpPr/>
              <p:nvPr/>
            </p:nvSpPr>
            <p:spPr>
              <a:xfrm>
                <a:off x="5296739" y="2145447"/>
                <a:ext cx="4001689" cy="705895"/>
              </a:xfrm>
              <a:custGeom>
                <a:avLst/>
                <a:gdLst/>
                <a:ahLst/>
                <a:cxnLst/>
                <a:rect l="l" t="t" r="r" b="b"/>
                <a:pathLst>
                  <a:path w="40363" h="7120" fill="none" extrusionOk="0">
                    <a:moveTo>
                      <a:pt x="0" y="2548"/>
                    </a:moveTo>
                    <a:cubicBezTo>
                      <a:pt x="6406" y="0"/>
                      <a:pt x="13597" y="2000"/>
                      <a:pt x="20241" y="3798"/>
                    </a:cubicBezTo>
                    <a:cubicBezTo>
                      <a:pt x="26884" y="5596"/>
                      <a:pt x="34338" y="7120"/>
                      <a:pt x="40362" y="379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4"/>
              <p:cNvSpPr/>
              <p:nvPr/>
            </p:nvSpPr>
            <p:spPr>
              <a:xfrm>
                <a:off x="7480372" y="1575299"/>
                <a:ext cx="258663" cy="2318447"/>
              </a:xfrm>
              <a:custGeom>
                <a:avLst/>
                <a:gdLst/>
                <a:ahLst/>
                <a:cxnLst/>
                <a:rect l="l" t="t" r="r" b="b"/>
                <a:pathLst>
                  <a:path w="2609" h="23385" fill="none" extrusionOk="0">
                    <a:moveTo>
                      <a:pt x="2608" y="0"/>
                    </a:moveTo>
                    <a:cubicBezTo>
                      <a:pt x="1037" y="8704"/>
                      <a:pt x="501" y="14562"/>
                      <a:pt x="1" y="23384"/>
                    </a:cubicBezTo>
                  </a:path>
                </a:pathLst>
              </a:custGeom>
              <a:solidFill>
                <a:schemeClr val="dk1"/>
              </a:solid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1" name="Google Shape;521;p14"/>
            <p:cNvSpPr/>
            <p:nvPr/>
          </p:nvSpPr>
          <p:spPr>
            <a:xfrm>
              <a:off x="235302" y="3474502"/>
              <a:ext cx="720072" cy="2061073"/>
            </a:xfrm>
            <a:custGeom>
              <a:avLst/>
              <a:gdLst/>
              <a:ahLst/>
              <a:cxnLst/>
              <a:rect l="l" t="t" r="r" b="b"/>
              <a:pathLst>
                <a:path w="7263" h="20789" fill="none" extrusionOk="0">
                  <a:moveTo>
                    <a:pt x="1262" y="0"/>
                  </a:moveTo>
                  <a:cubicBezTo>
                    <a:pt x="0" y="3453"/>
                    <a:pt x="1667" y="7251"/>
                    <a:pt x="3453" y="10466"/>
                  </a:cubicBezTo>
                  <a:cubicBezTo>
                    <a:pt x="5239" y="13681"/>
                    <a:pt x="7263" y="17157"/>
                    <a:pt x="6739" y="20789"/>
                  </a:cubicBezTo>
                </a:path>
              </a:pathLst>
            </a:custGeom>
            <a:no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2" name="Google Shape;522;p14"/>
          <p:cNvSpPr/>
          <p:nvPr/>
        </p:nvSpPr>
        <p:spPr>
          <a:xfrm flipH="1">
            <a:off x="-336472" y="-54427"/>
            <a:ext cx="9529991" cy="6314839"/>
          </a:xfrm>
          <a:custGeom>
            <a:avLst/>
            <a:gdLst/>
            <a:ahLst/>
            <a:cxn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4"/>
          <p:cNvSpPr/>
          <p:nvPr/>
        </p:nvSpPr>
        <p:spPr>
          <a:xfrm flipH="1">
            <a:off x="-550224" y="3401091"/>
            <a:ext cx="4058398" cy="2465971"/>
          </a:xfrm>
          <a:custGeom>
            <a:avLst/>
            <a:gdLst/>
            <a:ahLst/>
            <a:cxnLst/>
            <a:rect l="l" t="t" r="r" b="b"/>
            <a:pathLst>
              <a:path w="40935" h="24873" extrusionOk="0">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4"/>
          <p:cNvSpPr txBox="1">
            <a:spLocks noGrp="1"/>
          </p:cNvSpPr>
          <p:nvPr>
            <p:ph type="title"/>
          </p:nvPr>
        </p:nvSpPr>
        <p:spPr>
          <a:xfrm>
            <a:off x="3627125" y="1241825"/>
            <a:ext cx="4293600" cy="1940700"/>
          </a:xfrm>
          <a:prstGeom prst="rect">
            <a:avLst/>
          </a:prstGeom>
        </p:spPr>
        <p:txBody>
          <a:bodyPr spcFirstLastPara="1" wrap="square" lIns="0" tIns="0" rIns="0" bIns="0" anchor="t" anchorCtr="0">
            <a:noAutofit/>
          </a:bodyPr>
          <a:lstStyle>
            <a:lvl1pPr lvl="0" rtl="0">
              <a:lnSpc>
                <a:spcPct val="80000"/>
              </a:lnSpc>
              <a:spcBef>
                <a:spcPts val="0"/>
              </a:spcBef>
              <a:spcAft>
                <a:spcPts val="0"/>
              </a:spcAft>
              <a:buNone/>
              <a:defRPr sz="3100" b="0">
                <a:latin typeface="Barlow"/>
                <a:ea typeface="Barlow"/>
                <a:cs typeface="Barlow"/>
                <a:sym typeface="Barlow"/>
              </a:defRPr>
            </a:lvl1pPr>
            <a:lvl2pPr lvl="1" rtl="0">
              <a:lnSpc>
                <a:spcPct val="80000"/>
              </a:lnSpc>
              <a:spcBef>
                <a:spcPts val="0"/>
              </a:spcBef>
              <a:spcAft>
                <a:spcPts val="0"/>
              </a:spcAft>
              <a:buNone/>
              <a:defRPr sz="3100" b="0">
                <a:latin typeface="Barlow"/>
                <a:ea typeface="Barlow"/>
                <a:cs typeface="Barlow"/>
                <a:sym typeface="Barlow"/>
              </a:defRPr>
            </a:lvl2pPr>
            <a:lvl3pPr lvl="2" rtl="0">
              <a:lnSpc>
                <a:spcPct val="80000"/>
              </a:lnSpc>
              <a:spcBef>
                <a:spcPts val="0"/>
              </a:spcBef>
              <a:spcAft>
                <a:spcPts val="0"/>
              </a:spcAft>
              <a:buNone/>
              <a:defRPr sz="3100" b="0">
                <a:latin typeface="Barlow"/>
                <a:ea typeface="Barlow"/>
                <a:cs typeface="Barlow"/>
                <a:sym typeface="Barlow"/>
              </a:defRPr>
            </a:lvl3pPr>
            <a:lvl4pPr lvl="3" rtl="0">
              <a:lnSpc>
                <a:spcPct val="80000"/>
              </a:lnSpc>
              <a:spcBef>
                <a:spcPts val="0"/>
              </a:spcBef>
              <a:spcAft>
                <a:spcPts val="0"/>
              </a:spcAft>
              <a:buNone/>
              <a:defRPr sz="3100" b="0">
                <a:latin typeface="Barlow"/>
                <a:ea typeface="Barlow"/>
                <a:cs typeface="Barlow"/>
                <a:sym typeface="Barlow"/>
              </a:defRPr>
            </a:lvl4pPr>
            <a:lvl5pPr lvl="4" rtl="0">
              <a:lnSpc>
                <a:spcPct val="80000"/>
              </a:lnSpc>
              <a:spcBef>
                <a:spcPts val="0"/>
              </a:spcBef>
              <a:spcAft>
                <a:spcPts val="0"/>
              </a:spcAft>
              <a:buNone/>
              <a:defRPr sz="3100" b="0">
                <a:latin typeface="Barlow"/>
                <a:ea typeface="Barlow"/>
                <a:cs typeface="Barlow"/>
                <a:sym typeface="Barlow"/>
              </a:defRPr>
            </a:lvl5pPr>
            <a:lvl6pPr lvl="5" rtl="0">
              <a:lnSpc>
                <a:spcPct val="80000"/>
              </a:lnSpc>
              <a:spcBef>
                <a:spcPts val="0"/>
              </a:spcBef>
              <a:spcAft>
                <a:spcPts val="0"/>
              </a:spcAft>
              <a:buNone/>
              <a:defRPr sz="3100" b="0">
                <a:latin typeface="Barlow"/>
                <a:ea typeface="Barlow"/>
                <a:cs typeface="Barlow"/>
                <a:sym typeface="Barlow"/>
              </a:defRPr>
            </a:lvl6pPr>
            <a:lvl7pPr lvl="6" rtl="0">
              <a:lnSpc>
                <a:spcPct val="80000"/>
              </a:lnSpc>
              <a:spcBef>
                <a:spcPts val="0"/>
              </a:spcBef>
              <a:spcAft>
                <a:spcPts val="0"/>
              </a:spcAft>
              <a:buNone/>
              <a:defRPr sz="3100" b="0">
                <a:latin typeface="Barlow"/>
                <a:ea typeface="Barlow"/>
                <a:cs typeface="Barlow"/>
                <a:sym typeface="Barlow"/>
              </a:defRPr>
            </a:lvl7pPr>
            <a:lvl8pPr lvl="7" rtl="0">
              <a:lnSpc>
                <a:spcPct val="80000"/>
              </a:lnSpc>
              <a:spcBef>
                <a:spcPts val="0"/>
              </a:spcBef>
              <a:spcAft>
                <a:spcPts val="0"/>
              </a:spcAft>
              <a:buNone/>
              <a:defRPr sz="3100" b="0">
                <a:latin typeface="Barlow"/>
                <a:ea typeface="Barlow"/>
                <a:cs typeface="Barlow"/>
                <a:sym typeface="Barlow"/>
              </a:defRPr>
            </a:lvl8pPr>
            <a:lvl9pPr lvl="8" rtl="0">
              <a:lnSpc>
                <a:spcPct val="80000"/>
              </a:lnSpc>
              <a:spcBef>
                <a:spcPts val="0"/>
              </a:spcBef>
              <a:spcAft>
                <a:spcPts val="0"/>
              </a:spcAft>
              <a:buNone/>
              <a:defRPr sz="3100" b="0">
                <a:latin typeface="Barlow"/>
                <a:ea typeface="Barlow"/>
                <a:cs typeface="Barlow"/>
                <a:sym typeface="Barlow"/>
              </a:defRPr>
            </a:lvl9pPr>
          </a:lstStyle>
          <a:p>
            <a:endParaRPr/>
          </a:p>
        </p:txBody>
      </p:sp>
      <p:sp>
        <p:nvSpPr>
          <p:cNvPr id="525" name="Google Shape;525;p14"/>
          <p:cNvSpPr txBox="1">
            <a:spLocks noGrp="1"/>
          </p:cNvSpPr>
          <p:nvPr>
            <p:ph type="subTitle" idx="1"/>
          </p:nvPr>
        </p:nvSpPr>
        <p:spPr>
          <a:xfrm>
            <a:off x="3508175" y="3358200"/>
            <a:ext cx="4412400" cy="2934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2000" b="1">
                <a:solidFill>
                  <a:schemeClr val="dk1"/>
                </a:solidFill>
                <a:latin typeface="Quicksand"/>
                <a:ea typeface="Quicksand"/>
                <a:cs typeface="Quicksand"/>
                <a:sym typeface="Quicksand"/>
              </a:defRPr>
            </a:lvl1pPr>
            <a:lvl2pPr lvl="1" algn="r" rtl="0">
              <a:spcBef>
                <a:spcPts val="1600"/>
              </a:spcBef>
              <a:spcAft>
                <a:spcPts val="0"/>
              </a:spcAft>
              <a:buNone/>
              <a:defRPr sz="2000" b="1">
                <a:solidFill>
                  <a:schemeClr val="dk1"/>
                </a:solidFill>
                <a:latin typeface="Quicksand"/>
                <a:ea typeface="Quicksand"/>
                <a:cs typeface="Quicksand"/>
                <a:sym typeface="Quicksand"/>
              </a:defRPr>
            </a:lvl2pPr>
            <a:lvl3pPr lvl="2" algn="r" rtl="0">
              <a:spcBef>
                <a:spcPts val="1600"/>
              </a:spcBef>
              <a:spcAft>
                <a:spcPts val="0"/>
              </a:spcAft>
              <a:buNone/>
              <a:defRPr sz="2000" b="1">
                <a:solidFill>
                  <a:schemeClr val="dk1"/>
                </a:solidFill>
                <a:latin typeface="Quicksand"/>
                <a:ea typeface="Quicksand"/>
                <a:cs typeface="Quicksand"/>
                <a:sym typeface="Quicksand"/>
              </a:defRPr>
            </a:lvl3pPr>
            <a:lvl4pPr lvl="3" algn="r" rtl="0">
              <a:spcBef>
                <a:spcPts val="1600"/>
              </a:spcBef>
              <a:spcAft>
                <a:spcPts val="0"/>
              </a:spcAft>
              <a:buNone/>
              <a:defRPr sz="2000" b="1">
                <a:solidFill>
                  <a:schemeClr val="dk1"/>
                </a:solidFill>
                <a:latin typeface="Quicksand"/>
                <a:ea typeface="Quicksand"/>
                <a:cs typeface="Quicksand"/>
                <a:sym typeface="Quicksand"/>
              </a:defRPr>
            </a:lvl4pPr>
            <a:lvl5pPr lvl="4" algn="r" rtl="0">
              <a:spcBef>
                <a:spcPts val="1600"/>
              </a:spcBef>
              <a:spcAft>
                <a:spcPts val="0"/>
              </a:spcAft>
              <a:buNone/>
              <a:defRPr sz="2000" b="1">
                <a:solidFill>
                  <a:schemeClr val="dk1"/>
                </a:solidFill>
                <a:latin typeface="Quicksand"/>
                <a:ea typeface="Quicksand"/>
                <a:cs typeface="Quicksand"/>
                <a:sym typeface="Quicksand"/>
              </a:defRPr>
            </a:lvl5pPr>
            <a:lvl6pPr lvl="5" algn="r" rtl="0">
              <a:spcBef>
                <a:spcPts val="1600"/>
              </a:spcBef>
              <a:spcAft>
                <a:spcPts val="0"/>
              </a:spcAft>
              <a:buNone/>
              <a:defRPr sz="2000" b="1">
                <a:solidFill>
                  <a:schemeClr val="dk1"/>
                </a:solidFill>
                <a:latin typeface="Quicksand"/>
                <a:ea typeface="Quicksand"/>
                <a:cs typeface="Quicksand"/>
                <a:sym typeface="Quicksand"/>
              </a:defRPr>
            </a:lvl6pPr>
            <a:lvl7pPr lvl="6" algn="r" rtl="0">
              <a:spcBef>
                <a:spcPts val="1600"/>
              </a:spcBef>
              <a:spcAft>
                <a:spcPts val="0"/>
              </a:spcAft>
              <a:buNone/>
              <a:defRPr sz="2000" b="1">
                <a:solidFill>
                  <a:schemeClr val="dk1"/>
                </a:solidFill>
                <a:latin typeface="Quicksand"/>
                <a:ea typeface="Quicksand"/>
                <a:cs typeface="Quicksand"/>
                <a:sym typeface="Quicksand"/>
              </a:defRPr>
            </a:lvl7pPr>
            <a:lvl8pPr lvl="7" algn="r" rtl="0">
              <a:spcBef>
                <a:spcPts val="1600"/>
              </a:spcBef>
              <a:spcAft>
                <a:spcPts val="0"/>
              </a:spcAft>
              <a:buNone/>
              <a:defRPr sz="2000" b="1">
                <a:solidFill>
                  <a:schemeClr val="dk1"/>
                </a:solidFill>
                <a:latin typeface="Quicksand"/>
                <a:ea typeface="Quicksand"/>
                <a:cs typeface="Quicksand"/>
                <a:sym typeface="Quicksand"/>
              </a:defRPr>
            </a:lvl8pPr>
            <a:lvl9pPr lvl="8" algn="r" rtl="0">
              <a:spcBef>
                <a:spcPts val="1600"/>
              </a:spcBef>
              <a:spcAft>
                <a:spcPts val="1600"/>
              </a:spcAft>
              <a:buNone/>
              <a:defRPr sz="2000" b="1">
                <a:solidFill>
                  <a:schemeClr val="dk1"/>
                </a:solidFill>
                <a:latin typeface="Quicksand"/>
                <a:ea typeface="Quicksand"/>
                <a:cs typeface="Quicksand"/>
                <a:sym typeface="Quicksand"/>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CUSTOM_4">
    <p:spTree>
      <p:nvGrpSpPr>
        <p:cNvPr id="1" name="Shape 526"/>
        <p:cNvGrpSpPr/>
        <p:nvPr/>
      </p:nvGrpSpPr>
      <p:grpSpPr>
        <a:xfrm>
          <a:off x="0" y="0"/>
          <a:ext cx="0" cy="0"/>
          <a:chOff x="0" y="0"/>
          <a:chExt cx="0" cy="0"/>
        </a:xfrm>
      </p:grpSpPr>
      <p:sp>
        <p:nvSpPr>
          <p:cNvPr id="527" name="Google Shape;527;p15"/>
          <p:cNvSpPr/>
          <p:nvPr/>
        </p:nvSpPr>
        <p:spPr>
          <a:xfrm flipH="1">
            <a:off x="-97443" y="-304069"/>
            <a:ext cx="3796265" cy="2388938"/>
          </a:xfrm>
          <a:custGeom>
            <a:avLst/>
            <a:gdLst/>
            <a:ahLst/>
            <a:cxnLst/>
            <a:rect l="l" t="t" r="r" b="b"/>
            <a:pathLst>
              <a:path w="38291" h="24096" extrusionOk="0">
                <a:moveTo>
                  <a:pt x="1941" y="0"/>
                </a:moveTo>
                <a:cubicBezTo>
                  <a:pt x="84" y="1048"/>
                  <a:pt x="0" y="3822"/>
                  <a:pt x="1203" y="5572"/>
                </a:cubicBezTo>
                <a:cubicBezTo>
                  <a:pt x="2406" y="7311"/>
                  <a:pt x="4441" y="8263"/>
                  <a:pt x="6382" y="9156"/>
                </a:cubicBezTo>
                <a:cubicBezTo>
                  <a:pt x="8311" y="10049"/>
                  <a:pt x="10335" y="11061"/>
                  <a:pt x="11454" y="12847"/>
                </a:cubicBezTo>
                <a:cubicBezTo>
                  <a:pt x="12693" y="14835"/>
                  <a:pt x="12704" y="17645"/>
                  <a:pt x="14621" y="19038"/>
                </a:cubicBezTo>
                <a:cubicBezTo>
                  <a:pt x="15487" y="19663"/>
                  <a:pt x="16496" y="19829"/>
                  <a:pt x="17564" y="19829"/>
                </a:cubicBezTo>
                <a:cubicBezTo>
                  <a:pt x="18773" y="19829"/>
                  <a:pt x="20058" y="19616"/>
                  <a:pt x="21295" y="19616"/>
                </a:cubicBezTo>
                <a:cubicBezTo>
                  <a:pt x="22089" y="19616"/>
                  <a:pt x="22864" y="19703"/>
                  <a:pt x="23587" y="19991"/>
                </a:cubicBezTo>
                <a:cubicBezTo>
                  <a:pt x="25361" y="20693"/>
                  <a:pt x="26456" y="22443"/>
                  <a:pt x="28111" y="23372"/>
                </a:cubicBezTo>
                <a:cubicBezTo>
                  <a:pt x="29039" y="23885"/>
                  <a:pt x="30035" y="24096"/>
                  <a:pt x="31060" y="24096"/>
                </a:cubicBezTo>
                <a:cubicBezTo>
                  <a:pt x="33390" y="24096"/>
                  <a:pt x="35867" y="23007"/>
                  <a:pt x="38017" y="21908"/>
                </a:cubicBezTo>
                <a:lnTo>
                  <a:pt x="38291" y="548"/>
                </a:lnTo>
                <a:lnTo>
                  <a:pt x="19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5"/>
          <p:cNvSpPr/>
          <p:nvPr/>
        </p:nvSpPr>
        <p:spPr>
          <a:xfrm flipH="1">
            <a:off x="2114449" y="-1521319"/>
            <a:ext cx="10743601" cy="7118895"/>
          </a:xfrm>
          <a:custGeom>
            <a:avLst/>
            <a:gdLst/>
            <a:ahLst/>
            <a:cxn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5"/>
          <p:cNvSpPr/>
          <p:nvPr/>
        </p:nvSpPr>
        <p:spPr>
          <a:xfrm flipH="1">
            <a:off x="-3936855" y="2600269"/>
            <a:ext cx="5923753" cy="2684260"/>
          </a:xfrm>
          <a:custGeom>
            <a:avLst/>
            <a:gdLst/>
            <a:ahLst/>
            <a:cxnLst/>
            <a:rect l="l" t="t" r="r" b="b"/>
            <a:pathLst>
              <a:path w="36077" h="16348" extrusionOk="0">
                <a:moveTo>
                  <a:pt x="12812" y="0"/>
                </a:moveTo>
                <a:cubicBezTo>
                  <a:pt x="13752" y="2084"/>
                  <a:pt x="14038" y="3834"/>
                  <a:pt x="14979" y="5918"/>
                </a:cubicBezTo>
                <a:cubicBezTo>
                  <a:pt x="14534" y="5750"/>
                  <a:pt x="14045" y="5674"/>
                  <a:pt x="13542" y="5674"/>
                </a:cubicBezTo>
                <a:cubicBezTo>
                  <a:pt x="12228" y="5674"/>
                  <a:pt x="10817" y="6193"/>
                  <a:pt x="9835" y="6942"/>
                </a:cubicBezTo>
                <a:cubicBezTo>
                  <a:pt x="8466" y="7990"/>
                  <a:pt x="7692" y="9764"/>
                  <a:pt x="7859" y="11454"/>
                </a:cubicBezTo>
                <a:cubicBezTo>
                  <a:pt x="7646" y="11430"/>
                  <a:pt x="7431" y="11418"/>
                  <a:pt x="7214" y="11418"/>
                </a:cubicBezTo>
                <a:cubicBezTo>
                  <a:pt x="4266" y="11418"/>
                  <a:pt x="1043" y="13619"/>
                  <a:pt x="1" y="16348"/>
                </a:cubicBezTo>
                <a:lnTo>
                  <a:pt x="36076" y="16348"/>
                </a:lnTo>
                <a:lnTo>
                  <a:pt x="36076" y="7585"/>
                </a:lnTo>
                <a:cubicBezTo>
                  <a:pt x="35406" y="7465"/>
                  <a:pt x="34748" y="7406"/>
                  <a:pt x="34103" y="7406"/>
                </a:cubicBezTo>
                <a:cubicBezTo>
                  <a:pt x="32045" y="7406"/>
                  <a:pt x="30115" y="8013"/>
                  <a:pt x="28302" y="9228"/>
                </a:cubicBezTo>
                <a:cubicBezTo>
                  <a:pt x="29171" y="8001"/>
                  <a:pt x="29790" y="6382"/>
                  <a:pt x="29254" y="5001"/>
                </a:cubicBezTo>
                <a:cubicBezTo>
                  <a:pt x="28873" y="4001"/>
                  <a:pt x="27814" y="3394"/>
                  <a:pt x="26754" y="3239"/>
                </a:cubicBezTo>
                <a:cubicBezTo>
                  <a:pt x="26519" y="3207"/>
                  <a:pt x="26283" y="3193"/>
                  <a:pt x="26046" y="3193"/>
                </a:cubicBezTo>
                <a:cubicBezTo>
                  <a:pt x="25227" y="3193"/>
                  <a:pt x="24400" y="3361"/>
                  <a:pt x="23587" y="3537"/>
                </a:cubicBezTo>
                <a:cubicBezTo>
                  <a:pt x="24385" y="2227"/>
                  <a:pt x="24837" y="1286"/>
                  <a:pt x="256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15"/>
          <p:cNvGrpSpPr/>
          <p:nvPr/>
        </p:nvGrpSpPr>
        <p:grpSpPr>
          <a:xfrm flipH="1">
            <a:off x="-302698" y="-261956"/>
            <a:ext cx="10235295" cy="5807657"/>
            <a:chOff x="-789298" y="-168156"/>
            <a:chExt cx="10235295" cy="5807657"/>
          </a:xfrm>
        </p:grpSpPr>
        <p:grpSp>
          <p:nvGrpSpPr>
            <p:cNvPr id="531" name="Google Shape;531;p15"/>
            <p:cNvGrpSpPr/>
            <p:nvPr/>
          </p:nvGrpSpPr>
          <p:grpSpPr>
            <a:xfrm>
              <a:off x="-789298" y="-168156"/>
              <a:ext cx="10235295" cy="5807657"/>
              <a:chOff x="-789298" y="-168156"/>
              <a:chExt cx="10235295" cy="5807657"/>
            </a:xfrm>
          </p:grpSpPr>
          <p:sp>
            <p:nvSpPr>
              <p:cNvPr id="532" name="Google Shape;532;p15"/>
              <p:cNvSpPr/>
              <p:nvPr/>
            </p:nvSpPr>
            <p:spPr>
              <a:xfrm>
                <a:off x="1133500" y="2835949"/>
                <a:ext cx="865415" cy="2803552"/>
              </a:xfrm>
              <a:custGeom>
                <a:avLst/>
                <a:gdLst/>
                <a:ahLst/>
                <a:cxnLst/>
                <a:rect l="l" t="t" r="r" b="b"/>
                <a:pathLst>
                  <a:path w="8729" h="28278" fill="none" extrusionOk="0">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5"/>
              <p:cNvSpPr/>
              <p:nvPr/>
            </p:nvSpPr>
            <p:spPr>
              <a:xfrm>
                <a:off x="2009392" y="2608128"/>
                <a:ext cx="875924" cy="2946416"/>
              </a:xfrm>
              <a:custGeom>
                <a:avLst/>
                <a:gdLst/>
                <a:ahLst/>
                <a:cxnLst/>
                <a:rect l="l" t="t" r="r" b="b"/>
                <a:pathLst>
                  <a:path w="8835" h="29719" fill="none" extrusionOk="0">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5"/>
              <p:cNvSpPr/>
              <p:nvPr/>
            </p:nvSpPr>
            <p:spPr>
              <a:xfrm>
                <a:off x="3015057" y="2177270"/>
                <a:ext cx="702425" cy="3302932"/>
              </a:xfrm>
              <a:custGeom>
                <a:avLst/>
                <a:gdLst/>
                <a:ahLst/>
                <a:cxnLst/>
                <a:rect l="l" t="t" r="r" b="b"/>
                <a:pathLst>
                  <a:path w="7085" h="33315" fill="none" extrusionOk="0">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5"/>
              <p:cNvSpPr/>
              <p:nvPr/>
            </p:nvSpPr>
            <p:spPr>
              <a:xfrm>
                <a:off x="3740952" y="2236258"/>
                <a:ext cx="852328" cy="3324149"/>
              </a:xfrm>
              <a:custGeom>
                <a:avLst/>
                <a:gdLst/>
                <a:ahLst/>
                <a:cxnLst/>
                <a:rect l="l" t="t" r="r" b="b"/>
                <a:pathLst>
                  <a:path w="8597" h="33529" fill="none" extrusionOk="0">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5"/>
              <p:cNvSpPr/>
              <p:nvPr/>
            </p:nvSpPr>
            <p:spPr>
              <a:xfrm>
                <a:off x="-339604" y="3689336"/>
                <a:ext cx="3915534" cy="561940"/>
              </a:xfrm>
              <a:custGeom>
                <a:avLst/>
                <a:gdLst/>
                <a:ahLst/>
                <a:cxnLst/>
                <a:rect l="l" t="t" r="r" b="b"/>
                <a:pathLst>
                  <a:path w="39494" h="5668" fill="none" extrusionOk="0">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5"/>
              <p:cNvSpPr/>
              <p:nvPr/>
            </p:nvSpPr>
            <p:spPr>
              <a:xfrm>
                <a:off x="-789298" y="3989132"/>
                <a:ext cx="4993213" cy="1112081"/>
              </a:xfrm>
              <a:custGeom>
                <a:avLst/>
                <a:gdLst/>
                <a:ahLst/>
                <a:cxnLst/>
                <a:rect l="l" t="t" r="r" b="b"/>
                <a:pathLst>
                  <a:path w="50364" h="11217" fill="none" extrusionOk="0">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5"/>
              <p:cNvSpPr/>
              <p:nvPr/>
            </p:nvSpPr>
            <p:spPr>
              <a:xfrm>
                <a:off x="6828831" y="-133854"/>
                <a:ext cx="520696" cy="3377190"/>
              </a:xfrm>
              <a:custGeom>
                <a:avLst/>
                <a:gdLst/>
                <a:ahLst/>
                <a:cxnLst/>
                <a:rect l="l" t="t" r="r" b="b"/>
                <a:pathLst>
                  <a:path w="5252" h="34064" fill="none" extrusionOk="0">
                    <a:moveTo>
                      <a:pt x="953" y="34064"/>
                    </a:moveTo>
                    <a:cubicBezTo>
                      <a:pt x="4287" y="28063"/>
                      <a:pt x="5251" y="20788"/>
                      <a:pt x="3596" y="14133"/>
                    </a:cubicBezTo>
                    <a:cubicBezTo>
                      <a:pt x="2417" y="9430"/>
                      <a:pt x="0" y="4691"/>
                      <a:pt x="1227" y="0"/>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5"/>
              <p:cNvSpPr/>
              <p:nvPr/>
            </p:nvSpPr>
            <p:spPr>
              <a:xfrm>
                <a:off x="7753103" y="-164587"/>
                <a:ext cx="507610" cy="3868342"/>
              </a:xfrm>
              <a:custGeom>
                <a:avLst/>
                <a:gdLst/>
                <a:ahLst/>
                <a:cxnLst/>
                <a:rect l="l" t="t" r="r" b="b"/>
                <a:pathLst>
                  <a:path w="5120" h="39018" fill="none" extrusionOk="0">
                    <a:moveTo>
                      <a:pt x="1453" y="1"/>
                    </a:moveTo>
                    <a:cubicBezTo>
                      <a:pt x="881" y="6716"/>
                      <a:pt x="3072" y="13312"/>
                      <a:pt x="4096" y="19967"/>
                    </a:cubicBezTo>
                    <a:cubicBezTo>
                      <a:pt x="5120" y="26623"/>
                      <a:pt x="4703" y="34183"/>
                      <a:pt x="0" y="3901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5"/>
              <p:cNvSpPr/>
              <p:nvPr/>
            </p:nvSpPr>
            <p:spPr>
              <a:xfrm>
                <a:off x="8408114" y="-168156"/>
                <a:ext cx="582066" cy="3987610"/>
              </a:xfrm>
              <a:custGeom>
                <a:avLst/>
                <a:gdLst/>
                <a:ahLst/>
                <a:cxnLst/>
                <a:rect l="l" t="t" r="r" b="b"/>
                <a:pathLst>
                  <a:path w="5871" h="40221" fill="none" extrusionOk="0">
                    <a:moveTo>
                      <a:pt x="1763" y="40220"/>
                    </a:moveTo>
                    <a:cubicBezTo>
                      <a:pt x="5871" y="34684"/>
                      <a:pt x="5109" y="27028"/>
                      <a:pt x="3597" y="20325"/>
                    </a:cubicBezTo>
                    <a:cubicBezTo>
                      <a:pt x="2073" y="13610"/>
                      <a:pt x="1" y="6573"/>
                      <a:pt x="2049" y="1"/>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5"/>
              <p:cNvSpPr/>
              <p:nvPr/>
            </p:nvSpPr>
            <p:spPr>
              <a:xfrm>
                <a:off x="5969496" y="26651"/>
                <a:ext cx="541913" cy="3432710"/>
              </a:xfrm>
              <a:custGeom>
                <a:avLst/>
                <a:gdLst/>
                <a:ahLst/>
                <a:cxnLst/>
                <a:rect l="l" t="t" r="r" b="b"/>
                <a:pathLst>
                  <a:path w="5466" h="34624" fill="none" extrusionOk="0">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5"/>
              <p:cNvSpPr/>
              <p:nvPr/>
            </p:nvSpPr>
            <p:spPr>
              <a:xfrm>
                <a:off x="4771402" y="426776"/>
                <a:ext cx="416795" cy="1656175"/>
              </a:xfrm>
              <a:custGeom>
                <a:avLst/>
                <a:gdLst/>
                <a:ahLst/>
                <a:cxnLst/>
                <a:rect l="l" t="t" r="r" b="b"/>
                <a:pathLst>
                  <a:path w="4204" h="16705" fill="none" extrusionOk="0">
                    <a:moveTo>
                      <a:pt x="918" y="1"/>
                    </a:moveTo>
                    <a:cubicBezTo>
                      <a:pt x="1" y="2727"/>
                      <a:pt x="1108" y="5668"/>
                      <a:pt x="2144" y="8347"/>
                    </a:cubicBezTo>
                    <a:cubicBezTo>
                      <a:pt x="3192" y="11026"/>
                      <a:pt x="4204" y="14038"/>
                      <a:pt x="3120" y="16705"/>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5"/>
              <p:cNvSpPr/>
              <p:nvPr/>
            </p:nvSpPr>
            <p:spPr>
              <a:xfrm>
                <a:off x="5349778" y="366598"/>
                <a:ext cx="3989891" cy="478164"/>
              </a:xfrm>
              <a:custGeom>
                <a:avLst/>
                <a:gdLst/>
                <a:ahLst/>
                <a:cxnLst/>
                <a:rect l="l" t="t" r="r" b="b"/>
                <a:pathLst>
                  <a:path w="40244" h="4823" fill="none" extrusionOk="0">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5"/>
              <p:cNvSpPr/>
              <p:nvPr/>
            </p:nvSpPr>
            <p:spPr>
              <a:xfrm>
                <a:off x="4060874" y="1217606"/>
                <a:ext cx="5385123" cy="559659"/>
              </a:xfrm>
              <a:custGeom>
                <a:avLst/>
                <a:gdLst/>
                <a:ahLst/>
                <a:cxnLst/>
                <a:rect l="l" t="t" r="r" b="b"/>
                <a:pathLst>
                  <a:path w="54317" h="5645" fill="none" extrusionOk="0">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5"/>
              <p:cNvSpPr/>
              <p:nvPr/>
            </p:nvSpPr>
            <p:spPr>
              <a:xfrm>
                <a:off x="5296739" y="2145447"/>
                <a:ext cx="4001689" cy="705895"/>
              </a:xfrm>
              <a:custGeom>
                <a:avLst/>
                <a:gdLst/>
                <a:ahLst/>
                <a:cxnLst/>
                <a:rect l="l" t="t" r="r" b="b"/>
                <a:pathLst>
                  <a:path w="40363" h="7120" fill="none" extrusionOk="0">
                    <a:moveTo>
                      <a:pt x="0" y="2548"/>
                    </a:moveTo>
                    <a:cubicBezTo>
                      <a:pt x="6406" y="0"/>
                      <a:pt x="13597" y="2000"/>
                      <a:pt x="20241" y="3798"/>
                    </a:cubicBezTo>
                    <a:cubicBezTo>
                      <a:pt x="26884" y="5596"/>
                      <a:pt x="34338" y="7120"/>
                      <a:pt x="40362" y="379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5"/>
              <p:cNvSpPr/>
              <p:nvPr/>
            </p:nvSpPr>
            <p:spPr>
              <a:xfrm>
                <a:off x="7480372" y="1575299"/>
                <a:ext cx="258663" cy="2318447"/>
              </a:xfrm>
              <a:custGeom>
                <a:avLst/>
                <a:gdLst/>
                <a:ahLst/>
                <a:cxnLst/>
                <a:rect l="l" t="t" r="r" b="b"/>
                <a:pathLst>
                  <a:path w="2609" h="23385" fill="none" extrusionOk="0">
                    <a:moveTo>
                      <a:pt x="2608" y="0"/>
                    </a:moveTo>
                    <a:cubicBezTo>
                      <a:pt x="1037" y="8704"/>
                      <a:pt x="501" y="14562"/>
                      <a:pt x="1" y="23384"/>
                    </a:cubicBezTo>
                  </a:path>
                </a:pathLst>
              </a:custGeom>
              <a:solidFill>
                <a:schemeClr val="dk1"/>
              </a:solid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7" name="Google Shape;547;p15"/>
            <p:cNvSpPr/>
            <p:nvPr/>
          </p:nvSpPr>
          <p:spPr>
            <a:xfrm>
              <a:off x="235302" y="3474502"/>
              <a:ext cx="720072" cy="2061073"/>
            </a:xfrm>
            <a:custGeom>
              <a:avLst/>
              <a:gdLst/>
              <a:ahLst/>
              <a:cxnLst/>
              <a:rect l="l" t="t" r="r" b="b"/>
              <a:pathLst>
                <a:path w="7263" h="20789" fill="none" extrusionOk="0">
                  <a:moveTo>
                    <a:pt x="1262" y="0"/>
                  </a:moveTo>
                  <a:cubicBezTo>
                    <a:pt x="0" y="3453"/>
                    <a:pt x="1667" y="7251"/>
                    <a:pt x="3453" y="10466"/>
                  </a:cubicBezTo>
                  <a:cubicBezTo>
                    <a:pt x="5239" y="13681"/>
                    <a:pt x="7263" y="17157"/>
                    <a:pt x="6739" y="20789"/>
                  </a:cubicBezTo>
                </a:path>
              </a:pathLst>
            </a:custGeom>
            <a:no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8" name="Google Shape;548;p15"/>
          <p:cNvSpPr/>
          <p:nvPr/>
        </p:nvSpPr>
        <p:spPr>
          <a:xfrm>
            <a:off x="501275" y="327525"/>
            <a:ext cx="8141400" cy="4438200"/>
          </a:xfrm>
          <a:prstGeom prst="roundRect">
            <a:avLst>
              <a:gd name="adj" fmla="val 374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5"/>
          <p:cNvSpPr txBox="1">
            <a:spLocks noGrp="1"/>
          </p:cNvSpPr>
          <p:nvPr>
            <p:ph type="subTitle" idx="1"/>
          </p:nvPr>
        </p:nvSpPr>
        <p:spPr>
          <a:xfrm>
            <a:off x="1550599" y="3166071"/>
            <a:ext cx="2574600" cy="855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550" name="Google Shape;550;p15"/>
          <p:cNvSpPr txBox="1">
            <a:spLocks noGrp="1"/>
          </p:cNvSpPr>
          <p:nvPr>
            <p:ph type="subTitle" idx="2"/>
          </p:nvPr>
        </p:nvSpPr>
        <p:spPr>
          <a:xfrm>
            <a:off x="1549400" y="2807215"/>
            <a:ext cx="2577000" cy="290400"/>
          </a:xfrm>
          <a:prstGeom prst="rect">
            <a:avLst/>
          </a:prstGeom>
        </p:spPr>
        <p:txBody>
          <a:bodyPr spcFirstLastPara="1" wrap="square" lIns="0" tIns="0" rIns="0" bIns="0" anchor="t" anchorCtr="0">
            <a:noAutofit/>
          </a:bodyPr>
          <a:lstStyle>
            <a:lvl1pPr marL="0" marR="0" lvl="0" indent="0" algn="ctr" rtl="0">
              <a:lnSpc>
                <a:spcPct val="80000"/>
              </a:lnSpc>
              <a:spcBef>
                <a:spcPts val="0"/>
              </a:spcBef>
              <a:spcAft>
                <a:spcPts val="0"/>
              </a:spcAft>
              <a:buClr>
                <a:schemeClr val="dk1"/>
              </a:buClr>
              <a:buSzPts val="2800"/>
              <a:buFont typeface="Quicksand Medium"/>
              <a:buNone/>
              <a:defRPr sz="2000">
                <a:solidFill>
                  <a:schemeClr val="dk1"/>
                </a:solidFill>
                <a:latin typeface="Quicksand SemiBold"/>
                <a:ea typeface="Quicksand SemiBold"/>
                <a:cs typeface="Quicksand SemiBold"/>
                <a:sym typeface="Quicksand SemiBold"/>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51" name="Google Shape;551;p15"/>
          <p:cNvSpPr txBox="1">
            <a:spLocks noGrp="1"/>
          </p:cNvSpPr>
          <p:nvPr>
            <p:ph type="subTitle" idx="3"/>
          </p:nvPr>
        </p:nvSpPr>
        <p:spPr>
          <a:xfrm>
            <a:off x="5016063" y="3164115"/>
            <a:ext cx="2578500" cy="8595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552" name="Google Shape;552;p15"/>
          <p:cNvSpPr txBox="1">
            <a:spLocks noGrp="1"/>
          </p:cNvSpPr>
          <p:nvPr>
            <p:ph type="subTitle" idx="4"/>
          </p:nvPr>
        </p:nvSpPr>
        <p:spPr>
          <a:xfrm>
            <a:off x="5016075" y="2807202"/>
            <a:ext cx="2576400" cy="290400"/>
          </a:xfrm>
          <a:prstGeom prst="rect">
            <a:avLst/>
          </a:prstGeom>
        </p:spPr>
        <p:txBody>
          <a:bodyPr spcFirstLastPara="1" wrap="square" lIns="0" tIns="0" rIns="0" bIns="0" anchor="t" anchorCtr="0">
            <a:noAutofit/>
          </a:bodyPr>
          <a:lstStyle>
            <a:lvl1pPr marL="0" lvl="0" indent="0" algn="ctr" rtl="0">
              <a:lnSpc>
                <a:spcPct val="80000"/>
              </a:lnSpc>
              <a:spcBef>
                <a:spcPts val="0"/>
              </a:spcBef>
              <a:spcAft>
                <a:spcPts val="0"/>
              </a:spcAft>
              <a:buClr>
                <a:schemeClr val="dk1"/>
              </a:buClr>
              <a:buSzPts val="2800"/>
              <a:buFont typeface="Quicksand Medium"/>
              <a:buNone/>
              <a:defRPr sz="2000">
                <a:solidFill>
                  <a:schemeClr val="dk1"/>
                </a:solidFill>
                <a:latin typeface="Quicksand SemiBold"/>
                <a:ea typeface="Quicksand SemiBold"/>
                <a:cs typeface="Quicksand SemiBold"/>
                <a:sym typeface="Quicksand SemiBold"/>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53" name="Google Shape;553;p15"/>
          <p:cNvSpPr txBox="1">
            <a:spLocks noGrp="1"/>
          </p:cNvSpPr>
          <p:nvPr>
            <p:ph type="title"/>
          </p:nvPr>
        </p:nvSpPr>
        <p:spPr>
          <a:xfrm>
            <a:off x="713225" y="521225"/>
            <a:ext cx="7717500" cy="572700"/>
          </a:xfrm>
          <a:prstGeom prst="rect">
            <a:avLst/>
          </a:prstGeom>
        </p:spPr>
        <p:txBody>
          <a:bodyPr spcFirstLastPara="1" wrap="square" lIns="0" tIns="0" rIns="0" bIns="0" anchor="t" anchorCtr="0">
            <a:noAutofit/>
          </a:bodyPr>
          <a:lstStyle>
            <a:lvl1pPr lvl="0" algn="ctr" rtl="0">
              <a:spcBef>
                <a:spcPts val="0"/>
              </a:spcBef>
              <a:spcAft>
                <a:spcPts val="0"/>
              </a:spcAft>
              <a:buSzPts val="3300"/>
              <a:buNone/>
              <a:defRPr sz="35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0" tIns="0" rIns="0" bIns="0" anchor="t" anchorCtr="0">
            <a:noAutofit/>
          </a:bodyPr>
          <a:lstStyle>
            <a:lvl1pPr lvl="0">
              <a:spcBef>
                <a:spcPts val="0"/>
              </a:spcBef>
              <a:spcAft>
                <a:spcPts val="0"/>
              </a:spcAft>
              <a:buClr>
                <a:schemeClr val="dk1"/>
              </a:buClr>
              <a:buSzPts val="2800"/>
              <a:buFont typeface="Quicksand"/>
              <a:buNone/>
              <a:defRPr sz="2800" b="1">
                <a:solidFill>
                  <a:schemeClr val="dk1"/>
                </a:solidFill>
                <a:latin typeface="Quicksand"/>
                <a:ea typeface="Quicksand"/>
                <a:cs typeface="Quicksand"/>
                <a:sym typeface="Quicksan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Barlow"/>
              <a:buChar char="●"/>
              <a:defRPr sz="1800">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5" r:id="rId5"/>
    <p:sldLayoutId id="2147483658" r:id="rId6"/>
    <p:sldLayoutId id="2147483659" r:id="rId7"/>
    <p:sldLayoutId id="2147483660" r:id="rId8"/>
    <p:sldLayoutId id="2147483661" r:id="rId9"/>
    <p:sldLayoutId id="2147483663" r:id="rId10"/>
    <p:sldLayoutId id="2147483666"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31"/>
          <p:cNvSpPr txBox="1">
            <a:spLocks noGrp="1"/>
          </p:cNvSpPr>
          <p:nvPr>
            <p:ph type="ctrTitle"/>
          </p:nvPr>
        </p:nvSpPr>
        <p:spPr>
          <a:xfrm>
            <a:off x="1442704" y="2249509"/>
            <a:ext cx="3796200" cy="2337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latin typeface="Quicksand"/>
                <a:ea typeface="Quicksand"/>
                <a:cs typeface="Quicksand"/>
                <a:sym typeface="Quicksand"/>
              </a:rPr>
              <a:t>FIT</a:t>
            </a:r>
            <a:br>
              <a:rPr lang="en" dirty="0">
                <a:latin typeface="Quicksand"/>
                <a:ea typeface="Quicksand"/>
                <a:cs typeface="Quicksand"/>
                <a:sym typeface="Quicksand"/>
              </a:rPr>
            </a:br>
            <a:r>
              <a:rPr lang="en" b="0" dirty="0">
                <a:latin typeface="Quicksand Light"/>
                <a:ea typeface="Quicksand Light"/>
                <a:cs typeface="Quicksand Light"/>
                <a:sym typeface="Quicksand Light"/>
              </a:rPr>
              <a:t>TRACKER</a:t>
            </a:r>
            <a:endParaRPr b="0" dirty="0">
              <a:latin typeface="Quicksand Light"/>
              <a:ea typeface="Quicksand Light"/>
              <a:cs typeface="Quicksand Light"/>
              <a:sym typeface="Quicksand Light"/>
            </a:endParaRPr>
          </a:p>
        </p:txBody>
      </p:sp>
      <p:sp>
        <p:nvSpPr>
          <p:cNvPr id="1026" name="Google Shape;1026;p31"/>
          <p:cNvSpPr txBox="1">
            <a:spLocks noGrp="1"/>
          </p:cNvSpPr>
          <p:nvPr>
            <p:ph type="subTitle" idx="1"/>
          </p:nvPr>
        </p:nvSpPr>
        <p:spPr>
          <a:xfrm>
            <a:off x="1544975" y="3858875"/>
            <a:ext cx="3794700" cy="2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Tatu Bogdan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B3EDD-6EC9-AB31-3161-335CC03DECDB}"/>
              </a:ext>
            </a:extLst>
          </p:cNvPr>
          <p:cNvSpPr>
            <a:spLocks noGrp="1"/>
          </p:cNvSpPr>
          <p:nvPr>
            <p:ph type="title"/>
          </p:nvPr>
        </p:nvSpPr>
        <p:spPr>
          <a:xfrm>
            <a:off x="1640064" y="1463836"/>
            <a:ext cx="4755000" cy="831600"/>
          </a:xfrm>
        </p:spPr>
        <p:txBody>
          <a:bodyPr/>
          <a:lstStyle/>
          <a:p>
            <a:r>
              <a:rPr lang="en-US" sz="4800" dirty="0"/>
              <a:t>SWOT Analysis</a:t>
            </a:r>
          </a:p>
        </p:txBody>
      </p:sp>
      <p:sp>
        <p:nvSpPr>
          <p:cNvPr id="5" name="Google Shape;1107;p35">
            <a:extLst>
              <a:ext uri="{FF2B5EF4-FFF2-40B4-BE49-F238E27FC236}">
                <a16:creationId xmlns:a16="http://schemas.microsoft.com/office/drawing/2014/main" id="{CC4E6B3E-0065-1131-970D-9AFF0118375E}"/>
              </a:ext>
            </a:extLst>
          </p:cNvPr>
          <p:cNvSpPr/>
          <p:nvPr/>
        </p:nvSpPr>
        <p:spPr>
          <a:xfrm>
            <a:off x="6582045" y="1671527"/>
            <a:ext cx="1864500" cy="186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8000" b="1" dirty="0">
                <a:latin typeface="Quicksand" panose="020B0604020202020204" charset="0"/>
              </a:rPr>
              <a:t>5</a:t>
            </a:r>
            <a:endParaRPr sz="8000" b="1" dirty="0">
              <a:latin typeface="Quicksand" panose="020B0604020202020204" charset="0"/>
            </a:endParaRPr>
          </a:p>
        </p:txBody>
      </p:sp>
      <p:grpSp>
        <p:nvGrpSpPr>
          <p:cNvPr id="4" name="Google Shape;637;p31">
            <a:extLst>
              <a:ext uri="{FF2B5EF4-FFF2-40B4-BE49-F238E27FC236}">
                <a16:creationId xmlns:a16="http://schemas.microsoft.com/office/drawing/2014/main" id="{F74C2070-4E08-FA4E-8A7F-8E577AFBD571}"/>
              </a:ext>
            </a:extLst>
          </p:cNvPr>
          <p:cNvGrpSpPr/>
          <p:nvPr/>
        </p:nvGrpSpPr>
        <p:grpSpPr>
          <a:xfrm>
            <a:off x="465885" y="2357782"/>
            <a:ext cx="3911637" cy="2698305"/>
            <a:chOff x="451225" y="1560100"/>
            <a:chExt cx="3866400" cy="2667100"/>
          </a:xfrm>
        </p:grpSpPr>
        <p:sp>
          <p:nvSpPr>
            <p:cNvPr id="6" name="Google Shape;638;p31">
              <a:extLst>
                <a:ext uri="{FF2B5EF4-FFF2-40B4-BE49-F238E27FC236}">
                  <a16:creationId xmlns:a16="http://schemas.microsoft.com/office/drawing/2014/main" id="{2562CB89-C41E-A259-74DC-4519B0B7956D}"/>
                </a:ext>
              </a:extLst>
            </p:cNvPr>
            <p:cNvSpPr/>
            <p:nvPr/>
          </p:nvSpPr>
          <p:spPr>
            <a:xfrm>
              <a:off x="2216500" y="1560100"/>
              <a:ext cx="485750" cy="329925"/>
            </a:xfrm>
            <a:custGeom>
              <a:avLst/>
              <a:gdLst/>
              <a:ahLst/>
              <a:cxnLst/>
              <a:rect l="l" t="t" r="r" b="b"/>
              <a:pathLst>
                <a:path w="19430" h="13197" extrusionOk="0">
                  <a:moveTo>
                    <a:pt x="16644" y="0"/>
                  </a:moveTo>
                  <a:cubicBezTo>
                    <a:pt x="16107" y="0"/>
                    <a:pt x="15418" y="313"/>
                    <a:pt x="14683" y="1009"/>
                  </a:cubicBezTo>
                  <a:lnTo>
                    <a:pt x="13763" y="1930"/>
                  </a:lnTo>
                  <a:cubicBezTo>
                    <a:pt x="13763" y="1930"/>
                    <a:pt x="11719" y="1063"/>
                    <a:pt x="8917" y="1063"/>
                  </a:cubicBezTo>
                  <a:cubicBezTo>
                    <a:pt x="7563" y="1063"/>
                    <a:pt x="6033" y="1265"/>
                    <a:pt x="4471" y="1864"/>
                  </a:cubicBezTo>
                  <a:cubicBezTo>
                    <a:pt x="4618" y="1149"/>
                    <a:pt x="4498" y="777"/>
                    <a:pt x="4294" y="777"/>
                  </a:cubicBezTo>
                  <a:cubicBezTo>
                    <a:pt x="4074" y="777"/>
                    <a:pt x="3755" y="1215"/>
                    <a:pt x="3572" y="2127"/>
                  </a:cubicBezTo>
                  <a:cubicBezTo>
                    <a:pt x="1381" y="2215"/>
                    <a:pt x="0" y="2478"/>
                    <a:pt x="2038" y="3332"/>
                  </a:cubicBezTo>
                  <a:cubicBezTo>
                    <a:pt x="1797" y="5305"/>
                    <a:pt x="1030" y="8373"/>
                    <a:pt x="2498" y="12164"/>
                  </a:cubicBezTo>
                  <a:cubicBezTo>
                    <a:pt x="4920" y="12952"/>
                    <a:pt x="7311" y="13197"/>
                    <a:pt x="9347" y="13197"/>
                  </a:cubicBezTo>
                  <a:cubicBezTo>
                    <a:pt x="12690" y="13197"/>
                    <a:pt x="15078" y="12537"/>
                    <a:pt x="15078" y="12537"/>
                  </a:cubicBezTo>
                  <a:cubicBezTo>
                    <a:pt x="15078" y="12537"/>
                    <a:pt x="16415" y="10148"/>
                    <a:pt x="16415" y="7277"/>
                  </a:cubicBezTo>
                  <a:cubicBezTo>
                    <a:pt x="16415" y="7277"/>
                    <a:pt x="16458" y="7288"/>
                    <a:pt x="16545" y="7288"/>
                  </a:cubicBezTo>
                  <a:cubicBezTo>
                    <a:pt x="16798" y="7288"/>
                    <a:pt x="17417" y="7191"/>
                    <a:pt x="18365" y="6422"/>
                  </a:cubicBezTo>
                  <a:cubicBezTo>
                    <a:pt x="19429" y="5582"/>
                    <a:pt x="18918" y="4328"/>
                    <a:pt x="17334" y="4328"/>
                  </a:cubicBezTo>
                  <a:cubicBezTo>
                    <a:pt x="17059" y="4328"/>
                    <a:pt x="16752" y="4366"/>
                    <a:pt x="16415" y="4450"/>
                  </a:cubicBezTo>
                  <a:cubicBezTo>
                    <a:pt x="18348" y="1805"/>
                    <a:pt x="17934" y="0"/>
                    <a:pt x="16644" y="0"/>
                  </a:cubicBezTo>
                  <a:close/>
                </a:path>
              </a:pathLst>
            </a:custGeom>
            <a:solidFill>
              <a:srgbClr val="280F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39;p31">
              <a:extLst>
                <a:ext uri="{FF2B5EF4-FFF2-40B4-BE49-F238E27FC236}">
                  <a16:creationId xmlns:a16="http://schemas.microsoft.com/office/drawing/2014/main" id="{5700F1F9-1053-D6D8-02E1-1676C47F8795}"/>
                </a:ext>
              </a:extLst>
            </p:cNvPr>
            <p:cNvSpPr/>
            <p:nvPr/>
          </p:nvSpPr>
          <p:spPr>
            <a:xfrm>
              <a:off x="2328250" y="1560900"/>
              <a:ext cx="374750" cy="320300"/>
            </a:xfrm>
            <a:custGeom>
              <a:avLst/>
              <a:gdLst/>
              <a:ahLst/>
              <a:cxnLst/>
              <a:rect l="l" t="t" r="r" b="b"/>
              <a:pathLst>
                <a:path w="14990" h="12812" extrusionOk="0">
                  <a:moveTo>
                    <a:pt x="12172" y="0"/>
                  </a:moveTo>
                  <a:cubicBezTo>
                    <a:pt x="11635" y="0"/>
                    <a:pt x="10947" y="311"/>
                    <a:pt x="10213" y="999"/>
                  </a:cubicBezTo>
                  <a:lnTo>
                    <a:pt x="9293" y="1942"/>
                  </a:lnTo>
                  <a:cubicBezTo>
                    <a:pt x="9293" y="1942"/>
                    <a:pt x="7234" y="1058"/>
                    <a:pt x="4415" y="1058"/>
                  </a:cubicBezTo>
                  <a:cubicBezTo>
                    <a:pt x="3070" y="1058"/>
                    <a:pt x="1551" y="1259"/>
                    <a:pt x="1" y="1854"/>
                  </a:cubicBezTo>
                  <a:cubicBezTo>
                    <a:pt x="1" y="1854"/>
                    <a:pt x="39" y="1853"/>
                    <a:pt x="109" y="1853"/>
                  </a:cubicBezTo>
                  <a:cubicBezTo>
                    <a:pt x="973" y="1853"/>
                    <a:pt x="6745" y="1928"/>
                    <a:pt x="8022" y="3914"/>
                  </a:cubicBezTo>
                  <a:cubicBezTo>
                    <a:pt x="8899" y="3066"/>
                    <a:pt x="9703" y="2625"/>
                    <a:pt x="10197" y="2625"/>
                  </a:cubicBezTo>
                  <a:cubicBezTo>
                    <a:pt x="10815" y="2625"/>
                    <a:pt x="10950" y="3311"/>
                    <a:pt x="10147" y="4747"/>
                  </a:cubicBezTo>
                  <a:cubicBezTo>
                    <a:pt x="10175" y="4745"/>
                    <a:pt x="10202" y="4745"/>
                    <a:pt x="10227" y="4745"/>
                  </a:cubicBezTo>
                  <a:cubicBezTo>
                    <a:pt x="11365" y="4745"/>
                    <a:pt x="10143" y="6167"/>
                    <a:pt x="7956" y="6982"/>
                  </a:cubicBezTo>
                  <a:cubicBezTo>
                    <a:pt x="6049" y="7661"/>
                    <a:pt x="8460" y="11584"/>
                    <a:pt x="9293" y="12811"/>
                  </a:cubicBezTo>
                  <a:cubicBezTo>
                    <a:pt x="10147" y="12680"/>
                    <a:pt x="10608" y="12527"/>
                    <a:pt x="10608" y="12527"/>
                  </a:cubicBezTo>
                  <a:cubicBezTo>
                    <a:pt x="10608" y="12527"/>
                    <a:pt x="11923" y="10160"/>
                    <a:pt x="11923" y="7311"/>
                  </a:cubicBezTo>
                  <a:cubicBezTo>
                    <a:pt x="11923" y="7311"/>
                    <a:pt x="11960" y="7319"/>
                    <a:pt x="12032" y="7319"/>
                  </a:cubicBezTo>
                  <a:cubicBezTo>
                    <a:pt x="12272" y="7319"/>
                    <a:pt x="12899" y="7229"/>
                    <a:pt x="13873" y="6456"/>
                  </a:cubicBezTo>
                  <a:cubicBezTo>
                    <a:pt x="14990" y="5600"/>
                    <a:pt x="14463" y="4333"/>
                    <a:pt x="12882" y="4333"/>
                  </a:cubicBezTo>
                  <a:cubicBezTo>
                    <a:pt x="12602" y="4333"/>
                    <a:pt x="12288" y="4373"/>
                    <a:pt x="11945" y="4462"/>
                  </a:cubicBezTo>
                  <a:cubicBezTo>
                    <a:pt x="13880" y="1799"/>
                    <a:pt x="13464" y="0"/>
                    <a:pt x="12172" y="0"/>
                  </a:cubicBezTo>
                  <a:close/>
                </a:path>
              </a:pathLst>
            </a:custGeom>
            <a:solidFill>
              <a:srgbClr val="B7B7B7">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40;p31">
              <a:extLst>
                <a:ext uri="{FF2B5EF4-FFF2-40B4-BE49-F238E27FC236}">
                  <a16:creationId xmlns:a16="http://schemas.microsoft.com/office/drawing/2014/main" id="{08914506-8C4E-E55B-6051-EC391ABCF1EF}"/>
                </a:ext>
              </a:extLst>
            </p:cNvPr>
            <p:cNvSpPr/>
            <p:nvPr/>
          </p:nvSpPr>
          <p:spPr>
            <a:xfrm>
              <a:off x="2652050" y="3409750"/>
              <a:ext cx="109600" cy="93150"/>
            </a:xfrm>
            <a:custGeom>
              <a:avLst/>
              <a:gdLst/>
              <a:ahLst/>
              <a:cxnLst/>
              <a:rect l="l" t="t" r="r" b="b"/>
              <a:pathLst>
                <a:path w="4384" h="3726" extrusionOk="0">
                  <a:moveTo>
                    <a:pt x="2565" y="0"/>
                  </a:moveTo>
                  <a:cubicBezTo>
                    <a:pt x="2565" y="0"/>
                    <a:pt x="1" y="504"/>
                    <a:pt x="395" y="3726"/>
                  </a:cubicBezTo>
                  <a:lnTo>
                    <a:pt x="4384" y="3397"/>
                  </a:lnTo>
                  <a:lnTo>
                    <a:pt x="2565" y="0"/>
                  </a:lnTo>
                  <a:close/>
                </a:path>
              </a:pathLst>
            </a:custGeom>
            <a:solidFill>
              <a:srgbClr val="662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41;p31">
              <a:extLst>
                <a:ext uri="{FF2B5EF4-FFF2-40B4-BE49-F238E27FC236}">
                  <a16:creationId xmlns:a16="http://schemas.microsoft.com/office/drawing/2014/main" id="{03896CBC-A007-749E-94FC-4F3291EC4DD0}"/>
                </a:ext>
              </a:extLst>
            </p:cNvPr>
            <p:cNvSpPr/>
            <p:nvPr/>
          </p:nvSpPr>
          <p:spPr>
            <a:xfrm>
              <a:off x="2117875" y="3409750"/>
              <a:ext cx="109600" cy="93150"/>
            </a:xfrm>
            <a:custGeom>
              <a:avLst/>
              <a:gdLst/>
              <a:ahLst/>
              <a:cxnLst/>
              <a:rect l="l" t="t" r="r" b="b"/>
              <a:pathLst>
                <a:path w="4384" h="3726" extrusionOk="0">
                  <a:moveTo>
                    <a:pt x="1841" y="0"/>
                  </a:moveTo>
                  <a:lnTo>
                    <a:pt x="0" y="3397"/>
                  </a:lnTo>
                  <a:lnTo>
                    <a:pt x="4011" y="3726"/>
                  </a:lnTo>
                  <a:cubicBezTo>
                    <a:pt x="4383" y="504"/>
                    <a:pt x="1841" y="0"/>
                    <a:pt x="1841" y="0"/>
                  </a:cubicBezTo>
                  <a:close/>
                </a:path>
              </a:pathLst>
            </a:custGeom>
            <a:solidFill>
              <a:srgbClr val="662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42;p31">
              <a:extLst>
                <a:ext uri="{FF2B5EF4-FFF2-40B4-BE49-F238E27FC236}">
                  <a16:creationId xmlns:a16="http://schemas.microsoft.com/office/drawing/2014/main" id="{E4111446-645D-F3D9-737F-5FE5EAD55726}"/>
                </a:ext>
              </a:extLst>
            </p:cNvPr>
            <p:cNvSpPr/>
            <p:nvPr/>
          </p:nvSpPr>
          <p:spPr>
            <a:xfrm>
              <a:off x="1194700" y="4080900"/>
              <a:ext cx="2505475" cy="63025"/>
            </a:xfrm>
            <a:custGeom>
              <a:avLst/>
              <a:gdLst/>
              <a:ahLst/>
              <a:cxnLst/>
              <a:rect l="l" t="t" r="r" b="b"/>
              <a:pathLst>
                <a:path w="100219" h="2521" extrusionOk="0">
                  <a:moveTo>
                    <a:pt x="50120" y="0"/>
                  </a:moveTo>
                  <a:cubicBezTo>
                    <a:pt x="22442" y="0"/>
                    <a:pt x="1" y="548"/>
                    <a:pt x="1" y="1249"/>
                  </a:cubicBezTo>
                  <a:cubicBezTo>
                    <a:pt x="1" y="1951"/>
                    <a:pt x="22442" y="2520"/>
                    <a:pt x="50120" y="2520"/>
                  </a:cubicBezTo>
                  <a:cubicBezTo>
                    <a:pt x="77777" y="2520"/>
                    <a:pt x="100218" y="1973"/>
                    <a:pt x="100218" y="1249"/>
                  </a:cubicBezTo>
                  <a:cubicBezTo>
                    <a:pt x="100218" y="570"/>
                    <a:pt x="77799" y="0"/>
                    <a:pt x="50120" y="0"/>
                  </a:cubicBezTo>
                  <a:close/>
                </a:path>
              </a:pathLst>
            </a:custGeom>
            <a:solidFill>
              <a:srgbClr val="D6AE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43;p31">
              <a:extLst>
                <a:ext uri="{FF2B5EF4-FFF2-40B4-BE49-F238E27FC236}">
                  <a16:creationId xmlns:a16="http://schemas.microsoft.com/office/drawing/2014/main" id="{A1956C96-E25C-6AA7-29DE-5DBCD7BF7C17}"/>
                </a:ext>
              </a:extLst>
            </p:cNvPr>
            <p:cNvSpPr/>
            <p:nvPr/>
          </p:nvSpPr>
          <p:spPr>
            <a:xfrm>
              <a:off x="1396325" y="2880500"/>
              <a:ext cx="1045375" cy="1064550"/>
            </a:xfrm>
            <a:custGeom>
              <a:avLst/>
              <a:gdLst/>
              <a:ahLst/>
              <a:cxnLst/>
              <a:rect l="l" t="t" r="r" b="b"/>
              <a:pathLst>
                <a:path w="41815" h="42582" extrusionOk="0">
                  <a:moveTo>
                    <a:pt x="41814" y="0"/>
                  </a:moveTo>
                  <a:lnTo>
                    <a:pt x="30616" y="921"/>
                  </a:lnTo>
                  <a:lnTo>
                    <a:pt x="28643" y="3857"/>
                  </a:lnTo>
                  <a:cubicBezTo>
                    <a:pt x="28643" y="3857"/>
                    <a:pt x="8109" y="6356"/>
                    <a:pt x="4055" y="8810"/>
                  </a:cubicBezTo>
                  <a:cubicBezTo>
                    <a:pt x="0" y="11309"/>
                    <a:pt x="5479" y="42581"/>
                    <a:pt x="5479" y="42581"/>
                  </a:cubicBezTo>
                  <a:lnTo>
                    <a:pt x="18212" y="42581"/>
                  </a:lnTo>
                  <a:lnTo>
                    <a:pt x="15078" y="20535"/>
                  </a:lnTo>
                  <a:cubicBezTo>
                    <a:pt x="15078" y="20535"/>
                    <a:pt x="35349" y="19877"/>
                    <a:pt x="41814" y="17335"/>
                  </a:cubicBezTo>
                  <a:lnTo>
                    <a:pt x="41814" y="0"/>
                  </a:lnTo>
                  <a:close/>
                </a:path>
              </a:pathLst>
            </a:custGeom>
            <a:solidFill>
              <a:srgbClr val="843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44;p31">
              <a:extLst>
                <a:ext uri="{FF2B5EF4-FFF2-40B4-BE49-F238E27FC236}">
                  <a16:creationId xmlns:a16="http://schemas.microsoft.com/office/drawing/2014/main" id="{8F94D321-17B5-8ED8-D015-F0272D5B5BCC}"/>
                </a:ext>
              </a:extLst>
            </p:cNvPr>
            <p:cNvSpPr/>
            <p:nvPr/>
          </p:nvSpPr>
          <p:spPr>
            <a:xfrm>
              <a:off x="1769975" y="2880500"/>
              <a:ext cx="671175" cy="511200"/>
            </a:xfrm>
            <a:custGeom>
              <a:avLst/>
              <a:gdLst/>
              <a:ahLst/>
              <a:cxnLst/>
              <a:rect l="l" t="t" r="r" b="b"/>
              <a:pathLst>
                <a:path w="26847" h="20448" extrusionOk="0">
                  <a:moveTo>
                    <a:pt x="26846" y="0"/>
                  </a:moveTo>
                  <a:lnTo>
                    <a:pt x="15670" y="921"/>
                  </a:lnTo>
                  <a:lnTo>
                    <a:pt x="13697" y="3857"/>
                  </a:lnTo>
                  <a:cubicBezTo>
                    <a:pt x="13697" y="3857"/>
                    <a:pt x="6663" y="4712"/>
                    <a:pt x="0" y="5896"/>
                  </a:cubicBezTo>
                  <a:cubicBezTo>
                    <a:pt x="2104" y="11528"/>
                    <a:pt x="2389" y="17839"/>
                    <a:pt x="2389" y="20447"/>
                  </a:cubicBezTo>
                  <a:cubicBezTo>
                    <a:pt x="7890" y="20184"/>
                    <a:pt x="21740" y="19351"/>
                    <a:pt x="26846" y="17335"/>
                  </a:cubicBezTo>
                  <a:lnTo>
                    <a:pt x="268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45;p31">
              <a:extLst>
                <a:ext uri="{FF2B5EF4-FFF2-40B4-BE49-F238E27FC236}">
                  <a16:creationId xmlns:a16="http://schemas.microsoft.com/office/drawing/2014/main" id="{B3285872-2329-E312-B8D1-A423EBC15DD4}"/>
                </a:ext>
              </a:extLst>
            </p:cNvPr>
            <p:cNvSpPr/>
            <p:nvPr/>
          </p:nvSpPr>
          <p:spPr>
            <a:xfrm>
              <a:off x="1458775" y="3050350"/>
              <a:ext cx="212600" cy="247650"/>
            </a:xfrm>
            <a:custGeom>
              <a:avLst/>
              <a:gdLst/>
              <a:ahLst/>
              <a:cxnLst/>
              <a:rect l="l" t="t" r="r" b="b"/>
              <a:pathLst>
                <a:path w="8504" h="9906" extrusionOk="0">
                  <a:moveTo>
                    <a:pt x="8022" y="0"/>
                  </a:moveTo>
                  <a:cubicBezTo>
                    <a:pt x="5085" y="614"/>
                    <a:pt x="2674" y="1337"/>
                    <a:pt x="1535" y="2016"/>
                  </a:cubicBezTo>
                  <a:cubicBezTo>
                    <a:pt x="373" y="2718"/>
                    <a:pt x="1" y="5808"/>
                    <a:pt x="23" y="9796"/>
                  </a:cubicBezTo>
                  <a:cubicBezTo>
                    <a:pt x="439" y="9884"/>
                    <a:pt x="812" y="9906"/>
                    <a:pt x="1228" y="9906"/>
                  </a:cubicBezTo>
                  <a:cubicBezTo>
                    <a:pt x="5260" y="9906"/>
                    <a:pt x="8504" y="6640"/>
                    <a:pt x="8504" y="2630"/>
                  </a:cubicBezTo>
                  <a:cubicBezTo>
                    <a:pt x="8504" y="1688"/>
                    <a:pt x="8328" y="811"/>
                    <a:pt x="8022" y="0"/>
                  </a:cubicBezTo>
                  <a:close/>
                </a:path>
              </a:pathLst>
            </a:custGeom>
            <a:solidFill>
              <a:srgbClr val="662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46;p31">
              <a:extLst>
                <a:ext uri="{FF2B5EF4-FFF2-40B4-BE49-F238E27FC236}">
                  <a16:creationId xmlns:a16="http://schemas.microsoft.com/office/drawing/2014/main" id="{438B3F77-F531-4AF0-F309-A552E39C780C}"/>
                </a:ext>
              </a:extLst>
            </p:cNvPr>
            <p:cNvSpPr/>
            <p:nvPr/>
          </p:nvSpPr>
          <p:spPr>
            <a:xfrm>
              <a:off x="1763400" y="3313875"/>
              <a:ext cx="9325" cy="80000"/>
            </a:xfrm>
            <a:custGeom>
              <a:avLst/>
              <a:gdLst/>
              <a:ahLst/>
              <a:cxnLst/>
              <a:rect l="l" t="t" r="r" b="b"/>
              <a:pathLst>
                <a:path w="373" h="3200" fill="none" extrusionOk="0">
                  <a:moveTo>
                    <a:pt x="373" y="3200"/>
                  </a:moveTo>
                  <a:lnTo>
                    <a:pt x="0" y="0"/>
                  </a:lnTo>
                </a:path>
              </a:pathLst>
            </a:custGeom>
            <a:noFill/>
            <a:ln w="4925" cap="flat" cmpd="sng">
              <a:solidFill>
                <a:srgbClr val="56221C"/>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47;p31">
              <a:extLst>
                <a:ext uri="{FF2B5EF4-FFF2-40B4-BE49-F238E27FC236}">
                  <a16:creationId xmlns:a16="http://schemas.microsoft.com/office/drawing/2014/main" id="{C796EFE5-AD2B-D4F3-76FC-088A2E0AEB0D}"/>
                </a:ext>
              </a:extLst>
            </p:cNvPr>
            <p:cNvSpPr/>
            <p:nvPr/>
          </p:nvSpPr>
          <p:spPr>
            <a:xfrm>
              <a:off x="1505900" y="3773525"/>
              <a:ext cx="344625" cy="171525"/>
            </a:xfrm>
            <a:custGeom>
              <a:avLst/>
              <a:gdLst/>
              <a:ahLst/>
              <a:cxnLst/>
              <a:rect l="l" t="t" r="r" b="b"/>
              <a:pathLst>
                <a:path w="13785" h="6861" extrusionOk="0">
                  <a:moveTo>
                    <a:pt x="0" y="1"/>
                  </a:moveTo>
                  <a:cubicBezTo>
                    <a:pt x="570" y="4011"/>
                    <a:pt x="1074" y="6860"/>
                    <a:pt x="1074" y="6860"/>
                  </a:cubicBezTo>
                  <a:lnTo>
                    <a:pt x="13785" y="6860"/>
                  </a:lnTo>
                  <a:lnTo>
                    <a:pt x="128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48;p31">
              <a:extLst>
                <a:ext uri="{FF2B5EF4-FFF2-40B4-BE49-F238E27FC236}">
                  <a16:creationId xmlns:a16="http://schemas.microsoft.com/office/drawing/2014/main" id="{23FF1F05-76C3-CA9C-D6EA-12D7BF50683A}"/>
                </a:ext>
              </a:extLst>
            </p:cNvPr>
            <p:cNvSpPr/>
            <p:nvPr/>
          </p:nvSpPr>
          <p:spPr>
            <a:xfrm>
              <a:off x="1508625" y="3796550"/>
              <a:ext cx="325475" cy="30700"/>
            </a:xfrm>
            <a:custGeom>
              <a:avLst/>
              <a:gdLst/>
              <a:ahLst/>
              <a:cxnLst/>
              <a:rect l="l" t="t" r="r" b="b"/>
              <a:pathLst>
                <a:path w="13019" h="1228" extrusionOk="0">
                  <a:moveTo>
                    <a:pt x="1" y="0"/>
                  </a:moveTo>
                  <a:cubicBezTo>
                    <a:pt x="89" y="439"/>
                    <a:pt x="132" y="855"/>
                    <a:pt x="198" y="1228"/>
                  </a:cubicBezTo>
                  <a:lnTo>
                    <a:pt x="13018" y="1228"/>
                  </a:lnTo>
                  <a:lnTo>
                    <a:pt x="12821" y="0"/>
                  </a:lnTo>
                  <a:close/>
                </a:path>
              </a:pathLst>
            </a:custGeom>
            <a:solidFill>
              <a:srgbClr val="196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49;p31">
              <a:extLst>
                <a:ext uri="{FF2B5EF4-FFF2-40B4-BE49-F238E27FC236}">
                  <a16:creationId xmlns:a16="http://schemas.microsoft.com/office/drawing/2014/main" id="{1197B4AD-6649-0468-A611-654C070119B7}"/>
                </a:ext>
              </a:extLst>
            </p:cNvPr>
            <p:cNvSpPr/>
            <p:nvPr/>
          </p:nvSpPr>
          <p:spPr>
            <a:xfrm>
              <a:off x="2364425" y="2880500"/>
              <a:ext cx="76725" cy="343550"/>
            </a:xfrm>
            <a:custGeom>
              <a:avLst/>
              <a:gdLst/>
              <a:ahLst/>
              <a:cxnLst/>
              <a:rect l="l" t="t" r="r" b="b"/>
              <a:pathLst>
                <a:path w="3069" h="13742" extrusionOk="0">
                  <a:moveTo>
                    <a:pt x="3046" y="0"/>
                  </a:moveTo>
                  <a:lnTo>
                    <a:pt x="0" y="241"/>
                  </a:lnTo>
                  <a:cubicBezTo>
                    <a:pt x="110" y="1819"/>
                    <a:pt x="789" y="10147"/>
                    <a:pt x="3024" y="13653"/>
                  </a:cubicBezTo>
                  <a:cubicBezTo>
                    <a:pt x="3046" y="13697"/>
                    <a:pt x="3046" y="13719"/>
                    <a:pt x="3068" y="13741"/>
                  </a:cubicBezTo>
                  <a:cubicBezTo>
                    <a:pt x="3068" y="1491"/>
                    <a:pt x="3068" y="0"/>
                    <a:pt x="3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50;p31">
              <a:extLst>
                <a:ext uri="{FF2B5EF4-FFF2-40B4-BE49-F238E27FC236}">
                  <a16:creationId xmlns:a16="http://schemas.microsoft.com/office/drawing/2014/main" id="{BF3B3B9C-7297-30FF-2671-4391AB925BAB}"/>
                </a:ext>
              </a:extLst>
            </p:cNvPr>
            <p:cNvSpPr/>
            <p:nvPr/>
          </p:nvSpPr>
          <p:spPr>
            <a:xfrm>
              <a:off x="1825850" y="3221825"/>
              <a:ext cx="614200" cy="70700"/>
            </a:xfrm>
            <a:custGeom>
              <a:avLst/>
              <a:gdLst/>
              <a:ahLst/>
              <a:cxnLst/>
              <a:rect l="l" t="t" r="r" b="b"/>
              <a:pathLst>
                <a:path w="24568" h="2828" fill="none" extrusionOk="0">
                  <a:moveTo>
                    <a:pt x="24567" y="0"/>
                  </a:moveTo>
                  <a:cubicBezTo>
                    <a:pt x="24567" y="0"/>
                    <a:pt x="8986" y="2740"/>
                    <a:pt x="1" y="2828"/>
                  </a:cubicBezTo>
                </a:path>
              </a:pathLst>
            </a:custGeom>
            <a:noFill/>
            <a:ln w="5475" cap="flat" cmpd="sng">
              <a:solidFill>
                <a:srgbClr val="0C3C44"/>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51;p31">
              <a:extLst>
                <a:ext uri="{FF2B5EF4-FFF2-40B4-BE49-F238E27FC236}">
                  <a16:creationId xmlns:a16="http://schemas.microsoft.com/office/drawing/2014/main" id="{0B2F717B-FB1F-00C0-2445-18456AAC8E5F}"/>
                </a:ext>
              </a:extLst>
            </p:cNvPr>
            <p:cNvSpPr/>
            <p:nvPr/>
          </p:nvSpPr>
          <p:spPr>
            <a:xfrm>
              <a:off x="970075" y="3467825"/>
              <a:ext cx="1471075" cy="61925"/>
            </a:xfrm>
            <a:custGeom>
              <a:avLst/>
              <a:gdLst/>
              <a:ahLst/>
              <a:cxnLst/>
              <a:rect l="l" t="t" r="r" b="b"/>
              <a:pathLst>
                <a:path w="58843" h="2477" extrusionOk="0">
                  <a:moveTo>
                    <a:pt x="1250" y="0"/>
                  </a:moveTo>
                  <a:cubicBezTo>
                    <a:pt x="548" y="0"/>
                    <a:pt x="0" y="548"/>
                    <a:pt x="0" y="1228"/>
                  </a:cubicBezTo>
                  <a:cubicBezTo>
                    <a:pt x="0" y="1929"/>
                    <a:pt x="548" y="2477"/>
                    <a:pt x="1250" y="2477"/>
                  </a:cubicBezTo>
                  <a:lnTo>
                    <a:pt x="58842" y="2477"/>
                  </a:lnTo>
                  <a:lnTo>
                    <a:pt x="588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52;p31">
              <a:extLst>
                <a:ext uri="{FF2B5EF4-FFF2-40B4-BE49-F238E27FC236}">
                  <a16:creationId xmlns:a16="http://schemas.microsoft.com/office/drawing/2014/main" id="{749F8702-5C8D-4BBD-A9B2-D11B4282F6A6}"/>
                </a:ext>
              </a:extLst>
            </p:cNvPr>
            <p:cNvSpPr/>
            <p:nvPr/>
          </p:nvSpPr>
          <p:spPr>
            <a:xfrm>
              <a:off x="1086775" y="3448650"/>
              <a:ext cx="63575" cy="101375"/>
            </a:xfrm>
            <a:custGeom>
              <a:avLst/>
              <a:gdLst/>
              <a:ahLst/>
              <a:cxnLst/>
              <a:rect l="l" t="t" r="r" b="b"/>
              <a:pathLst>
                <a:path w="2543" h="4055" extrusionOk="0">
                  <a:moveTo>
                    <a:pt x="0" y="0"/>
                  </a:moveTo>
                  <a:lnTo>
                    <a:pt x="0" y="4055"/>
                  </a:lnTo>
                  <a:lnTo>
                    <a:pt x="2543" y="4055"/>
                  </a:lnTo>
                  <a:lnTo>
                    <a:pt x="25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53;p31">
              <a:extLst>
                <a:ext uri="{FF2B5EF4-FFF2-40B4-BE49-F238E27FC236}">
                  <a16:creationId xmlns:a16="http://schemas.microsoft.com/office/drawing/2014/main" id="{785B8B58-1162-A2FF-2000-7BE18B53BD19}"/>
                </a:ext>
              </a:extLst>
            </p:cNvPr>
            <p:cNvSpPr/>
            <p:nvPr/>
          </p:nvSpPr>
          <p:spPr>
            <a:xfrm>
              <a:off x="1240175" y="3130325"/>
              <a:ext cx="125500" cy="734725"/>
            </a:xfrm>
            <a:custGeom>
              <a:avLst/>
              <a:gdLst/>
              <a:ahLst/>
              <a:cxnLst/>
              <a:rect l="l" t="t" r="r" b="b"/>
              <a:pathLst>
                <a:path w="5020" h="29389" extrusionOk="0">
                  <a:moveTo>
                    <a:pt x="2521" y="1"/>
                  </a:moveTo>
                  <a:cubicBezTo>
                    <a:pt x="1140" y="1"/>
                    <a:pt x="22" y="1118"/>
                    <a:pt x="22" y="2477"/>
                  </a:cubicBezTo>
                  <a:lnTo>
                    <a:pt x="22" y="26890"/>
                  </a:lnTo>
                  <a:cubicBezTo>
                    <a:pt x="1" y="28271"/>
                    <a:pt x="1118" y="29389"/>
                    <a:pt x="2521" y="29389"/>
                  </a:cubicBezTo>
                  <a:cubicBezTo>
                    <a:pt x="3880" y="29389"/>
                    <a:pt x="5019" y="28271"/>
                    <a:pt x="5019" y="26890"/>
                  </a:cubicBezTo>
                  <a:lnTo>
                    <a:pt x="5019" y="2477"/>
                  </a:lnTo>
                  <a:cubicBezTo>
                    <a:pt x="5019" y="1118"/>
                    <a:pt x="3880" y="1"/>
                    <a:pt x="2521" y="1"/>
                  </a:cubicBezTo>
                  <a:close/>
                </a:path>
              </a:pathLst>
            </a:custGeom>
            <a:solidFill>
              <a:srgbClr val="588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54;p31">
              <a:extLst>
                <a:ext uri="{FF2B5EF4-FFF2-40B4-BE49-F238E27FC236}">
                  <a16:creationId xmlns:a16="http://schemas.microsoft.com/office/drawing/2014/main" id="{00CF2E48-1CC0-5E6F-646D-FD3203CCEF1F}"/>
                </a:ext>
              </a:extLst>
            </p:cNvPr>
            <p:cNvSpPr/>
            <p:nvPr/>
          </p:nvSpPr>
          <p:spPr>
            <a:xfrm>
              <a:off x="1240725" y="3666700"/>
              <a:ext cx="124950" cy="198900"/>
            </a:xfrm>
            <a:custGeom>
              <a:avLst/>
              <a:gdLst/>
              <a:ahLst/>
              <a:cxnLst/>
              <a:rect l="l" t="t" r="r" b="b"/>
              <a:pathLst>
                <a:path w="4998" h="7956" extrusionOk="0">
                  <a:moveTo>
                    <a:pt x="0" y="0"/>
                  </a:moveTo>
                  <a:cubicBezTo>
                    <a:pt x="0" y="27"/>
                    <a:pt x="0" y="53"/>
                    <a:pt x="0" y="79"/>
                  </a:cubicBezTo>
                  <a:lnTo>
                    <a:pt x="0" y="79"/>
                  </a:lnTo>
                  <a:lnTo>
                    <a:pt x="0" y="0"/>
                  </a:lnTo>
                  <a:close/>
                  <a:moveTo>
                    <a:pt x="4997" y="0"/>
                  </a:moveTo>
                  <a:cubicBezTo>
                    <a:pt x="4997" y="1359"/>
                    <a:pt x="3858" y="2477"/>
                    <a:pt x="2499" y="2477"/>
                  </a:cubicBezTo>
                  <a:cubicBezTo>
                    <a:pt x="1123" y="2477"/>
                    <a:pt x="22" y="1402"/>
                    <a:pt x="0" y="79"/>
                  </a:cubicBezTo>
                  <a:lnTo>
                    <a:pt x="0" y="79"/>
                  </a:lnTo>
                  <a:lnTo>
                    <a:pt x="0" y="5479"/>
                  </a:lnTo>
                  <a:cubicBezTo>
                    <a:pt x="0" y="6838"/>
                    <a:pt x="1118" y="7956"/>
                    <a:pt x="2499" y="7956"/>
                  </a:cubicBezTo>
                  <a:cubicBezTo>
                    <a:pt x="3858" y="7956"/>
                    <a:pt x="4997" y="6838"/>
                    <a:pt x="4997" y="5479"/>
                  </a:cubicBezTo>
                  <a:lnTo>
                    <a:pt x="49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55;p31">
              <a:extLst>
                <a:ext uri="{FF2B5EF4-FFF2-40B4-BE49-F238E27FC236}">
                  <a16:creationId xmlns:a16="http://schemas.microsoft.com/office/drawing/2014/main" id="{65604C40-5D2D-661A-97E4-713A4B87A5E4}"/>
                </a:ext>
              </a:extLst>
            </p:cNvPr>
            <p:cNvSpPr/>
            <p:nvPr/>
          </p:nvSpPr>
          <p:spPr>
            <a:xfrm>
              <a:off x="1150875" y="3234425"/>
              <a:ext cx="89325" cy="526525"/>
            </a:xfrm>
            <a:custGeom>
              <a:avLst/>
              <a:gdLst/>
              <a:ahLst/>
              <a:cxnLst/>
              <a:rect l="l" t="t" r="r" b="b"/>
              <a:pathLst>
                <a:path w="3573" h="21061" extrusionOk="0">
                  <a:moveTo>
                    <a:pt x="1797" y="1"/>
                  </a:moveTo>
                  <a:cubicBezTo>
                    <a:pt x="811" y="1"/>
                    <a:pt x="0" y="789"/>
                    <a:pt x="0" y="1776"/>
                  </a:cubicBezTo>
                  <a:lnTo>
                    <a:pt x="0" y="19286"/>
                  </a:lnTo>
                  <a:cubicBezTo>
                    <a:pt x="0" y="20272"/>
                    <a:pt x="789" y="21061"/>
                    <a:pt x="1797" y="21061"/>
                  </a:cubicBezTo>
                  <a:cubicBezTo>
                    <a:pt x="2784" y="21061"/>
                    <a:pt x="3573" y="20272"/>
                    <a:pt x="3573" y="19286"/>
                  </a:cubicBezTo>
                  <a:lnTo>
                    <a:pt x="3573" y="1776"/>
                  </a:lnTo>
                  <a:cubicBezTo>
                    <a:pt x="3573" y="789"/>
                    <a:pt x="2784" y="1"/>
                    <a:pt x="1797" y="1"/>
                  </a:cubicBezTo>
                  <a:close/>
                </a:path>
              </a:pathLst>
            </a:custGeom>
            <a:solidFill>
              <a:srgbClr val="588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56;p31">
              <a:extLst>
                <a:ext uri="{FF2B5EF4-FFF2-40B4-BE49-F238E27FC236}">
                  <a16:creationId xmlns:a16="http://schemas.microsoft.com/office/drawing/2014/main" id="{D436E34D-48FC-56B9-1F5C-20E896795684}"/>
                </a:ext>
              </a:extLst>
            </p:cNvPr>
            <p:cNvSpPr/>
            <p:nvPr/>
          </p:nvSpPr>
          <p:spPr>
            <a:xfrm>
              <a:off x="1150875" y="3618475"/>
              <a:ext cx="89325" cy="142475"/>
            </a:xfrm>
            <a:custGeom>
              <a:avLst/>
              <a:gdLst/>
              <a:ahLst/>
              <a:cxnLst/>
              <a:rect l="l" t="t" r="r" b="b"/>
              <a:pathLst>
                <a:path w="3573" h="5699" extrusionOk="0">
                  <a:moveTo>
                    <a:pt x="0" y="1"/>
                  </a:moveTo>
                  <a:lnTo>
                    <a:pt x="0" y="3924"/>
                  </a:lnTo>
                  <a:cubicBezTo>
                    <a:pt x="0" y="4910"/>
                    <a:pt x="811" y="5699"/>
                    <a:pt x="1797" y="5699"/>
                  </a:cubicBezTo>
                  <a:cubicBezTo>
                    <a:pt x="2784" y="5699"/>
                    <a:pt x="3573" y="4910"/>
                    <a:pt x="3573" y="3924"/>
                  </a:cubicBezTo>
                  <a:lnTo>
                    <a:pt x="3573" y="1"/>
                  </a:lnTo>
                  <a:cubicBezTo>
                    <a:pt x="3573" y="987"/>
                    <a:pt x="2784" y="1776"/>
                    <a:pt x="1797" y="1776"/>
                  </a:cubicBezTo>
                  <a:cubicBezTo>
                    <a:pt x="789" y="1776"/>
                    <a:pt x="0" y="98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57;p31">
              <a:extLst>
                <a:ext uri="{FF2B5EF4-FFF2-40B4-BE49-F238E27FC236}">
                  <a16:creationId xmlns:a16="http://schemas.microsoft.com/office/drawing/2014/main" id="{6FFCB99E-C28C-111B-5B41-CC1848C9E1EC}"/>
                </a:ext>
              </a:extLst>
            </p:cNvPr>
            <p:cNvSpPr/>
            <p:nvPr/>
          </p:nvSpPr>
          <p:spPr>
            <a:xfrm>
              <a:off x="1401800" y="3945025"/>
              <a:ext cx="468450" cy="156175"/>
            </a:xfrm>
            <a:custGeom>
              <a:avLst/>
              <a:gdLst/>
              <a:ahLst/>
              <a:cxnLst/>
              <a:rect l="l" t="t" r="r" b="b"/>
              <a:pathLst>
                <a:path w="18738" h="6247" extrusionOk="0">
                  <a:moveTo>
                    <a:pt x="5260" y="0"/>
                  </a:moveTo>
                  <a:cubicBezTo>
                    <a:pt x="1" y="0"/>
                    <a:pt x="88" y="6246"/>
                    <a:pt x="88" y="6246"/>
                  </a:cubicBezTo>
                  <a:lnTo>
                    <a:pt x="18738" y="6246"/>
                  </a:lnTo>
                  <a:lnTo>
                    <a:pt x="179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58;p31">
              <a:extLst>
                <a:ext uri="{FF2B5EF4-FFF2-40B4-BE49-F238E27FC236}">
                  <a16:creationId xmlns:a16="http://schemas.microsoft.com/office/drawing/2014/main" id="{8CDF4638-FBBB-2B97-3E69-95D8194E764C}"/>
                </a:ext>
              </a:extLst>
            </p:cNvPr>
            <p:cNvSpPr/>
            <p:nvPr/>
          </p:nvSpPr>
          <p:spPr>
            <a:xfrm>
              <a:off x="1495300" y="3860175"/>
              <a:ext cx="233050" cy="84875"/>
            </a:xfrm>
            <a:custGeom>
              <a:avLst/>
              <a:gdLst/>
              <a:ahLst/>
              <a:cxnLst/>
              <a:rect l="l" t="t" r="r" b="b"/>
              <a:pathLst>
                <a:path w="9322" h="3395" extrusionOk="0">
                  <a:moveTo>
                    <a:pt x="4710" y="1"/>
                  </a:moveTo>
                  <a:cubicBezTo>
                    <a:pt x="2392" y="1"/>
                    <a:pt x="0" y="661"/>
                    <a:pt x="1498" y="3394"/>
                  </a:cubicBezTo>
                  <a:lnTo>
                    <a:pt x="8555" y="3394"/>
                  </a:lnTo>
                  <a:cubicBezTo>
                    <a:pt x="8555" y="3394"/>
                    <a:pt x="9322" y="852"/>
                    <a:pt x="7897" y="392"/>
                  </a:cubicBezTo>
                  <a:cubicBezTo>
                    <a:pt x="7375" y="223"/>
                    <a:pt x="6055" y="1"/>
                    <a:pt x="47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59;p31">
              <a:extLst>
                <a:ext uri="{FF2B5EF4-FFF2-40B4-BE49-F238E27FC236}">
                  <a16:creationId xmlns:a16="http://schemas.microsoft.com/office/drawing/2014/main" id="{0817E28D-E048-4F85-5572-B78C1E7FDE5B}"/>
                </a:ext>
              </a:extLst>
            </p:cNvPr>
            <p:cNvSpPr/>
            <p:nvPr/>
          </p:nvSpPr>
          <p:spPr>
            <a:xfrm>
              <a:off x="1401250" y="3945025"/>
              <a:ext cx="320525" cy="156175"/>
            </a:xfrm>
            <a:custGeom>
              <a:avLst/>
              <a:gdLst/>
              <a:ahLst/>
              <a:cxnLst/>
              <a:rect l="l" t="t" r="r" b="b"/>
              <a:pathLst>
                <a:path w="12821" h="6247" extrusionOk="0">
                  <a:moveTo>
                    <a:pt x="5260" y="0"/>
                  </a:moveTo>
                  <a:cubicBezTo>
                    <a:pt x="1" y="0"/>
                    <a:pt x="66" y="6246"/>
                    <a:pt x="66" y="6246"/>
                  </a:cubicBezTo>
                  <a:lnTo>
                    <a:pt x="12821" y="6246"/>
                  </a:lnTo>
                  <a:cubicBezTo>
                    <a:pt x="12821" y="285"/>
                    <a:pt x="9117" y="0"/>
                    <a:pt x="91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60;p31">
              <a:extLst>
                <a:ext uri="{FF2B5EF4-FFF2-40B4-BE49-F238E27FC236}">
                  <a16:creationId xmlns:a16="http://schemas.microsoft.com/office/drawing/2014/main" id="{7630F4D3-27A5-76C5-0C0F-EA561F33CC7D}"/>
                </a:ext>
              </a:extLst>
            </p:cNvPr>
            <p:cNvSpPr/>
            <p:nvPr/>
          </p:nvSpPr>
          <p:spPr>
            <a:xfrm>
              <a:off x="1402900" y="4079800"/>
              <a:ext cx="466800" cy="21400"/>
            </a:xfrm>
            <a:custGeom>
              <a:avLst/>
              <a:gdLst/>
              <a:ahLst/>
              <a:cxnLst/>
              <a:rect l="l" t="t" r="r" b="b"/>
              <a:pathLst>
                <a:path w="18672" h="856" extrusionOk="0">
                  <a:moveTo>
                    <a:pt x="66" y="0"/>
                  </a:moveTo>
                  <a:cubicBezTo>
                    <a:pt x="0" y="526"/>
                    <a:pt x="0" y="855"/>
                    <a:pt x="0" y="855"/>
                  </a:cubicBezTo>
                  <a:lnTo>
                    <a:pt x="18672" y="855"/>
                  </a:lnTo>
                  <a:lnTo>
                    <a:pt x="185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61;p31">
              <a:extLst>
                <a:ext uri="{FF2B5EF4-FFF2-40B4-BE49-F238E27FC236}">
                  <a16:creationId xmlns:a16="http://schemas.microsoft.com/office/drawing/2014/main" id="{A2F4CB4C-CA64-A5A8-291A-1DAFEF746B61}"/>
                </a:ext>
              </a:extLst>
            </p:cNvPr>
            <p:cNvSpPr/>
            <p:nvPr/>
          </p:nvSpPr>
          <p:spPr>
            <a:xfrm>
              <a:off x="2437825" y="2880500"/>
              <a:ext cx="1045925" cy="1064550"/>
            </a:xfrm>
            <a:custGeom>
              <a:avLst/>
              <a:gdLst/>
              <a:ahLst/>
              <a:cxnLst/>
              <a:rect l="l" t="t" r="r" b="b"/>
              <a:pathLst>
                <a:path w="41837" h="42582" extrusionOk="0">
                  <a:moveTo>
                    <a:pt x="1" y="0"/>
                  </a:moveTo>
                  <a:lnTo>
                    <a:pt x="1" y="17335"/>
                  </a:lnTo>
                  <a:cubicBezTo>
                    <a:pt x="6466" y="19877"/>
                    <a:pt x="26737" y="20535"/>
                    <a:pt x="26737" y="20535"/>
                  </a:cubicBezTo>
                  <a:lnTo>
                    <a:pt x="23625" y="42581"/>
                  </a:lnTo>
                  <a:lnTo>
                    <a:pt x="36358" y="42581"/>
                  </a:lnTo>
                  <a:cubicBezTo>
                    <a:pt x="36358" y="42581"/>
                    <a:pt x="41837" y="11309"/>
                    <a:pt x="37782" y="8810"/>
                  </a:cubicBezTo>
                  <a:cubicBezTo>
                    <a:pt x="33728" y="6356"/>
                    <a:pt x="13172" y="3857"/>
                    <a:pt x="13172" y="3857"/>
                  </a:cubicBezTo>
                  <a:lnTo>
                    <a:pt x="11199" y="921"/>
                  </a:lnTo>
                  <a:lnTo>
                    <a:pt x="1" y="0"/>
                  </a:lnTo>
                  <a:close/>
                </a:path>
              </a:pathLst>
            </a:custGeom>
            <a:solidFill>
              <a:srgbClr val="843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62;p31">
              <a:extLst>
                <a:ext uri="{FF2B5EF4-FFF2-40B4-BE49-F238E27FC236}">
                  <a16:creationId xmlns:a16="http://schemas.microsoft.com/office/drawing/2014/main" id="{DC0120BF-3245-1B07-EDF6-6D2C55587CC1}"/>
                </a:ext>
              </a:extLst>
            </p:cNvPr>
            <p:cNvSpPr/>
            <p:nvPr/>
          </p:nvSpPr>
          <p:spPr>
            <a:xfrm>
              <a:off x="2438925" y="2880500"/>
              <a:ext cx="671725" cy="511200"/>
            </a:xfrm>
            <a:custGeom>
              <a:avLst/>
              <a:gdLst/>
              <a:ahLst/>
              <a:cxnLst/>
              <a:rect l="l" t="t" r="r" b="b"/>
              <a:pathLst>
                <a:path w="26869" h="20448" extrusionOk="0">
                  <a:moveTo>
                    <a:pt x="1" y="0"/>
                  </a:moveTo>
                  <a:lnTo>
                    <a:pt x="1" y="17335"/>
                  </a:lnTo>
                  <a:cubicBezTo>
                    <a:pt x="5129" y="19351"/>
                    <a:pt x="18979" y="20184"/>
                    <a:pt x="24480" y="20447"/>
                  </a:cubicBezTo>
                  <a:cubicBezTo>
                    <a:pt x="24480" y="17839"/>
                    <a:pt x="24743" y="11528"/>
                    <a:pt x="26868" y="5896"/>
                  </a:cubicBezTo>
                  <a:cubicBezTo>
                    <a:pt x="20184" y="4712"/>
                    <a:pt x="13172" y="3857"/>
                    <a:pt x="13172" y="3857"/>
                  </a:cubicBezTo>
                  <a:lnTo>
                    <a:pt x="11199" y="921"/>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63;p31">
              <a:extLst>
                <a:ext uri="{FF2B5EF4-FFF2-40B4-BE49-F238E27FC236}">
                  <a16:creationId xmlns:a16="http://schemas.microsoft.com/office/drawing/2014/main" id="{EA8564BB-7FA9-0A31-808D-44AB18F485A9}"/>
                </a:ext>
              </a:extLst>
            </p:cNvPr>
            <p:cNvSpPr/>
            <p:nvPr/>
          </p:nvSpPr>
          <p:spPr>
            <a:xfrm>
              <a:off x="3208150" y="3050350"/>
              <a:ext cx="213150" cy="247650"/>
            </a:xfrm>
            <a:custGeom>
              <a:avLst/>
              <a:gdLst/>
              <a:ahLst/>
              <a:cxnLst/>
              <a:rect l="l" t="t" r="r" b="b"/>
              <a:pathLst>
                <a:path w="8526" h="9906" extrusionOk="0">
                  <a:moveTo>
                    <a:pt x="504" y="0"/>
                  </a:moveTo>
                  <a:cubicBezTo>
                    <a:pt x="198" y="811"/>
                    <a:pt x="0" y="1688"/>
                    <a:pt x="0" y="2630"/>
                  </a:cubicBezTo>
                  <a:cubicBezTo>
                    <a:pt x="0" y="6640"/>
                    <a:pt x="3266" y="9906"/>
                    <a:pt x="7298" y="9906"/>
                  </a:cubicBezTo>
                  <a:cubicBezTo>
                    <a:pt x="7714" y="9906"/>
                    <a:pt x="8087" y="9884"/>
                    <a:pt x="8503" y="9796"/>
                  </a:cubicBezTo>
                  <a:cubicBezTo>
                    <a:pt x="8525" y="5808"/>
                    <a:pt x="8153" y="2718"/>
                    <a:pt x="6991" y="2016"/>
                  </a:cubicBezTo>
                  <a:cubicBezTo>
                    <a:pt x="5852" y="1337"/>
                    <a:pt x="3441" y="614"/>
                    <a:pt x="504" y="0"/>
                  </a:cubicBezTo>
                  <a:close/>
                </a:path>
              </a:pathLst>
            </a:custGeom>
            <a:solidFill>
              <a:srgbClr val="662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64;p31">
              <a:extLst>
                <a:ext uri="{FF2B5EF4-FFF2-40B4-BE49-F238E27FC236}">
                  <a16:creationId xmlns:a16="http://schemas.microsoft.com/office/drawing/2014/main" id="{D22CA8DB-1276-E34B-5AF3-8B1F67B84CFF}"/>
                </a:ext>
              </a:extLst>
            </p:cNvPr>
            <p:cNvSpPr/>
            <p:nvPr/>
          </p:nvSpPr>
          <p:spPr>
            <a:xfrm>
              <a:off x="3106800" y="3313875"/>
              <a:ext cx="9875" cy="80000"/>
            </a:xfrm>
            <a:custGeom>
              <a:avLst/>
              <a:gdLst/>
              <a:ahLst/>
              <a:cxnLst/>
              <a:rect l="l" t="t" r="r" b="b"/>
              <a:pathLst>
                <a:path w="395" h="3200" fill="none" extrusionOk="0">
                  <a:moveTo>
                    <a:pt x="0" y="3200"/>
                  </a:moveTo>
                  <a:lnTo>
                    <a:pt x="395" y="0"/>
                  </a:lnTo>
                </a:path>
              </a:pathLst>
            </a:custGeom>
            <a:noFill/>
            <a:ln w="4925" cap="flat" cmpd="sng">
              <a:solidFill>
                <a:srgbClr val="56221C"/>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65;p31">
              <a:extLst>
                <a:ext uri="{FF2B5EF4-FFF2-40B4-BE49-F238E27FC236}">
                  <a16:creationId xmlns:a16="http://schemas.microsoft.com/office/drawing/2014/main" id="{B8993CF6-FC00-8403-B1BD-DB0E01E92A42}"/>
                </a:ext>
              </a:extLst>
            </p:cNvPr>
            <p:cNvSpPr/>
            <p:nvPr/>
          </p:nvSpPr>
          <p:spPr>
            <a:xfrm>
              <a:off x="3029550" y="3773525"/>
              <a:ext cx="344625" cy="171525"/>
            </a:xfrm>
            <a:custGeom>
              <a:avLst/>
              <a:gdLst/>
              <a:ahLst/>
              <a:cxnLst/>
              <a:rect l="l" t="t" r="r" b="b"/>
              <a:pathLst>
                <a:path w="13785" h="6861" extrusionOk="0">
                  <a:moveTo>
                    <a:pt x="964" y="1"/>
                  </a:moveTo>
                  <a:lnTo>
                    <a:pt x="0" y="6860"/>
                  </a:lnTo>
                  <a:lnTo>
                    <a:pt x="12711" y="6860"/>
                  </a:lnTo>
                  <a:cubicBezTo>
                    <a:pt x="12711" y="6860"/>
                    <a:pt x="13215" y="4011"/>
                    <a:pt x="137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66;p31">
              <a:extLst>
                <a:ext uri="{FF2B5EF4-FFF2-40B4-BE49-F238E27FC236}">
                  <a16:creationId xmlns:a16="http://schemas.microsoft.com/office/drawing/2014/main" id="{ABB218CA-558E-94FD-E365-344E7D3CE7BC}"/>
                </a:ext>
              </a:extLst>
            </p:cNvPr>
            <p:cNvSpPr/>
            <p:nvPr/>
          </p:nvSpPr>
          <p:spPr>
            <a:xfrm>
              <a:off x="3045975" y="3796550"/>
              <a:ext cx="325475" cy="30700"/>
            </a:xfrm>
            <a:custGeom>
              <a:avLst/>
              <a:gdLst/>
              <a:ahLst/>
              <a:cxnLst/>
              <a:rect l="l" t="t" r="r" b="b"/>
              <a:pathLst>
                <a:path w="13019" h="1228" extrusionOk="0">
                  <a:moveTo>
                    <a:pt x="198" y="0"/>
                  </a:moveTo>
                  <a:lnTo>
                    <a:pt x="1" y="1228"/>
                  </a:lnTo>
                  <a:lnTo>
                    <a:pt x="12821" y="1228"/>
                  </a:lnTo>
                  <a:cubicBezTo>
                    <a:pt x="12887" y="855"/>
                    <a:pt x="12930" y="439"/>
                    <a:pt x="13018" y="0"/>
                  </a:cubicBezTo>
                  <a:close/>
                </a:path>
              </a:pathLst>
            </a:custGeom>
            <a:solidFill>
              <a:srgbClr val="196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67;p31">
              <a:extLst>
                <a:ext uri="{FF2B5EF4-FFF2-40B4-BE49-F238E27FC236}">
                  <a16:creationId xmlns:a16="http://schemas.microsoft.com/office/drawing/2014/main" id="{98DC422E-B9F2-1CD0-D558-5442B6459A29}"/>
                </a:ext>
              </a:extLst>
            </p:cNvPr>
            <p:cNvSpPr/>
            <p:nvPr/>
          </p:nvSpPr>
          <p:spPr>
            <a:xfrm>
              <a:off x="2438375" y="2880500"/>
              <a:ext cx="76725" cy="343550"/>
            </a:xfrm>
            <a:custGeom>
              <a:avLst/>
              <a:gdLst/>
              <a:ahLst/>
              <a:cxnLst/>
              <a:rect l="l" t="t" r="r" b="b"/>
              <a:pathLst>
                <a:path w="3069" h="13742" extrusionOk="0">
                  <a:moveTo>
                    <a:pt x="23" y="0"/>
                  </a:moveTo>
                  <a:cubicBezTo>
                    <a:pt x="1" y="0"/>
                    <a:pt x="1" y="1491"/>
                    <a:pt x="1" y="13741"/>
                  </a:cubicBezTo>
                  <a:cubicBezTo>
                    <a:pt x="45" y="13719"/>
                    <a:pt x="45" y="13697"/>
                    <a:pt x="66" y="13653"/>
                  </a:cubicBezTo>
                  <a:cubicBezTo>
                    <a:pt x="2280" y="10147"/>
                    <a:pt x="2959" y="1819"/>
                    <a:pt x="3069" y="241"/>
                  </a:cubicBezTo>
                  <a:lnTo>
                    <a:pt x="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68;p31">
              <a:extLst>
                <a:ext uri="{FF2B5EF4-FFF2-40B4-BE49-F238E27FC236}">
                  <a16:creationId xmlns:a16="http://schemas.microsoft.com/office/drawing/2014/main" id="{A5BE7ADD-6730-7755-F11E-527FCCF4F2A5}"/>
                </a:ext>
              </a:extLst>
            </p:cNvPr>
            <p:cNvSpPr/>
            <p:nvPr/>
          </p:nvSpPr>
          <p:spPr>
            <a:xfrm>
              <a:off x="2440025" y="3221825"/>
              <a:ext cx="614200" cy="70700"/>
            </a:xfrm>
            <a:custGeom>
              <a:avLst/>
              <a:gdLst/>
              <a:ahLst/>
              <a:cxnLst/>
              <a:rect l="l" t="t" r="r" b="b"/>
              <a:pathLst>
                <a:path w="24568" h="2828" fill="none" extrusionOk="0">
                  <a:moveTo>
                    <a:pt x="0" y="0"/>
                  </a:moveTo>
                  <a:cubicBezTo>
                    <a:pt x="0" y="0"/>
                    <a:pt x="15582" y="2740"/>
                    <a:pt x="24567" y="2828"/>
                  </a:cubicBezTo>
                </a:path>
              </a:pathLst>
            </a:custGeom>
            <a:noFill/>
            <a:ln w="5475" cap="flat" cmpd="sng">
              <a:solidFill>
                <a:srgbClr val="0C3C44"/>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69;p31">
              <a:extLst>
                <a:ext uri="{FF2B5EF4-FFF2-40B4-BE49-F238E27FC236}">
                  <a16:creationId xmlns:a16="http://schemas.microsoft.com/office/drawing/2014/main" id="{60B32292-4776-7F77-9FEC-D43247D7C143}"/>
                </a:ext>
              </a:extLst>
            </p:cNvPr>
            <p:cNvSpPr/>
            <p:nvPr/>
          </p:nvSpPr>
          <p:spPr>
            <a:xfrm>
              <a:off x="2175400" y="2088825"/>
              <a:ext cx="528725" cy="871700"/>
            </a:xfrm>
            <a:custGeom>
              <a:avLst/>
              <a:gdLst/>
              <a:ahLst/>
              <a:cxnLst/>
              <a:rect l="l" t="t" r="r" b="b"/>
              <a:pathLst>
                <a:path w="21149" h="34868" extrusionOk="0">
                  <a:moveTo>
                    <a:pt x="10585" y="0"/>
                  </a:moveTo>
                  <a:lnTo>
                    <a:pt x="1" y="460"/>
                  </a:lnTo>
                  <a:lnTo>
                    <a:pt x="1" y="32895"/>
                  </a:lnTo>
                  <a:cubicBezTo>
                    <a:pt x="1" y="32895"/>
                    <a:pt x="3792" y="34867"/>
                    <a:pt x="10585" y="34867"/>
                  </a:cubicBezTo>
                  <a:cubicBezTo>
                    <a:pt x="17379" y="34867"/>
                    <a:pt x="21149" y="32895"/>
                    <a:pt x="21149" y="32895"/>
                  </a:cubicBezTo>
                  <a:lnTo>
                    <a:pt x="21149" y="460"/>
                  </a:lnTo>
                  <a:lnTo>
                    <a:pt x="105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70;p31">
              <a:extLst>
                <a:ext uri="{FF2B5EF4-FFF2-40B4-BE49-F238E27FC236}">
                  <a16:creationId xmlns:a16="http://schemas.microsoft.com/office/drawing/2014/main" id="{4471977E-62DD-CEB7-45FF-131746F8D804}"/>
                </a:ext>
              </a:extLst>
            </p:cNvPr>
            <p:cNvSpPr/>
            <p:nvPr/>
          </p:nvSpPr>
          <p:spPr>
            <a:xfrm>
              <a:off x="2210475" y="2088825"/>
              <a:ext cx="459125" cy="225200"/>
            </a:xfrm>
            <a:custGeom>
              <a:avLst/>
              <a:gdLst/>
              <a:ahLst/>
              <a:cxnLst/>
              <a:rect l="l" t="t" r="r" b="b"/>
              <a:pathLst>
                <a:path w="18365" h="9008" extrusionOk="0">
                  <a:moveTo>
                    <a:pt x="9182" y="0"/>
                  </a:moveTo>
                  <a:lnTo>
                    <a:pt x="0" y="395"/>
                  </a:lnTo>
                  <a:cubicBezTo>
                    <a:pt x="307" y="5194"/>
                    <a:pt x="4295" y="9007"/>
                    <a:pt x="9182" y="9007"/>
                  </a:cubicBezTo>
                  <a:cubicBezTo>
                    <a:pt x="14048" y="9007"/>
                    <a:pt x="18058" y="5194"/>
                    <a:pt x="18365" y="395"/>
                  </a:cubicBezTo>
                  <a:lnTo>
                    <a:pt x="91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71;p31">
              <a:extLst>
                <a:ext uri="{FF2B5EF4-FFF2-40B4-BE49-F238E27FC236}">
                  <a16:creationId xmlns:a16="http://schemas.microsoft.com/office/drawing/2014/main" id="{DD271C3B-DBCF-3AC8-CA72-93E4F42DFC0A}"/>
                </a:ext>
              </a:extLst>
            </p:cNvPr>
            <p:cNvSpPr/>
            <p:nvPr/>
          </p:nvSpPr>
          <p:spPr>
            <a:xfrm>
              <a:off x="2235675" y="2088825"/>
              <a:ext cx="408175" cy="201100"/>
            </a:xfrm>
            <a:custGeom>
              <a:avLst/>
              <a:gdLst/>
              <a:ahLst/>
              <a:cxnLst/>
              <a:rect l="l" t="t" r="r" b="b"/>
              <a:pathLst>
                <a:path w="16327" h="8044" extrusionOk="0">
                  <a:moveTo>
                    <a:pt x="8174" y="0"/>
                  </a:moveTo>
                  <a:lnTo>
                    <a:pt x="0" y="351"/>
                  </a:lnTo>
                  <a:cubicBezTo>
                    <a:pt x="241" y="4646"/>
                    <a:pt x="3813" y="8043"/>
                    <a:pt x="8174" y="8043"/>
                  </a:cubicBezTo>
                  <a:cubicBezTo>
                    <a:pt x="12536" y="8043"/>
                    <a:pt x="16086" y="4646"/>
                    <a:pt x="16327" y="351"/>
                  </a:cubicBezTo>
                  <a:lnTo>
                    <a:pt x="8174" y="0"/>
                  </a:lnTo>
                  <a:close/>
                </a:path>
              </a:pathLst>
            </a:custGeom>
            <a:solidFill>
              <a:srgbClr val="843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72;p31">
              <a:extLst>
                <a:ext uri="{FF2B5EF4-FFF2-40B4-BE49-F238E27FC236}">
                  <a16:creationId xmlns:a16="http://schemas.microsoft.com/office/drawing/2014/main" id="{CAC593D5-A20D-D8DA-73FE-7AC988191FAF}"/>
                </a:ext>
              </a:extLst>
            </p:cNvPr>
            <p:cNvSpPr/>
            <p:nvPr/>
          </p:nvSpPr>
          <p:spPr>
            <a:xfrm>
              <a:off x="2332100" y="1991850"/>
              <a:ext cx="212600" cy="234500"/>
            </a:xfrm>
            <a:custGeom>
              <a:avLst/>
              <a:gdLst/>
              <a:ahLst/>
              <a:cxnLst/>
              <a:rect l="l" t="t" r="r" b="b"/>
              <a:pathLst>
                <a:path w="8504" h="9380" extrusionOk="0">
                  <a:moveTo>
                    <a:pt x="0" y="0"/>
                  </a:moveTo>
                  <a:lnTo>
                    <a:pt x="0" y="9380"/>
                  </a:lnTo>
                  <a:lnTo>
                    <a:pt x="8503" y="9380"/>
                  </a:lnTo>
                  <a:lnTo>
                    <a:pt x="8503" y="0"/>
                  </a:lnTo>
                  <a:close/>
                </a:path>
              </a:pathLst>
            </a:custGeom>
            <a:solidFill>
              <a:srgbClr val="843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73;p31">
              <a:extLst>
                <a:ext uri="{FF2B5EF4-FFF2-40B4-BE49-F238E27FC236}">
                  <a16:creationId xmlns:a16="http://schemas.microsoft.com/office/drawing/2014/main" id="{88976D72-A01C-028E-CBB5-D155B8247EBC}"/>
                </a:ext>
              </a:extLst>
            </p:cNvPr>
            <p:cNvSpPr/>
            <p:nvPr/>
          </p:nvSpPr>
          <p:spPr>
            <a:xfrm>
              <a:off x="2332650" y="1992950"/>
              <a:ext cx="189025" cy="160550"/>
            </a:xfrm>
            <a:custGeom>
              <a:avLst/>
              <a:gdLst/>
              <a:ahLst/>
              <a:cxnLst/>
              <a:rect l="l" t="t" r="r" b="b"/>
              <a:pathLst>
                <a:path w="7561" h="6422" extrusionOk="0">
                  <a:moveTo>
                    <a:pt x="0" y="0"/>
                  </a:moveTo>
                  <a:lnTo>
                    <a:pt x="0" y="6421"/>
                  </a:lnTo>
                  <a:cubicBezTo>
                    <a:pt x="4208" y="5742"/>
                    <a:pt x="7561" y="2323"/>
                    <a:pt x="7561" y="2323"/>
                  </a:cubicBezTo>
                  <a:lnTo>
                    <a:pt x="1797" y="0"/>
                  </a:lnTo>
                  <a:close/>
                </a:path>
              </a:pathLst>
            </a:custGeom>
            <a:solidFill>
              <a:srgbClr val="590A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74;p31">
              <a:extLst>
                <a:ext uri="{FF2B5EF4-FFF2-40B4-BE49-F238E27FC236}">
                  <a16:creationId xmlns:a16="http://schemas.microsoft.com/office/drawing/2014/main" id="{3D9C4C39-D21C-4C22-B642-69CC173ECF2A}"/>
                </a:ext>
              </a:extLst>
            </p:cNvPr>
            <p:cNvSpPr/>
            <p:nvPr/>
          </p:nvSpPr>
          <p:spPr>
            <a:xfrm>
              <a:off x="2547950" y="1843925"/>
              <a:ext cx="122750" cy="114000"/>
            </a:xfrm>
            <a:custGeom>
              <a:avLst/>
              <a:gdLst/>
              <a:ahLst/>
              <a:cxnLst/>
              <a:rect l="l" t="t" r="r" b="b"/>
              <a:pathLst>
                <a:path w="4910" h="4560" extrusionOk="0">
                  <a:moveTo>
                    <a:pt x="3017" y="1"/>
                  </a:moveTo>
                  <a:cubicBezTo>
                    <a:pt x="2329" y="1"/>
                    <a:pt x="1567" y="368"/>
                    <a:pt x="987" y="1030"/>
                  </a:cubicBezTo>
                  <a:cubicBezTo>
                    <a:pt x="88" y="2060"/>
                    <a:pt x="1" y="3485"/>
                    <a:pt x="834" y="4164"/>
                  </a:cubicBezTo>
                  <a:cubicBezTo>
                    <a:pt x="1127" y="4433"/>
                    <a:pt x="1505" y="4559"/>
                    <a:pt x="1910" y="4559"/>
                  </a:cubicBezTo>
                  <a:cubicBezTo>
                    <a:pt x="2595" y="4559"/>
                    <a:pt x="3359" y="4198"/>
                    <a:pt x="3924" y="3550"/>
                  </a:cubicBezTo>
                  <a:cubicBezTo>
                    <a:pt x="4822" y="2477"/>
                    <a:pt x="4910" y="1074"/>
                    <a:pt x="4099" y="395"/>
                  </a:cubicBezTo>
                  <a:cubicBezTo>
                    <a:pt x="3799" y="127"/>
                    <a:pt x="3421" y="1"/>
                    <a:pt x="3017" y="1"/>
                  </a:cubicBezTo>
                  <a:close/>
                </a:path>
              </a:pathLst>
            </a:custGeom>
            <a:solidFill>
              <a:srgbClr val="592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75;p31">
              <a:extLst>
                <a:ext uri="{FF2B5EF4-FFF2-40B4-BE49-F238E27FC236}">
                  <a16:creationId xmlns:a16="http://schemas.microsoft.com/office/drawing/2014/main" id="{4CD1D44D-46A6-FCCD-FBF4-2C44EB29356B}"/>
                </a:ext>
              </a:extLst>
            </p:cNvPr>
            <p:cNvSpPr/>
            <p:nvPr/>
          </p:nvSpPr>
          <p:spPr>
            <a:xfrm>
              <a:off x="2583025" y="1854325"/>
              <a:ext cx="87675" cy="103025"/>
            </a:xfrm>
            <a:custGeom>
              <a:avLst/>
              <a:gdLst/>
              <a:ahLst/>
              <a:cxnLst/>
              <a:rect l="l" t="t" r="r" b="b"/>
              <a:pathLst>
                <a:path w="3507" h="4121" extrusionOk="0">
                  <a:moveTo>
                    <a:pt x="2740" y="1"/>
                  </a:moveTo>
                  <a:lnTo>
                    <a:pt x="2740" y="1"/>
                  </a:lnTo>
                  <a:cubicBezTo>
                    <a:pt x="2148" y="88"/>
                    <a:pt x="1469" y="417"/>
                    <a:pt x="986" y="987"/>
                  </a:cubicBezTo>
                  <a:cubicBezTo>
                    <a:pt x="110" y="2017"/>
                    <a:pt x="0" y="3397"/>
                    <a:pt x="767" y="4121"/>
                  </a:cubicBezTo>
                  <a:cubicBezTo>
                    <a:pt x="1381" y="4033"/>
                    <a:pt x="2038" y="3704"/>
                    <a:pt x="2521" y="3134"/>
                  </a:cubicBezTo>
                  <a:cubicBezTo>
                    <a:pt x="3419" y="2083"/>
                    <a:pt x="3507" y="680"/>
                    <a:pt x="2740" y="1"/>
                  </a:cubicBezTo>
                  <a:close/>
                </a:path>
              </a:pathLst>
            </a:custGeom>
            <a:solidFill>
              <a:srgbClr val="843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76;p31">
              <a:extLst>
                <a:ext uri="{FF2B5EF4-FFF2-40B4-BE49-F238E27FC236}">
                  <a16:creationId xmlns:a16="http://schemas.microsoft.com/office/drawing/2014/main" id="{90E80629-2313-3A08-04F6-CF4EE40EC07B}"/>
                </a:ext>
              </a:extLst>
            </p:cNvPr>
            <p:cNvSpPr/>
            <p:nvPr/>
          </p:nvSpPr>
          <p:spPr>
            <a:xfrm>
              <a:off x="2207175" y="1843925"/>
              <a:ext cx="122750" cy="114000"/>
            </a:xfrm>
            <a:custGeom>
              <a:avLst/>
              <a:gdLst/>
              <a:ahLst/>
              <a:cxnLst/>
              <a:rect l="l" t="t" r="r" b="b"/>
              <a:pathLst>
                <a:path w="4910" h="4560" extrusionOk="0">
                  <a:moveTo>
                    <a:pt x="1893" y="1"/>
                  </a:moveTo>
                  <a:cubicBezTo>
                    <a:pt x="1489" y="1"/>
                    <a:pt x="1111" y="127"/>
                    <a:pt x="811" y="395"/>
                  </a:cubicBezTo>
                  <a:cubicBezTo>
                    <a:pt x="1" y="1074"/>
                    <a:pt x="88" y="2477"/>
                    <a:pt x="987" y="3550"/>
                  </a:cubicBezTo>
                  <a:cubicBezTo>
                    <a:pt x="1551" y="4198"/>
                    <a:pt x="2315" y="4559"/>
                    <a:pt x="3000" y="4559"/>
                  </a:cubicBezTo>
                  <a:cubicBezTo>
                    <a:pt x="3406" y="4559"/>
                    <a:pt x="3784" y="4433"/>
                    <a:pt x="4077" y="4164"/>
                  </a:cubicBezTo>
                  <a:cubicBezTo>
                    <a:pt x="4910" y="3485"/>
                    <a:pt x="4822" y="2060"/>
                    <a:pt x="3923" y="1030"/>
                  </a:cubicBezTo>
                  <a:cubicBezTo>
                    <a:pt x="3344" y="368"/>
                    <a:pt x="2581" y="1"/>
                    <a:pt x="1893" y="1"/>
                  </a:cubicBezTo>
                  <a:close/>
                </a:path>
              </a:pathLst>
            </a:custGeom>
            <a:solidFill>
              <a:srgbClr val="592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77;p31">
              <a:extLst>
                <a:ext uri="{FF2B5EF4-FFF2-40B4-BE49-F238E27FC236}">
                  <a16:creationId xmlns:a16="http://schemas.microsoft.com/office/drawing/2014/main" id="{44DF89E4-C015-5123-A279-094CDADB9AFC}"/>
                </a:ext>
              </a:extLst>
            </p:cNvPr>
            <p:cNvSpPr/>
            <p:nvPr/>
          </p:nvSpPr>
          <p:spPr>
            <a:xfrm>
              <a:off x="2207175" y="1854325"/>
              <a:ext cx="87675" cy="103025"/>
            </a:xfrm>
            <a:custGeom>
              <a:avLst/>
              <a:gdLst/>
              <a:ahLst/>
              <a:cxnLst/>
              <a:rect l="l" t="t" r="r" b="b"/>
              <a:pathLst>
                <a:path w="3507" h="4121" extrusionOk="0">
                  <a:moveTo>
                    <a:pt x="768" y="1"/>
                  </a:moveTo>
                  <a:cubicBezTo>
                    <a:pt x="1" y="680"/>
                    <a:pt x="88" y="2083"/>
                    <a:pt x="987" y="3134"/>
                  </a:cubicBezTo>
                  <a:cubicBezTo>
                    <a:pt x="1469" y="3704"/>
                    <a:pt x="2126" y="4033"/>
                    <a:pt x="2740" y="4121"/>
                  </a:cubicBezTo>
                  <a:cubicBezTo>
                    <a:pt x="3507" y="3397"/>
                    <a:pt x="3397" y="2017"/>
                    <a:pt x="2521" y="987"/>
                  </a:cubicBezTo>
                  <a:cubicBezTo>
                    <a:pt x="2017" y="417"/>
                    <a:pt x="1359" y="88"/>
                    <a:pt x="768" y="1"/>
                  </a:cubicBezTo>
                  <a:close/>
                </a:path>
              </a:pathLst>
            </a:custGeom>
            <a:solidFill>
              <a:srgbClr val="843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78;p31">
              <a:extLst>
                <a:ext uri="{FF2B5EF4-FFF2-40B4-BE49-F238E27FC236}">
                  <a16:creationId xmlns:a16="http://schemas.microsoft.com/office/drawing/2014/main" id="{6928FD47-C9AC-F187-E84C-46D56435B411}"/>
                </a:ext>
              </a:extLst>
            </p:cNvPr>
            <p:cNvSpPr/>
            <p:nvPr/>
          </p:nvSpPr>
          <p:spPr>
            <a:xfrm>
              <a:off x="2286625" y="1695450"/>
              <a:ext cx="305175" cy="393400"/>
            </a:xfrm>
            <a:custGeom>
              <a:avLst/>
              <a:gdLst/>
              <a:ahLst/>
              <a:cxnLst/>
              <a:rect l="l" t="t" r="r" b="b"/>
              <a:pathLst>
                <a:path w="12207" h="15736" extrusionOk="0">
                  <a:moveTo>
                    <a:pt x="6071" y="0"/>
                  </a:moveTo>
                  <a:cubicBezTo>
                    <a:pt x="5457" y="88"/>
                    <a:pt x="1753" y="636"/>
                    <a:pt x="0" y="1951"/>
                  </a:cubicBezTo>
                  <a:cubicBezTo>
                    <a:pt x="417" y="11002"/>
                    <a:pt x="1359" y="15012"/>
                    <a:pt x="6115" y="15735"/>
                  </a:cubicBezTo>
                  <a:cubicBezTo>
                    <a:pt x="10870" y="15012"/>
                    <a:pt x="11812" y="11024"/>
                    <a:pt x="12207" y="1951"/>
                  </a:cubicBezTo>
                  <a:cubicBezTo>
                    <a:pt x="10519" y="614"/>
                    <a:pt x="6816" y="88"/>
                    <a:pt x="6180" y="0"/>
                  </a:cubicBezTo>
                  <a:close/>
                </a:path>
              </a:pathLst>
            </a:custGeom>
            <a:solidFill>
              <a:srgbClr val="843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79;p31">
              <a:extLst>
                <a:ext uri="{FF2B5EF4-FFF2-40B4-BE49-F238E27FC236}">
                  <a16:creationId xmlns:a16="http://schemas.microsoft.com/office/drawing/2014/main" id="{D97314C2-E390-0E39-ECA7-D7483AC3CD50}"/>
                </a:ext>
              </a:extLst>
            </p:cNvPr>
            <p:cNvSpPr/>
            <p:nvPr/>
          </p:nvSpPr>
          <p:spPr>
            <a:xfrm>
              <a:off x="2316750" y="1695450"/>
              <a:ext cx="276150" cy="383525"/>
            </a:xfrm>
            <a:custGeom>
              <a:avLst/>
              <a:gdLst/>
              <a:ahLst/>
              <a:cxnLst/>
              <a:rect l="l" t="t" r="r" b="b"/>
              <a:pathLst>
                <a:path w="11046" h="15341" extrusionOk="0">
                  <a:moveTo>
                    <a:pt x="4866" y="0"/>
                  </a:moveTo>
                  <a:cubicBezTo>
                    <a:pt x="4515" y="66"/>
                    <a:pt x="3200" y="241"/>
                    <a:pt x="1841" y="636"/>
                  </a:cubicBezTo>
                  <a:cubicBezTo>
                    <a:pt x="1140" y="877"/>
                    <a:pt x="483" y="1206"/>
                    <a:pt x="1" y="1556"/>
                  </a:cubicBezTo>
                  <a:cubicBezTo>
                    <a:pt x="417" y="10629"/>
                    <a:pt x="1359" y="14640"/>
                    <a:pt x="6115" y="15341"/>
                  </a:cubicBezTo>
                  <a:cubicBezTo>
                    <a:pt x="6290" y="15319"/>
                    <a:pt x="6487" y="15297"/>
                    <a:pt x="6663" y="15231"/>
                  </a:cubicBezTo>
                  <a:cubicBezTo>
                    <a:pt x="9906" y="13807"/>
                    <a:pt x="10673" y="9752"/>
                    <a:pt x="11046" y="1929"/>
                  </a:cubicBezTo>
                  <a:cubicBezTo>
                    <a:pt x="9314" y="614"/>
                    <a:pt x="5611" y="88"/>
                    <a:pt x="4975" y="0"/>
                  </a:cubicBezTo>
                  <a:close/>
                </a:path>
              </a:pathLst>
            </a:custGeom>
            <a:solidFill>
              <a:srgbClr val="B7B7B7">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80;p31">
              <a:extLst>
                <a:ext uri="{FF2B5EF4-FFF2-40B4-BE49-F238E27FC236}">
                  <a16:creationId xmlns:a16="http://schemas.microsoft.com/office/drawing/2014/main" id="{A7EF9C65-C212-CF97-8E1F-CEC08A5B47C1}"/>
                </a:ext>
              </a:extLst>
            </p:cNvPr>
            <p:cNvSpPr/>
            <p:nvPr/>
          </p:nvSpPr>
          <p:spPr>
            <a:xfrm>
              <a:off x="2463025" y="1864000"/>
              <a:ext cx="103575" cy="36700"/>
            </a:xfrm>
            <a:custGeom>
              <a:avLst/>
              <a:gdLst/>
              <a:ahLst/>
              <a:cxnLst/>
              <a:rect l="l" t="t" r="r" b="b"/>
              <a:pathLst>
                <a:path w="4143" h="1468" extrusionOk="0">
                  <a:moveTo>
                    <a:pt x="2305" y="1"/>
                  </a:moveTo>
                  <a:cubicBezTo>
                    <a:pt x="900" y="1"/>
                    <a:pt x="1" y="1367"/>
                    <a:pt x="1" y="1367"/>
                  </a:cubicBezTo>
                  <a:cubicBezTo>
                    <a:pt x="1" y="1367"/>
                    <a:pt x="683" y="1467"/>
                    <a:pt x="1514" y="1467"/>
                  </a:cubicBezTo>
                  <a:cubicBezTo>
                    <a:pt x="2463" y="1467"/>
                    <a:pt x="3605" y="1336"/>
                    <a:pt x="4143" y="775"/>
                  </a:cubicBezTo>
                  <a:cubicBezTo>
                    <a:pt x="3470" y="206"/>
                    <a:pt x="2849" y="1"/>
                    <a:pt x="2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81;p31">
              <a:extLst>
                <a:ext uri="{FF2B5EF4-FFF2-40B4-BE49-F238E27FC236}">
                  <a16:creationId xmlns:a16="http://schemas.microsoft.com/office/drawing/2014/main" id="{621CDE3B-B4AA-D553-BC83-EA92C246FF0C}"/>
                </a:ext>
              </a:extLst>
            </p:cNvPr>
            <p:cNvSpPr/>
            <p:nvPr/>
          </p:nvSpPr>
          <p:spPr>
            <a:xfrm>
              <a:off x="2482200" y="1864100"/>
              <a:ext cx="67425" cy="36825"/>
            </a:xfrm>
            <a:custGeom>
              <a:avLst/>
              <a:gdLst/>
              <a:ahLst/>
              <a:cxnLst/>
              <a:rect l="l" t="t" r="r" b="b"/>
              <a:pathLst>
                <a:path w="2697" h="1473" extrusionOk="0">
                  <a:moveTo>
                    <a:pt x="1544" y="1"/>
                  </a:moveTo>
                  <a:cubicBezTo>
                    <a:pt x="925" y="1"/>
                    <a:pt x="402" y="273"/>
                    <a:pt x="1" y="574"/>
                  </a:cubicBezTo>
                  <a:lnTo>
                    <a:pt x="1" y="837"/>
                  </a:lnTo>
                  <a:cubicBezTo>
                    <a:pt x="45" y="1078"/>
                    <a:pt x="154" y="1275"/>
                    <a:pt x="286" y="1472"/>
                  </a:cubicBezTo>
                  <a:cubicBezTo>
                    <a:pt x="965" y="1472"/>
                    <a:pt x="1820" y="1451"/>
                    <a:pt x="2521" y="1253"/>
                  </a:cubicBezTo>
                  <a:cubicBezTo>
                    <a:pt x="2631" y="1012"/>
                    <a:pt x="2696" y="727"/>
                    <a:pt x="2675" y="464"/>
                  </a:cubicBezTo>
                  <a:cubicBezTo>
                    <a:pt x="2675" y="399"/>
                    <a:pt x="2631" y="333"/>
                    <a:pt x="2609" y="267"/>
                  </a:cubicBezTo>
                  <a:cubicBezTo>
                    <a:pt x="2229" y="77"/>
                    <a:pt x="1873" y="1"/>
                    <a:pt x="1544" y="1"/>
                  </a:cubicBezTo>
                  <a:close/>
                </a:path>
              </a:pathLst>
            </a:custGeom>
            <a:solidFill>
              <a:srgbClr val="491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82;p31">
              <a:extLst>
                <a:ext uri="{FF2B5EF4-FFF2-40B4-BE49-F238E27FC236}">
                  <a16:creationId xmlns:a16="http://schemas.microsoft.com/office/drawing/2014/main" id="{EF78DE71-CF87-D80A-1E4C-00644835A4F4}"/>
                </a:ext>
              </a:extLst>
            </p:cNvPr>
            <p:cNvSpPr/>
            <p:nvPr/>
          </p:nvSpPr>
          <p:spPr>
            <a:xfrm>
              <a:off x="2464675" y="1803250"/>
              <a:ext cx="108825" cy="51650"/>
            </a:xfrm>
            <a:custGeom>
              <a:avLst/>
              <a:gdLst/>
              <a:ahLst/>
              <a:cxnLst/>
              <a:rect l="l" t="t" r="r" b="b"/>
              <a:pathLst>
                <a:path w="4353" h="2066" extrusionOk="0">
                  <a:moveTo>
                    <a:pt x="2317" y="0"/>
                  </a:moveTo>
                  <a:cubicBezTo>
                    <a:pt x="2203" y="0"/>
                    <a:pt x="2088" y="9"/>
                    <a:pt x="1973" y="27"/>
                  </a:cubicBezTo>
                  <a:cubicBezTo>
                    <a:pt x="702" y="247"/>
                    <a:pt x="1" y="2066"/>
                    <a:pt x="1" y="2066"/>
                  </a:cubicBezTo>
                  <a:cubicBezTo>
                    <a:pt x="1" y="2066"/>
                    <a:pt x="991" y="1131"/>
                    <a:pt x="2659" y="1131"/>
                  </a:cubicBezTo>
                  <a:cubicBezTo>
                    <a:pt x="3082" y="1131"/>
                    <a:pt x="3549" y="1192"/>
                    <a:pt x="4055" y="1342"/>
                  </a:cubicBezTo>
                  <a:cubicBezTo>
                    <a:pt x="4353" y="806"/>
                    <a:pt x="3409" y="0"/>
                    <a:pt x="2317" y="0"/>
                  </a:cubicBezTo>
                  <a:close/>
                </a:path>
              </a:pathLst>
            </a:custGeom>
            <a:solidFill>
              <a:srgbClr val="491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83;p31">
              <a:extLst>
                <a:ext uri="{FF2B5EF4-FFF2-40B4-BE49-F238E27FC236}">
                  <a16:creationId xmlns:a16="http://schemas.microsoft.com/office/drawing/2014/main" id="{1958F015-08E9-BD9B-CE16-B85E9B850756}"/>
                </a:ext>
              </a:extLst>
            </p:cNvPr>
            <p:cNvSpPr/>
            <p:nvPr/>
          </p:nvSpPr>
          <p:spPr>
            <a:xfrm>
              <a:off x="2463025" y="1831325"/>
              <a:ext cx="103575" cy="66850"/>
            </a:xfrm>
            <a:custGeom>
              <a:avLst/>
              <a:gdLst/>
              <a:ahLst/>
              <a:cxnLst/>
              <a:rect l="l" t="t" r="r" b="b"/>
              <a:pathLst>
                <a:path w="4143" h="2674" fill="none" extrusionOk="0">
                  <a:moveTo>
                    <a:pt x="1" y="2674"/>
                  </a:moveTo>
                  <a:cubicBezTo>
                    <a:pt x="1" y="2674"/>
                    <a:pt x="1710" y="0"/>
                    <a:pt x="4143" y="2082"/>
                  </a:cubicBezTo>
                </a:path>
              </a:pathLst>
            </a:custGeom>
            <a:noFill/>
            <a:ln w="7125" cap="flat" cmpd="sng">
              <a:solidFill>
                <a:srgbClr val="491B24"/>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84;p31">
              <a:extLst>
                <a:ext uri="{FF2B5EF4-FFF2-40B4-BE49-F238E27FC236}">
                  <a16:creationId xmlns:a16="http://schemas.microsoft.com/office/drawing/2014/main" id="{3458AABE-73ED-962C-BFA0-D8723A04AC4D}"/>
                </a:ext>
              </a:extLst>
            </p:cNvPr>
            <p:cNvSpPr/>
            <p:nvPr/>
          </p:nvSpPr>
          <p:spPr>
            <a:xfrm>
              <a:off x="2311275" y="1864000"/>
              <a:ext cx="103575" cy="36700"/>
            </a:xfrm>
            <a:custGeom>
              <a:avLst/>
              <a:gdLst/>
              <a:ahLst/>
              <a:cxnLst/>
              <a:rect l="l" t="t" r="r" b="b"/>
              <a:pathLst>
                <a:path w="4143" h="1468" extrusionOk="0">
                  <a:moveTo>
                    <a:pt x="1838" y="1"/>
                  </a:moveTo>
                  <a:cubicBezTo>
                    <a:pt x="1294" y="1"/>
                    <a:pt x="674" y="206"/>
                    <a:pt x="0" y="775"/>
                  </a:cubicBezTo>
                  <a:cubicBezTo>
                    <a:pt x="526" y="1336"/>
                    <a:pt x="1670" y="1467"/>
                    <a:pt x="2622" y="1467"/>
                  </a:cubicBezTo>
                  <a:cubicBezTo>
                    <a:pt x="3455" y="1467"/>
                    <a:pt x="4142" y="1367"/>
                    <a:pt x="4142" y="1367"/>
                  </a:cubicBezTo>
                  <a:cubicBezTo>
                    <a:pt x="4142" y="1367"/>
                    <a:pt x="3243" y="1"/>
                    <a:pt x="1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85;p31">
              <a:extLst>
                <a:ext uri="{FF2B5EF4-FFF2-40B4-BE49-F238E27FC236}">
                  <a16:creationId xmlns:a16="http://schemas.microsoft.com/office/drawing/2014/main" id="{650EC5F8-8D65-6D48-A592-FEC3C2098CBC}"/>
                </a:ext>
              </a:extLst>
            </p:cNvPr>
            <p:cNvSpPr/>
            <p:nvPr/>
          </p:nvSpPr>
          <p:spPr>
            <a:xfrm>
              <a:off x="2328250" y="1864100"/>
              <a:ext cx="67425" cy="36825"/>
            </a:xfrm>
            <a:custGeom>
              <a:avLst/>
              <a:gdLst/>
              <a:ahLst/>
              <a:cxnLst/>
              <a:rect l="l" t="t" r="r" b="b"/>
              <a:pathLst>
                <a:path w="2697" h="1473" extrusionOk="0">
                  <a:moveTo>
                    <a:pt x="1153" y="1"/>
                  </a:moveTo>
                  <a:cubicBezTo>
                    <a:pt x="824" y="1"/>
                    <a:pt x="468" y="77"/>
                    <a:pt x="88" y="267"/>
                  </a:cubicBezTo>
                  <a:cubicBezTo>
                    <a:pt x="67" y="333"/>
                    <a:pt x="23" y="399"/>
                    <a:pt x="23" y="464"/>
                  </a:cubicBezTo>
                  <a:cubicBezTo>
                    <a:pt x="1" y="727"/>
                    <a:pt x="67" y="1012"/>
                    <a:pt x="176" y="1253"/>
                  </a:cubicBezTo>
                  <a:cubicBezTo>
                    <a:pt x="856" y="1451"/>
                    <a:pt x="1732" y="1472"/>
                    <a:pt x="2411" y="1472"/>
                  </a:cubicBezTo>
                  <a:cubicBezTo>
                    <a:pt x="2543" y="1275"/>
                    <a:pt x="2653" y="1078"/>
                    <a:pt x="2696" y="837"/>
                  </a:cubicBezTo>
                  <a:lnTo>
                    <a:pt x="2696" y="574"/>
                  </a:lnTo>
                  <a:cubicBezTo>
                    <a:pt x="2295" y="273"/>
                    <a:pt x="1773" y="1"/>
                    <a:pt x="1153" y="1"/>
                  </a:cubicBezTo>
                  <a:close/>
                </a:path>
              </a:pathLst>
            </a:custGeom>
            <a:solidFill>
              <a:srgbClr val="491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86;p31">
              <a:extLst>
                <a:ext uri="{FF2B5EF4-FFF2-40B4-BE49-F238E27FC236}">
                  <a16:creationId xmlns:a16="http://schemas.microsoft.com/office/drawing/2014/main" id="{EA5EE0BE-E0F5-345C-5D38-56A2CE6B5911}"/>
                </a:ext>
              </a:extLst>
            </p:cNvPr>
            <p:cNvSpPr/>
            <p:nvPr/>
          </p:nvSpPr>
          <p:spPr>
            <a:xfrm>
              <a:off x="2311275" y="1831325"/>
              <a:ext cx="103575" cy="66850"/>
            </a:xfrm>
            <a:custGeom>
              <a:avLst/>
              <a:gdLst/>
              <a:ahLst/>
              <a:cxnLst/>
              <a:rect l="l" t="t" r="r" b="b"/>
              <a:pathLst>
                <a:path w="4143" h="2674" fill="none" extrusionOk="0">
                  <a:moveTo>
                    <a:pt x="4142" y="2674"/>
                  </a:moveTo>
                  <a:cubicBezTo>
                    <a:pt x="4142" y="2674"/>
                    <a:pt x="2433" y="0"/>
                    <a:pt x="0" y="2082"/>
                  </a:cubicBezTo>
                </a:path>
              </a:pathLst>
            </a:custGeom>
            <a:noFill/>
            <a:ln w="7125" cap="flat" cmpd="sng">
              <a:solidFill>
                <a:srgbClr val="491B24"/>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87;p31">
              <a:extLst>
                <a:ext uri="{FF2B5EF4-FFF2-40B4-BE49-F238E27FC236}">
                  <a16:creationId xmlns:a16="http://schemas.microsoft.com/office/drawing/2014/main" id="{F41D5929-E69E-FA19-FB6B-3A5E43D634E2}"/>
                </a:ext>
              </a:extLst>
            </p:cNvPr>
            <p:cNvSpPr/>
            <p:nvPr/>
          </p:nvSpPr>
          <p:spPr>
            <a:xfrm>
              <a:off x="2304375" y="1803250"/>
              <a:ext cx="108825" cy="51650"/>
            </a:xfrm>
            <a:custGeom>
              <a:avLst/>
              <a:gdLst/>
              <a:ahLst/>
              <a:cxnLst/>
              <a:rect l="l" t="t" r="r" b="b"/>
              <a:pathLst>
                <a:path w="4353" h="2066" extrusionOk="0">
                  <a:moveTo>
                    <a:pt x="2037" y="0"/>
                  </a:moveTo>
                  <a:cubicBezTo>
                    <a:pt x="944" y="0"/>
                    <a:pt x="1" y="806"/>
                    <a:pt x="298" y="1342"/>
                  </a:cubicBezTo>
                  <a:cubicBezTo>
                    <a:pt x="804" y="1192"/>
                    <a:pt x="1271" y="1131"/>
                    <a:pt x="1694" y="1131"/>
                  </a:cubicBezTo>
                  <a:cubicBezTo>
                    <a:pt x="3363" y="1131"/>
                    <a:pt x="4353" y="2066"/>
                    <a:pt x="4353" y="2066"/>
                  </a:cubicBezTo>
                  <a:cubicBezTo>
                    <a:pt x="4353" y="2066"/>
                    <a:pt x="3651" y="247"/>
                    <a:pt x="2380" y="27"/>
                  </a:cubicBezTo>
                  <a:cubicBezTo>
                    <a:pt x="2265" y="9"/>
                    <a:pt x="2150" y="0"/>
                    <a:pt x="2037" y="0"/>
                  </a:cubicBezTo>
                  <a:close/>
                </a:path>
              </a:pathLst>
            </a:custGeom>
            <a:solidFill>
              <a:srgbClr val="491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88;p31">
              <a:extLst>
                <a:ext uri="{FF2B5EF4-FFF2-40B4-BE49-F238E27FC236}">
                  <a16:creationId xmlns:a16="http://schemas.microsoft.com/office/drawing/2014/main" id="{9D27E4B6-9DEE-16A4-DB9A-1D2CA69E9848}"/>
                </a:ext>
              </a:extLst>
            </p:cNvPr>
            <p:cNvSpPr/>
            <p:nvPr/>
          </p:nvSpPr>
          <p:spPr>
            <a:xfrm>
              <a:off x="2431250" y="1926100"/>
              <a:ext cx="22500" cy="50425"/>
            </a:xfrm>
            <a:custGeom>
              <a:avLst/>
              <a:gdLst/>
              <a:ahLst/>
              <a:cxnLst/>
              <a:rect l="l" t="t" r="r" b="b"/>
              <a:pathLst>
                <a:path w="900" h="2017" fill="none" extrusionOk="0">
                  <a:moveTo>
                    <a:pt x="1" y="1"/>
                  </a:moveTo>
                  <a:lnTo>
                    <a:pt x="1" y="2017"/>
                  </a:lnTo>
                  <a:lnTo>
                    <a:pt x="899" y="1578"/>
                  </a:lnTo>
                </a:path>
              </a:pathLst>
            </a:custGeom>
            <a:noFill/>
            <a:ln w="4375" cap="flat" cmpd="sng">
              <a:solidFill>
                <a:srgbClr val="56221C"/>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89;p31">
              <a:extLst>
                <a:ext uri="{FF2B5EF4-FFF2-40B4-BE49-F238E27FC236}">
                  <a16:creationId xmlns:a16="http://schemas.microsoft.com/office/drawing/2014/main" id="{B1480902-E57A-FE2F-DE44-A03391C4ABAB}"/>
                </a:ext>
              </a:extLst>
            </p:cNvPr>
            <p:cNvSpPr/>
            <p:nvPr/>
          </p:nvSpPr>
          <p:spPr>
            <a:xfrm>
              <a:off x="2396200" y="1990200"/>
              <a:ext cx="91525" cy="23025"/>
            </a:xfrm>
            <a:custGeom>
              <a:avLst/>
              <a:gdLst/>
              <a:ahLst/>
              <a:cxnLst/>
              <a:rect l="l" t="t" r="r" b="b"/>
              <a:pathLst>
                <a:path w="3661" h="921" fill="none" extrusionOk="0">
                  <a:moveTo>
                    <a:pt x="0" y="44"/>
                  </a:moveTo>
                  <a:cubicBezTo>
                    <a:pt x="0" y="44"/>
                    <a:pt x="2060" y="921"/>
                    <a:pt x="3660" y="1"/>
                  </a:cubicBezTo>
                </a:path>
              </a:pathLst>
            </a:custGeom>
            <a:noFill/>
            <a:ln w="4375" cap="flat" cmpd="sng">
              <a:solidFill>
                <a:srgbClr val="56221C"/>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90;p31">
              <a:extLst>
                <a:ext uri="{FF2B5EF4-FFF2-40B4-BE49-F238E27FC236}">
                  <a16:creationId xmlns:a16="http://schemas.microsoft.com/office/drawing/2014/main" id="{BFF4642E-27FE-FE58-E2AA-7FEC548FF932}"/>
                </a:ext>
              </a:extLst>
            </p:cNvPr>
            <p:cNvSpPr/>
            <p:nvPr/>
          </p:nvSpPr>
          <p:spPr>
            <a:xfrm>
              <a:off x="2402225" y="2204425"/>
              <a:ext cx="71800" cy="57000"/>
            </a:xfrm>
            <a:custGeom>
              <a:avLst/>
              <a:gdLst/>
              <a:ahLst/>
              <a:cxnLst/>
              <a:rect l="l" t="t" r="r" b="b"/>
              <a:pathLst>
                <a:path w="2872" h="2280" extrusionOk="0">
                  <a:moveTo>
                    <a:pt x="0" y="0"/>
                  </a:moveTo>
                  <a:cubicBezTo>
                    <a:pt x="0" y="0"/>
                    <a:pt x="461" y="2279"/>
                    <a:pt x="1447" y="2279"/>
                  </a:cubicBezTo>
                  <a:cubicBezTo>
                    <a:pt x="2389" y="2279"/>
                    <a:pt x="2871" y="0"/>
                    <a:pt x="2871" y="0"/>
                  </a:cubicBezTo>
                  <a:close/>
                </a:path>
              </a:pathLst>
            </a:custGeom>
            <a:solidFill>
              <a:srgbClr val="662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91;p31">
              <a:extLst>
                <a:ext uri="{FF2B5EF4-FFF2-40B4-BE49-F238E27FC236}">
                  <a16:creationId xmlns:a16="http://schemas.microsoft.com/office/drawing/2014/main" id="{AA45EEC8-B33F-D680-B578-CF40CC76C9D6}"/>
                </a:ext>
              </a:extLst>
            </p:cNvPr>
            <p:cNvSpPr/>
            <p:nvPr/>
          </p:nvSpPr>
          <p:spPr>
            <a:xfrm>
              <a:off x="2253750" y="1692300"/>
              <a:ext cx="376400" cy="118225"/>
            </a:xfrm>
            <a:custGeom>
              <a:avLst/>
              <a:gdLst/>
              <a:ahLst/>
              <a:cxnLst/>
              <a:rect l="l" t="t" r="r" b="b"/>
              <a:pathLst>
                <a:path w="15056" h="4729" extrusionOk="0">
                  <a:moveTo>
                    <a:pt x="7443" y="0"/>
                  </a:moveTo>
                  <a:cubicBezTo>
                    <a:pt x="5896" y="0"/>
                    <a:pt x="4351" y="269"/>
                    <a:pt x="2871" y="806"/>
                  </a:cubicBezTo>
                  <a:cubicBezTo>
                    <a:pt x="1775" y="1222"/>
                    <a:pt x="877" y="1617"/>
                    <a:pt x="154" y="2340"/>
                  </a:cubicBezTo>
                  <a:cubicBezTo>
                    <a:pt x="0" y="3983"/>
                    <a:pt x="351" y="4728"/>
                    <a:pt x="351" y="4728"/>
                  </a:cubicBezTo>
                  <a:cubicBezTo>
                    <a:pt x="351" y="4728"/>
                    <a:pt x="3090" y="3742"/>
                    <a:pt x="7451" y="3742"/>
                  </a:cubicBezTo>
                  <a:cubicBezTo>
                    <a:pt x="11813" y="3742"/>
                    <a:pt x="14574" y="4728"/>
                    <a:pt x="14574" y="4728"/>
                  </a:cubicBezTo>
                  <a:cubicBezTo>
                    <a:pt x="14574" y="4728"/>
                    <a:pt x="15056" y="4159"/>
                    <a:pt x="14903" y="2515"/>
                  </a:cubicBezTo>
                  <a:cubicBezTo>
                    <a:pt x="14179" y="1770"/>
                    <a:pt x="13127" y="1222"/>
                    <a:pt x="12032" y="806"/>
                  </a:cubicBezTo>
                  <a:cubicBezTo>
                    <a:pt x="10542" y="269"/>
                    <a:pt x="8991" y="0"/>
                    <a:pt x="74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92;p31">
              <a:extLst>
                <a:ext uri="{FF2B5EF4-FFF2-40B4-BE49-F238E27FC236}">
                  <a16:creationId xmlns:a16="http://schemas.microsoft.com/office/drawing/2014/main" id="{AD4AB630-9DB1-EBB8-D6D4-835D3A5BFCCE}"/>
                </a:ext>
              </a:extLst>
            </p:cNvPr>
            <p:cNvSpPr/>
            <p:nvPr/>
          </p:nvSpPr>
          <p:spPr>
            <a:xfrm>
              <a:off x="2418100" y="3467825"/>
              <a:ext cx="1491350" cy="61925"/>
            </a:xfrm>
            <a:custGeom>
              <a:avLst/>
              <a:gdLst/>
              <a:ahLst/>
              <a:cxnLst/>
              <a:rect l="l" t="t" r="r" b="b"/>
              <a:pathLst>
                <a:path w="59654" h="2477" extrusionOk="0">
                  <a:moveTo>
                    <a:pt x="1" y="0"/>
                  </a:moveTo>
                  <a:lnTo>
                    <a:pt x="1" y="2477"/>
                  </a:lnTo>
                  <a:lnTo>
                    <a:pt x="58426" y="2477"/>
                  </a:lnTo>
                  <a:cubicBezTo>
                    <a:pt x="59106" y="2477"/>
                    <a:pt x="59654" y="1929"/>
                    <a:pt x="59654" y="1228"/>
                  </a:cubicBezTo>
                  <a:cubicBezTo>
                    <a:pt x="59654" y="548"/>
                    <a:pt x="59106" y="0"/>
                    <a:pt x="584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93;p31">
              <a:extLst>
                <a:ext uri="{FF2B5EF4-FFF2-40B4-BE49-F238E27FC236}">
                  <a16:creationId xmlns:a16="http://schemas.microsoft.com/office/drawing/2014/main" id="{DA64A366-89C0-0A62-7303-BA962F2CCF10}"/>
                </a:ext>
              </a:extLst>
            </p:cNvPr>
            <p:cNvSpPr/>
            <p:nvPr/>
          </p:nvSpPr>
          <p:spPr>
            <a:xfrm>
              <a:off x="2630675" y="3467825"/>
              <a:ext cx="143575" cy="61375"/>
            </a:xfrm>
            <a:custGeom>
              <a:avLst/>
              <a:gdLst/>
              <a:ahLst/>
              <a:cxnLst/>
              <a:rect l="l" t="t" r="r" b="b"/>
              <a:pathLst>
                <a:path w="5743" h="2455" extrusionOk="0">
                  <a:moveTo>
                    <a:pt x="1" y="0"/>
                  </a:moveTo>
                  <a:lnTo>
                    <a:pt x="1" y="2455"/>
                  </a:lnTo>
                  <a:lnTo>
                    <a:pt x="5743" y="2455"/>
                  </a:lnTo>
                  <a:lnTo>
                    <a:pt x="5743" y="0"/>
                  </a:lnTo>
                  <a:close/>
                </a:path>
              </a:pathLst>
            </a:custGeom>
            <a:solidFill>
              <a:srgbClr val="196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94;p31">
              <a:extLst>
                <a:ext uri="{FF2B5EF4-FFF2-40B4-BE49-F238E27FC236}">
                  <a16:creationId xmlns:a16="http://schemas.microsoft.com/office/drawing/2014/main" id="{F8D0202D-0368-DF55-339E-C368711AF163}"/>
                </a:ext>
              </a:extLst>
            </p:cNvPr>
            <p:cNvSpPr/>
            <p:nvPr/>
          </p:nvSpPr>
          <p:spPr>
            <a:xfrm>
              <a:off x="1857625" y="3467825"/>
              <a:ext cx="143025" cy="61375"/>
            </a:xfrm>
            <a:custGeom>
              <a:avLst/>
              <a:gdLst/>
              <a:ahLst/>
              <a:cxnLst/>
              <a:rect l="l" t="t" r="r" b="b"/>
              <a:pathLst>
                <a:path w="5721" h="2455" extrusionOk="0">
                  <a:moveTo>
                    <a:pt x="1" y="0"/>
                  </a:moveTo>
                  <a:lnTo>
                    <a:pt x="1" y="2455"/>
                  </a:lnTo>
                  <a:lnTo>
                    <a:pt x="5721" y="2455"/>
                  </a:lnTo>
                  <a:lnTo>
                    <a:pt x="5721" y="0"/>
                  </a:lnTo>
                  <a:close/>
                </a:path>
              </a:pathLst>
            </a:custGeom>
            <a:solidFill>
              <a:srgbClr val="196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95;p31">
              <a:extLst>
                <a:ext uri="{FF2B5EF4-FFF2-40B4-BE49-F238E27FC236}">
                  <a16:creationId xmlns:a16="http://schemas.microsoft.com/office/drawing/2014/main" id="{BC2E4824-49C9-D872-FEFF-1DA9973681AC}"/>
                </a:ext>
              </a:extLst>
            </p:cNvPr>
            <p:cNvSpPr/>
            <p:nvPr/>
          </p:nvSpPr>
          <p:spPr>
            <a:xfrm>
              <a:off x="2703550" y="2100325"/>
              <a:ext cx="269025" cy="1517850"/>
            </a:xfrm>
            <a:custGeom>
              <a:avLst/>
              <a:gdLst/>
              <a:ahLst/>
              <a:cxnLst/>
              <a:rect l="l" t="t" r="r" b="b"/>
              <a:pathLst>
                <a:path w="10761" h="60714" extrusionOk="0">
                  <a:moveTo>
                    <a:pt x="23" y="0"/>
                  </a:moveTo>
                  <a:cubicBezTo>
                    <a:pt x="23" y="0"/>
                    <a:pt x="23" y="42516"/>
                    <a:pt x="1" y="59741"/>
                  </a:cubicBezTo>
                  <a:cubicBezTo>
                    <a:pt x="1" y="60151"/>
                    <a:pt x="631" y="60713"/>
                    <a:pt x="1630" y="60713"/>
                  </a:cubicBezTo>
                  <a:cubicBezTo>
                    <a:pt x="2235" y="60713"/>
                    <a:pt x="2974" y="60508"/>
                    <a:pt x="3792" y="59938"/>
                  </a:cubicBezTo>
                  <a:cubicBezTo>
                    <a:pt x="4135" y="60164"/>
                    <a:pt x="4483" y="60315"/>
                    <a:pt x="4918" y="60315"/>
                  </a:cubicBezTo>
                  <a:cubicBezTo>
                    <a:pt x="5538" y="60315"/>
                    <a:pt x="6338" y="60008"/>
                    <a:pt x="7561" y="59171"/>
                  </a:cubicBezTo>
                  <a:cubicBezTo>
                    <a:pt x="7917" y="59305"/>
                    <a:pt x="8274" y="59358"/>
                    <a:pt x="8609" y="59358"/>
                  </a:cubicBezTo>
                  <a:cubicBezTo>
                    <a:pt x="8769" y="59358"/>
                    <a:pt x="8925" y="59346"/>
                    <a:pt x="9073" y="59324"/>
                  </a:cubicBezTo>
                  <a:cubicBezTo>
                    <a:pt x="10060" y="59215"/>
                    <a:pt x="10761" y="58382"/>
                    <a:pt x="10761" y="57396"/>
                  </a:cubicBezTo>
                  <a:lnTo>
                    <a:pt x="10761" y="11068"/>
                  </a:lnTo>
                  <a:cubicBezTo>
                    <a:pt x="10761" y="5063"/>
                    <a:pt x="6027" y="154"/>
                    <a:pt x="23" y="0"/>
                  </a:cubicBezTo>
                  <a:close/>
                </a:path>
              </a:pathLst>
            </a:custGeom>
            <a:solidFill>
              <a:srgbClr val="843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96;p31">
              <a:extLst>
                <a:ext uri="{FF2B5EF4-FFF2-40B4-BE49-F238E27FC236}">
                  <a16:creationId xmlns:a16="http://schemas.microsoft.com/office/drawing/2014/main" id="{48C66281-9F47-1293-3DF8-176FDCC13CC3}"/>
                </a:ext>
              </a:extLst>
            </p:cNvPr>
            <p:cNvSpPr/>
            <p:nvPr/>
          </p:nvSpPr>
          <p:spPr>
            <a:xfrm>
              <a:off x="2838325" y="2695325"/>
              <a:ext cx="134250" cy="304075"/>
            </a:xfrm>
            <a:custGeom>
              <a:avLst/>
              <a:gdLst/>
              <a:ahLst/>
              <a:cxnLst/>
              <a:rect l="l" t="t" r="r" b="b"/>
              <a:pathLst>
                <a:path w="5370" h="12163" extrusionOk="0">
                  <a:moveTo>
                    <a:pt x="5370" y="0"/>
                  </a:moveTo>
                  <a:cubicBezTo>
                    <a:pt x="2346" y="395"/>
                    <a:pt x="1" y="2959"/>
                    <a:pt x="1" y="6093"/>
                  </a:cubicBezTo>
                  <a:cubicBezTo>
                    <a:pt x="1" y="9204"/>
                    <a:pt x="2368" y="11769"/>
                    <a:pt x="5370" y="12163"/>
                  </a:cubicBezTo>
                  <a:lnTo>
                    <a:pt x="5370" y="0"/>
                  </a:lnTo>
                  <a:close/>
                </a:path>
              </a:pathLst>
            </a:custGeom>
            <a:solidFill>
              <a:srgbClr val="662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97;p31">
              <a:extLst>
                <a:ext uri="{FF2B5EF4-FFF2-40B4-BE49-F238E27FC236}">
                  <a16:creationId xmlns:a16="http://schemas.microsoft.com/office/drawing/2014/main" id="{DAE28C3D-0AAC-3EDF-F503-C100E615A980}"/>
                </a:ext>
              </a:extLst>
            </p:cNvPr>
            <p:cNvSpPr/>
            <p:nvPr/>
          </p:nvSpPr>
          <p:spPr>
            <a:xfrm>
              <a:off x="2704100" y="2100325"/>
              <a:ext cx="40575" cy="411475"/>
            </a:xfrm>
            <a:custGeom>
              <a:avLst/>
              <a:gdLst/>
              <a:ahLst/>
              <a:cxnLst/>
              <a:rect l="l" t="t" r="r" b="b"/>
              <a:pathLst>
                <a:path w="1623" h="16459" extrusionOk="0">
                  <a:moveTo>
                    <a:pt x="1" y="0"/>
                  </a:moveTo>
                  <a:lnTo>
                    <a:pt x="1" y="16459"/>
                  </a:lnTo>
                  <a:cubicBezTo>
                    <a:pt x="1513" y="11265"/>
                    <a:pt x="1622" y="3003"/>
                    <a:pt x="1622" y="154"/>
                  </a:cubicBezTo>
                  <a:cubicBezTo>
                    <a:pt x="1074" y="44"/>
                    <a:pt x="548"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98;p31">
              <a:extLst>
                <a:ext uri="{FF2B5EF4-FFF2-40B4-BE49-F238E27FC236}">
                  <a16:creationId xmlns:a16="http://schemas.microsoft.com/office/drawing/2014/main" id="{AFB3F17F-D263-F13A-208B-8371E7017DD5}"/>
                </a:ext>
              </a:extLst>
            </p:cNvPr>
            <p:cNvSpPr/>
            <p:nvPr/>
          </p:nvSpPr>
          <p:spPr>
            <a:xfrm>
              <a:off x="1906950" y="2100325"/>
              <a:ext cx="269575" cy="1517850"/>
            </a:xfrm>
            <a:custGeom>
              <a:avLst/>
              <a:gdLst/>
              <a:ahLst/>
              <a:cxnLst/>
              <a:rect l="l" t="t" r="r" b="b"/>
              <a:pathLst>
                <a:path w="10783" h="60714" extrusionOk="0">
                  <a:moveTo>
                    <a:pt x="10739" y="0"/>
                  </a:moveTo>
                  <a:cubicBezTo>
                    <a:pt x="4756" y="154"/>
                    <a:pt x="0" y="5063"/>
                    <a:pt x="0" y="11068"/>
                  </a:cubicBezTo>
                  <a:lnTo>
                    <a:pt x="0" y="57396"/>
                  </a:lnTo>
                  <a:cubicBezTo>
                    <a:pt x="0" y="58382"/>
                    <a:pt x="723" y="59215"/>
                    <a:pt x="1710" y="59324"/>
                  </a:cubicBezTo>
                  <a:cubicBezTo>
                    <a:pt x="1858" y="59346"/>
                    <a:pt x="2014" y="59358"/>
                    <a:pt x="2173" y="59358"/>
                  </a:cubicBezTo>
                  <a:cubicBezTo>
                    <a:pt x="2507" y="59358"/>
                    <a:pt x="2858" y="59305"/>
                    <a:pt x="3200" y="59171"/>
                  </a:cubicBezTo>
                  <a:cubicBezTo>
                    <a:pt x="4436" y="60008"/>
                    <a:pt x="5233" y="60315"/>
                    <a:pt x="5854" y="60315"/>
                  </a:cubicBezTo>
                  <a:cubicBezTo>
                    <a:pt x="6290" y="60315"/>
                    <a:pt x="6639" y="60164"/>
                    <a:pt x="6991" y="59938"/>
                  </a:cubicBezTo>
                  <a:cubicBezTo>
                    <a:pt x="7808" y="60508"/>
                    <a:pt x="8548" y="60713"/>
                    <a:pt x="9153" y="60713"/>
                  </a:cubicBezTo>
                  <a:cubicBezTo>
                    <a:pt x="10152" y="60713"/>
                    <a:pt x="10782" y="60151"/>
                    <a:pt x="10782" y="59741"/>
                  </a:cubicBezTo>
                  <a:cubicBezTo>
                    <a:pt x="10739" y="42516"/>
                    <a:pt x="10739" y="0"/>
                    <a:pt x="10739" y="0"/>
                  </a:cubicBezTo>
                  <a:close/>
                </a:path>
              </a:pathLst>
            </a:custGeom>
            <a:solidFill>
              <a:srgbClr val="843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99;p31">
              <a:extLst>
                <a:ext uri="{FF2B5EF4-FFF2-40B4-BE49-F238E27FC236}">
                  <a16:creationId xmlns:a16="http://schemas.microsoft.com/office/drawing/2014/main" id="{081DA7CC-19FB-D7C3-59FF-2AF8F265E4FA}"/>
                </a:ext>
              </a:extLst>
            </p:cNvPr>
            <p:cNvSpPr/>
            <p:nvPr/>
          </p:nvSpPr>
          <p:spPr>
            <a:xfrm>
              <a:off x="1906950" y="2695325"/>
              <a:ext cx="134250" cy="304075"/>
            </a:xfrm>
            <a:custGeom>
              <a:avLst/>
              <a:gdLst/>
              <a:ahLst/>
              <a:cxnLst/>
              <a:rect l="l" t="t" r="r" b="b"/>
              <a:pathLst>
                <a:path w="5370" h="12163" extrusionOk="0">
                  <a:moveTo>
                    <a:pt x="0" y="0"/>
                  </a:moveTo>
                  <a:lnTo>
                    <a:pt x="0" y="12163"/>
                  </a:lnTo>
                  <a:cubicBezTo>
                    <a:pt x="3024" y="11769"/>
                    <a:pt x="5369" y="9204"/>
                    <a:pt x="5369" y="6093"/>
                  </a:cubicBezTo>
                  <a:cubicBezTo>
                    <a:pt x="5369" y="2959"/>
                    <a:pt x="3046" y="395"/>
                    <a:pt x="0" y="0"/>
                  </a:cubicBezTo>
                  <a:close/>
                </a:path>
              </a:pathLst>
            </a:custGeom>
            <a:solidFill>
              <a:srgbClr val="662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700;p31">
              <a:extLst>
                <a:ext uri="{FF2B5EF4-FFF2-40B4-BE49-F238E27FC236}">
                  <a16:creationId xmlns:a16="http://schemas.microsoft.com/office/drawing/2014/main" id="{60DB2071-407D-38B0-3540-51AE62C66503}"/>
                </a:ext>
              </a:extLst>
            </p:cNvPr>
            <p:cNvSpPr/>
            <p:nvPr/>
          </p:nvSpPr>
          <p:spPr>
            <a:xfrm>
              <a:off x="2135400" y="2100325"/>
              <a:ext cx="40025" cy="411475"/>
            </a:xfrm>
            <a:custGeom>
              <a:avLst/>
              <a:gdLst/>
              <a:ahLst/>
              <a:cxnLst/>
              <a:rect l="l" t="t" r="r" b="b"/>
              <a:pathLst>
                <a:path w="1601" h="16459" extrusionOk="0">
                  <a:moveTo>
                    <a:pt x="1601" y="0"/>
                  </a:moveTo>
                  <a:cubicBezTo>
                    <a:pt x="1053" y="0"/>
                    <a:pt x="549" y="44"/>
                    <a:pt x="1" y="154"/>
                  </a:cubicBezTo>
                  <a:cubicBezTo>
                    <a:pt x="1" y="3003"/>
                    <a:pt x="88" y="11265"/>
                    <a:pt x="1601" y="16459"/>
                  </a:cubicBezTo>
                  <a:lnTo>
                    <a:pt x="16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701;p31">
              <a:extLst>
                <a:ext uri="{FF2B5EF4-FFF2-40B4-BE49-F238E27FC236}">
                  <a16:creationId xmlns:a16="http://schemas.microsoft.com/office/drawing/2014/main" id="{C96154BA-2C85-6DE6-1C92-C8A6874268A3}"/>
                </a:ext>
              </a:extLst>
            </p:cNvPr>
            <p:cNvSpPr/>
            <p:nvPr/>
          </p:nvSpPr>
          <p:spPr>
            <a:xfrm>
              <a:off x="3729175" y="3448100"/>
              <a:ext cx="64125" cy="101375"/>
            </a:xfrm>
            <a:custGeom>
              <a:avLst/>
              <a:gdLst/>
              <a:ahLst/>
              <a:cxnLst/>
              <a:rect l="l" t="t" r="r" b="b"/>
              <a:pathLst>
                <a:path w="2565" h="4055" extrusionOk="0">
                  <a:moveTo>
                    <a:pt x="1" y="0"/>
                  </a:moveTo>
                  <a:lnTo>
                    <a:pt x="1" y="4055"/>
                  </a:lnTo>
                  <a:lnTo>
                    <a:pt x="2565" y="4055"/>
                  </a:lnTo>
                  <a:lnTo>
                    <a:pt x="25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2;p31">
              <a:extLst>
                <a:ext uri="{FF2B5EF4-FFF2-40B4-BE49-F238E27FC236}">
                  <a16:creationId xmlns:a16="http://schemas.microsoft.com/office/drawing/2014/main" id="{60859091-9B0C-7FBA-CE72-6B8C897D270F}"/>
                </a:ext>
              </a:extLst>
            </p:cNvPr>
            <p:cNvSpPr/>
            <p:nvPr/>
          </p:nvSpPr>
          <p:spPr>
            <a:xfrm>
              <a:off x="3514950" y="3130325"/>
              <a:ext cx="124950" cy="734725"/>
            </a:xfrm>
            <a:custGeom>
              <a:avLst/>
              <a:gdLst/>
              <a:ahLst/>
              <a:cxnLst/>
              <a:rect l="l" t="t" r="r" b="b"/>
              <a:pathLst>
                <a:path w="4998" h="29389" extrusionOk="0">
                  <a:moveTo>
                    <a:pt x="2499" y="1"/>
                  </a:moveTo>
                  <a:cubicBezTo>
                    <a:pt x="1140" y="1"/>
                    <a:pt x="1" y="1118"/>
                    <a:pt x="1" y="2477"/>
                  </a:cubicBezTo>
                  <a:lnTo>
                    <a:pt x="1" y="26890"/>
                  </a:lnTo>
                  <a:cubicBezTo>
                    <a:pt x="1" y="28271"/>
                    <a:pt x="1140" y="29389"/>
                    <a:pt x="2499" y="29389"/>
                  </a:cubicBezTo>
                  <a:cubicBezTo>
                    <a:pt x="3880" y="29389"/>
                    <a:pt x="4997" y="28271"/>
                    <a:pt x="4997" y="26890"/>
                  </a:cubicBezTo>
                  <a:lnTo>
                    <a:pt x="4997" y="2477"/>
                  </a:lnTo>
                  <a:cubicBezTo>
                    <a:pt x="4997" y="1118"/>
                    <a:pt x="3880" y="1"/>
                    <a:pt x="2499" y="1"/>
                  </a:cubicBezTo>
                  <a:close/>
                </a:path>
              </a:pathLst>
            </a:custGeom>
            <a:solidFill>
              <a:srgbClr val="588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03;p31">
              <a:extLst>
                <a:ext uri="{FF2B5EF4-FFF2-40B4-BE49-F238E27FC236}">
                  <a16:creationId xmlns:a16="http://schemas.microsoft.com/office/drawing/2014/main" id="{D64AACC8-41EF-84B9-4958-4AB9EE467E93}"/>
                </a:ext>
              </a:extLst>
            </p:cNvPr>
            <p:cNvSpPr/>
            <p:nvPr/>
          </p:nvSpPr>
          <p:spPr>
            <a:xfrm>
              <a:off x="3514950" y="3666700"/>
              <a:ext cx="124950" cy="198900"/>
            </a:xfrm>
            <a:custGeom>
              <a:avLst/>
              <a:gdLst/>
              <a:ahLst/>
              <a:cxnLst/>
              <a:rect l="l" t="t" r="r" b="b"/>
              <a:pathLst>
                <a:path w="4998" h="7956" extrusionOk="0">
                  <a:moveTo>
                    <a:pt x="1" y="0"/>
                  </a:moveTo>
                  <a:lnTo>
                    <a:pt x="1" y="5479"/>
                  </a:lnTo>
                  <a:cubicBezTo>
                    <a:pt x="1" y="6838"/>
                    <a:pt x="1140" y="7956"/>
                    <a:pt x="2499" y="7956"/>
                  </a:cubicBezTo>
                  <a:cubicBezTo>
                    <a:pt x="3880" y="7956"/>
                    <a:pt x="4997" y="6838"/>
                    <a:pt x="4997" y="5479"/>
                  </a:cubicBezTo>
                  <a:lnTo>
                    <a:pt x="4997" y="0"/>
                  </a:lnTo>
                  <a:cubicBezTo>
                    <a:pt x="4997" y="1359"/>
                    <a:pt x="3880" y="2477"/>
                    <a:pt x="2499" y="2477"/>
                  </a:cubicBezTo>
                  <a:cubicBezTo>
                    <a:pt x="1140" y="2477"/>
                    <a:pt x="1" y="1359"/>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04;p31">
              <a:extLst>
                <a:ext uri="{FF2B5EF4-FFF2-40B4-BE49-F238E27FC236}">
                  <a16:creationId xmlns:a16="http://schemas.microsoft.com/office/drawing/2014/main" id="{FDB829F2-F3A0-C5D7-C840-25A9D46C40B0}"/>
                </a:ext>
              </a:extLst>
            </p:cNvPr>
            <p:cNvSpPr/>
            <p:nvPr/>
          </p:nvSpPr>
          <p:spPr>
            <a:xfrm>
              <a:off x="3639875" y="3234425"/>
              <a:ext cx="89875" cy="526525"/>
            </a:xfrm>
            <a:custGeom>
              <a:avLst/>
              <a:gdLst/>
              <a:ahLst/>
              <a:cxnLst/>
              <a:rect l="l" t="t" r="r" b="b"/>
              <a:pathLst>
                <a:path w="3595" h="21061" extrusionOk="0">
                  <a:moveTo>
                    <a:pt x="1776" y="1"/>
                  </a:moveTo>
                  <a:cubicBezTo>
                    <a:pt x="789" y="1"/>
                    <a:pt x="0" y="789"/>
                    <a:pt x="0" y="1776"/>
                  </a:cubicBezTo>
                  <a:lnTo>
                    <a:pt x="0" y="19286"/>
                  </a:lnTo>
                  <a:cubicBezTo>
                    <a:pt x="0" y="20272"/>
                    <a:pt x="789" y="21061"/>
                    <a:pt x="1776" y="21061"/>
                  </a:cubicBezTo>
                  <a:cubicBezTo>
                    <a:pt x="2762" y="21061"/>
                    <a:pt x="3594" y="20272"/>
                    <a:pt x="3551" y="19286"/>
                  </a:cubicBezTo>
                  <a:lnTo>
                    <a:pt x="3551" y="1776"/>
                  </a:lnTo>
                  <a:cubicBezTo>
                    <a:pt x="3551" y="789"/>
                    <a:pt x="2762" y="1"/>
                    <a:pt x="1776" y="1"/>
                  </a:cubicBezTo>
                  <a:close/>
                </a:path>
              </a:pathLst>
            </a:custGeom>
            <a:solidFill>
              <a:srgbClr val="588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05;p31">
              <a:extLst>
                <a:ext uri="{FF2B5EF4-FFF2-40B4-BE49-F238E27FC236}">
                  <a16:creationId xmlns:a16="http://schemas.microsoft.com/office/drawing/2014/main" id="{22FD81BC-A61F-C946-0604-A3EA4B8A1B77}"/>
                </a:ext>
              </a:extLst>
            </p:cNvPr>
            <p:cNvSpPr/>
            <p:nvPr/>
          </p:nvSpPr>
          <p:spPr>
            <a:xfrm>
              <a:off x="3639875" y="3618475"/>
              <a:ext cx="88825" cy="142475"/>
            </a:xfrm>
            <a:custGeom>
              <a:avLst/>
              <a:gdLst/>
              <a:ahLst/>
              <a:cxnLst/>
              <a:rect l="l" t="t" r="r" b="b"/>
              <a:pathLst>
                <a:path w="3553" h="5699" extrusionOk="0">
                  <a:moveTo>
                    <a:pt x="3551" y="1"/>
                  </a:moveTo>
                  <a:lnTo>
                    <a:pt x="3551" y="149"/>
                  </a:lnTo>
                  <a:lnTo>
                    <a:pt x="3551" y="149"/>
                  </a:lnTo>
                  <a:cubicBezTo>
                    <a:pt x="3553" y="100"/>
                    <a:pt x="3553" y="51"/>
                    <a:pt x="3551" y="1"/>
                  </a:cubicBezTo>
                  <a:close/>
                  <a:moveTo>
                    <a:pt x="0" y="1"/>
                  </a:moveTo>
                  <a:lnTo>
                    <a:pt x="0" y="3924"/>
                  </a:lnTo>
                  <a:cubicBezTo>
                    <a:pt x="0" y="4910"/>
                    <a:pt x="789" y="5699"/>
                    <a:pt x="1776" y="5699"/>
                  </a:cubicBezTo>
                  <a:cubicBezTo>
                    <a:pt x="2762" y="5699"/>
                    <a:pt x="3551" y="4910"/>
                    <a:pt x="3551" y="3924"/>
                  </a:cubicBezTo>
                  <a:lnTo>
                    <a:pt x="3551" y="149"/>
                  </a:lnTo>
                  <a:lnTo>
                    <a:pt x="3551" y="149"/>
                  </a:lnTo>
                  <a:cubicBezTo>
                    <a:pt x="3510" y="1065"/>
                    <a:pt x="2712" y="1776"/>
                    <a:pt x="1776" y="1776"/>
                  </a:cubicBezTo>
                  <a:cubicBezTo>
                    <a:pt x="789" y="1776"/>
                    <a:pt x="0" y="98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06;p31">
              <a:extLst>
                <a:ext uri="{FF2B5EF4-FFF2-40B4-BE49-F238E27FC236}">
                  <a16:creationId xmlns:a16="http://schemas.microsoft.com/office/drawing/2014/main" id="{6A38C389-2C31-402F-6F96-3393022F130F}"/>
                </a:ext>
              </a:extLst>
            </p:cNvPr>
            <p:cNvSpPr/>
            <p:nvPr/>
          </p:nvSpPr>
          <p:spPr>
            <a:xfrm>
              <a:off x="3010375" y="3945025"/>
              <a:ext cx="468450" cy="156175"/>
            </a:xfrm>
            <a:custGeom>
              <a:avLst/>
              <a:gdLst/>
              <a:ahLst/>
              <a:cxnLst/>
              <a:rect l="l" t="t" r="r" b="b"/>
              <a:pathLst>
                <a:path w="18738" h="6247" extrusionOk="0">
                  <a:moveTo>
                    <a:pt x="767" y="0"/>
                  </a:moveTo>
                  <a:lnTo>
                    <a:pt x="0" y="6246"/>
                  </a:lnTo>
                  <a:lnTo>
                    <a:pt x="18650" y="6246"/>
                  </a:lnTo>
                  <a:cubicBezTo>
                    <a:pt x="18650" y="6246"/>
                    <a:pt x="18737" y="0"/>
                    <a:pt x="134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07;p31">
              <a:extLst>
                <a:ext uri="{FF2B5EF4-FFF2-40B4-BE49-F238E27FC236}">
                  <a16:creationId xmlns:a16="http://schemas.microsoft.com/office/drawing/2014/main" id="{EAC33F41-C09B-E667-D365-DC5197C9FBBC}"/>
                </a:ext>
              </a:extLst>
            </p:cNvPr>
            <p:cNvSpPr/>
            <p:nvPr/>
          </p:nvSpPr>
          <p:spPr>
            <a:xfrm>
              <a:off x="3151725" y="3860175"/>
              <a:ext cx="233050" cy="84875"/>
            </a:xfrm>
            <a:custGeom>
              <a:avLst/>
              <a:gdLst/>
              <a:ahLst/>
              <a:cxnLst/>
              <a:rect l="l" t="t" r="r" b="b"/>
              <a:pathLst>
                <a:path w="9322" h="3395" extrusionOk="0">
                  <a:moveTo>
                    <a:pt x="4602" y="1"/>
                  </a:moveTo>
                  <a:cubicBezTo>
                    <a:pt x="3257" y="1"/>
                    <a:pt x="1939" y="223"/>
                    <a:pt x="1425" y="392"/>
                  </a:cubicBezTo>
                  <a:cubicBezTo>
                    <a:pt x="0" y="852"/>
                    <a:pt x="767" y="3394"/>
                    <a:pt x="767" y="3394"/>
                  </a:cubicBezTo>
                  <a:lnTo>
                    <a:pt x="7824" y="3394"/>
                  </a:lnTo>
                  <a:cubicBezTo>
                    <a:pt x="9322" y="661"/>
                    <a:pt x="6921" y="1"/>
                    <a:pt x="46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08;p31">
              <a:extLst>
                <a:ext uri="{FF2B5EF4-FFF2-40B4-BE49-F238E27FC236}">
                  <a16:creationId xmlns:a16="http://schemas.microsoft.com/office/drawing/2014/main" id="{71C086C8-1822-5080-EE99-B5EC72E06CC9}"/>
                </a:ext>
              </a:extLst>
            </p:cNvPr>
            <p:cNvSpPr/>
            <p:nvPr/>
          </p:nvSpPr>
          <p:spPr>
            <a:xfrm>
              <a:off x="3158300" y="3945025"/>
              <a:ext cx="320525" cy="156175"/>
            </a:xfrm>
            <a:custGeom>
              <a:avLst/>
              <a:gdLst/>
              <a:ahLst/>
              <a:cxnLst/>
              <a:rect l="l" t="t" r="r" b="b"/>
              <a:pathLst>
                <a:path w="12821" h="6247" extrusionOk="0">
                  <a:moveTo>
                    <a:pt x="3704" y="0"/>
                  </a:moveTo>
                  <a:cubicBezTo>
                    <a:pt x="3704" y="0"/>
                    <a:pt x="0" y="285"/>
                    <a:pt x="0" y="6246"/>
                  </a:cubicBezTo>
                  <a:lnTo>
                    <a:pt x="12733" y="6246"/>
                  </a:lnTo>
                  <a:cubicBezTo>
                    <a:pt x="12733" y="6246"/>
                    <a:pt x="12820" y="0"/>
                    <a:pt x="75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09;p31">
              <a:extLst>
                <a:ext uri="{FF2B5EF4-FFF2-40B4-BE49-F238E27FC236}">
                  <a16:creationId xmlns:a16="http://schemas.microsoft.com/office/drawing/2014/main" id="{DC792405-F831-73AE-EDE3-CFDEF032FEBA}"/>
                </a:ext>
              </a:extLst>
            </p:cNvPr>
            <p:cNvSpPr/>
            <p:nvPr/>
          </p:nvSpPr>
          <p:spPr>
            <a:xfrm>
              <a:off x="3010375" y="4079800"/>
              <a:ext cx="466250" cy="21400"/>
            </a:xfrm>
            <a:custGeom>
              <a:avLst/>
              <a:gdLst/>
              <a:ahLst/>
              <a:cxnLst/>
              <a:rect l="l" t="t" r="r" b="b"/>
              <a:pathLst>
                <a:path w="18650" h="856" extrusionOk="0">
                  <a:moveTo>
                    <a:pt x="88" y="0"/>
                  </a:moveTo>
                  <a:lnTo>
                    <a:pt x="0" y="855"/>
                  </a:lnTo>
                  <a:lnTo>
                    <a:pt x="18650" y="855"/>
                  </a:lnTo>
                  <a:cubicBezTo>
                    <a:pt x="18650" y="855"/>
                    <a:pt x="18650" y="526"/>
                    <a:pt x="186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10;p31">
              <a:extLst>
                <a:ext uri="{FF2B5EF4-FFF2-40B4-BE49-F238E27FC236}">
                  <a16:creationId xmlns:a16="http://schemas.microsoft.com/office/drawing/2014/main" id="{42B99779-D368-FCA9-3CC4-3399FE82A011}"/>
                </a:ext>
              </a:extLst>
            </p:cNvPr>
            <p:cNvSpPr/>
            <p:nvPr/>
          </p:nvSpPr>
          <p:spPr>
            <a:xfrm>
              <a:off x="2235675" y="2437275"/>
              <a:ext cx="409275" cy="201300"/>
            </a:xfrm>
            <a:custGeom>
              <a:avLst/>
              <a:gdLst/>
              <a:ahLst/>
              <a:cxnLst/>
              <a:rect l="l" t="t" r="r" b="b"/>
              <a:pathLst>
                <a:path w="16371" h="8052" extrusionOk="0">
                  <a:moveTo>
                    <a:pt x="16371" y="0"/>
                  </a:moveTo>
                  <a:lnTo>
                    <a:pt x="16371" y="0"/>
                  </a:lnTo>
                  <a:cubicBezTo>
                    <a:pt x="16370" y="1"/>
                    <a:pt x="11900" y="5063"/>
                    <a:pt x="0" y="7824"/>
                  </a:cubicBezTo>
                  <a:cubicBezTo>
                    <a:pt x="675" y="7976"/>
                    <a:pt x="1439" y="8052"/>
                    <a:pt x="2260" y="8052"/>
                  </a:cubicBezTo>
                  <a:cubicBezTo>
                    <a:pt x="7230" y="8052"/>
                    <a:pt x="14302" y="5285"/>
                    <a:pt x="163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11;p31">
              <a:extLst>
                <a:ext uri="{FF2B5EF4-FFF2-40B4-BE49-F238E27FC236}">
                  <a16:creationId xmlns:a16="http://schemas.microsoft.com/office/drawing/2014/main" id="{F604342C-7689-8A4D-25FC-9E3B227D77A0}"/>
                </a:ext>
              </a:extLst>
            </p:cNvPr>
            <p:cNvSpPr/>
            <p:nvPr/>
          </p:nvSpPr>
          <p:spPr>
            <a:xfrm>
              <a:off x="2176500" y="2624650"/>
              <a:ext cx="527625" cy="336400"/>
            </a:xfrm>
            <a:custGeom>
              <a:avLst/>
              <a:gdLst/>
              <a:ahLst/>
              <a:cxnLst/>
              <a:rect l="l" t="t" r="r" b="b"/>
              <a:pathLst>
                <a:path w="21105" h="13456" extrusionOk="0">
                  <a:moveTo>
                    <a:pt x="21105" y="0"/>
                  </a:moveTo>
                  <a:cubicBezTo>
                    <a:pt x="21105" y="0"/>
                    <a:pt x="19351" y="6092"/>
                    <a:pt x="13544" y="7868"/>
                  </a:cubicBezTo>
                  <a:cubicBezTo>
                    <a:pt x="12418" y="8212"/>
                    <a:pt x="11617" y="8361"/>
                    <a:pt x="11079" y="8361"/>
                  </a:cubicBezTo>
                  <a:cubicBezTo>
                    <a:pt x="8839" y="8361"/>
                    <a:pt x="11149" y="5782"/>
                    <a:pt x="13588" y="3945"/>
                  </a:cubicBezTo>
                  <a:cubicBezTo>
                    <a:pt x="14598" y="3170"/>
                    <a:pt x="14899" y="2840"/>
                    <a:pt x="14627" y="2840"/>
                  </a:cubicBezTo>
                  <a:cubicBezTo>
                    <a:pt x="14091" y="2840"/>
                    <a:pt x="11333" y="4121"/>
                    <a:pt x="7408" y="5808"/>
                  </a:cubicBezTo>
                  <a:cubicBezTo>
                    <a:pt x="4646" y="7013"/>
                    <a:pt x="1995" y="7320"/>
                    <a:pt x="0" y="7342"/>
                  </a:cubicBezTo>
                  <a:lnTo>
                    <a:pt x="0" y="11484"/>
                  </a:lnTo>
                  <a:cubicBezTo>
                    <a:pt x="0" y="11484"/>
                    <a:pt x="3770" y="13456"/>
                    <a:pt x="10563" y="13456"/>
                  </a:cubicBezTo>
                  <a:cubicBezTo>
                    <a:pt x="17335" y="13434"/>
                    <a:pt x="21105" y="11462"/>
                    <a:pt x="21105" y="11462"/>
                  </a:cubicBezTo>
                  <a:lnTo>
                    <a:pt x="211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712;p31">
              <a:extLst>
                <a:ext uri="{FF2B5EF4-FFF2-40B4-BE49-F238E27FC236}">
                  <a16:creationId xmlns:a16="http://schemas.microsoft.com/office/drawing/2014/main" id="{10AB0AD2-6C2D-2096-109D-83D66B90E5F9}"/>
                </a:ext>
              </a:extLst>
            </p:cNvPr>
            <p:cNvSpPr/>
            <p:nvPr/>
          </p:nvSpPr>
          <p:spPr>
            <a:xfrm>
              <a:off x="3170900" y="3945025"/>
              <a:ext cx="176425" cy="25"/>
            </a:xfrm>
            <a:custGeom>
              <a:avLst/>
              <a:gdLst/>
              <a:ahLst/>
              <a:cxnLst/>
              <a:rect l="l" t="t" r="r" b="b"/>
              <a:pathLst>
                <a:path w="7057" h="1" fill="none" extrusionOk="0">
                  <a:moveTo>
                    <a:pt x="0" y="0"/>
                  </a:moveTo>
                  <a:lnTo>
                    <a:pt x="7057" y="0"/>
                  </a:lnTo>
                </a:path>
              </a:pathLst>
            </a:custGeom>
            <a:noFill/>
            <a:ln w="5475" cap="rnd" cmpd="sng">
              <a:solidFill>
                <a:srgbClr val="FFFFFF"/>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713;p31">
              <a:extLst>
                <a:ext uri="{FF2B5EF4-FFF2-40B4-BE49-F238E27FC236}">
                  <a16:creationId xmlns:a16="http://schemas.microsoft.com/office/drawing/2014/main" id="{CA0AA1E9-64DE-D769-55A4-4D24D1AEC226}"/>
                </a:ext>
              </a:extLst>
            </p:cNvPr>
            <p:cNvSpPr/>
            <p:nvPr/>
          </p:nvSpPr>
          <p:spPr>
            <a:xfrm>
              <a:off x="1533850" y="3945025"/>
              <a:ext cx="176975" cy="25"/>
            </a:xfrm>
            <a:custGeom>
              <a:avLst/>
              <a:gdLst/>
              <a:ahLst/>
              <a:cxnLst/>
              <a:rect l="l" t="t" r="r" b="b"/>
              <a:pathLst>
                <a:path w="7079" h="1" fill="none" extrusionOk="0">
                  <a:moveTo>
                    <a:pt x="0" y="0"/>
                  </a:moveTo>
                  <a:lnTo>
                    <a:pt x="7079" y="0"/>
                  </a:lnTo>
                </a:path>
              </a:pathLst>
            </a:custGeom>
            <a:noFill/>
            <a:ln w="5475" cap="rnd" cmpd="sng">
              <a:solidFill>
                <a:srgbClr val="FFFFFF"/>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714;p31">
              <a:extLst>
                <a:ext uri="{FF2B5EF4-FFF2-40B4-BE49-F238E27FC236}">
                  <a16:creationId xmlns:a16="http://schemas.microsoft.com/office/drawing/2014/main" id="{5D64CB5D-AE96-14E7-2D39-19E1749E7128}"/>
                </a:ext>
              </a:extLst>
            </p:cNvPr>
            <p:cNvSpPr/>
            <p:nvPr/>
          </p:nvSpPr>
          <p:spPr>
            <a:xfrm>
              <a:off x="2413175" y="1808850"/>
              <a:ext cx="25" cy="46050"/>
            </a:xfrm>
            <a:custGeom>
              <a:avLst/>
              <a:gdLst/>
              <a:ahLst/>
              <a:cxnLst/>
              <a:rect l="l" t="t" r="r" b="b"/>
              <a:pathLst>
                <a:path w="1" h="1842" fill="none" extrusionOk="0">
                  <a:moveTo>
                    <a:pt x="1" y="1842"/>
                  </a:moveTo>
                  <a:lnTo>
                    <a:pt x="1" y="1"/>
                  </a:lnTo>
                </a:path>
              </a:pathLst>
            </a:custGeom>
            <a:noFill/>
            <a:ln w="2750" cap="flat" cmpd="sng">
              <a:solidFill>
                <a:srgbClr val="491B24"/>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715;p31">
              <a:extLst>
                <a:ext uri="{FF2B5EF4-FFF2-40B4-BE49-F238E27FC236}">
                  <a16:creationId xmlns:a16="http://schemas.microsoft.com/office/drawing/2014/main" id="{65341CA6-21C8-0045-CE5F-9A24D82746F9}"/>
                </a:ext>
              </a:extLst>
            </p:cNvPr>
            <p:cNvSpPr/>
            <p:nvPr/>
          </p:nvSpPr>
          <p:spPr>
            <a:xfrm>
              <a:off x="3552200" y="4164150"/>
              <a:ext cx="765425" cy="63050"/>
            </a:xfrm>
            <a:custGeom>
              <a:avLst/>
              <a:gdLst/>
              <a:ahLst/>
              <a:cxnLst/>
              <a:rect l="l" t="t" r="r" b="b"/>
              <a:pathLst>
                <a:path w="30617" h="2522" extrusionOk="0">
                  <a:moveTo>
                    <a:pt x="15791" y="1"/>
                  </a:moveTo>
                  <a:cubicBezTo>
                    <a:pt x="15635" y="1"/>
                    <a:pt x="15477" y="1"/>
                    <a:pt x="15320" y="1"/>
                  </a:cubicBezTo>
                  <a:cubicBezTo>
                    <a:pt x="6838" y="1"/>
                    <a:pt x="1" y="549"/>
                    <a:pt x="1" y="1272"/>
                  </a:cubicBezTo>
                  <a:cubicBezTo>
                    <a:pt x="1" y="1952"/>
                    <a:pt x="6838" y="2521"/>
                    <a:pt x="15320" y="2521"/>
                  </a:cubicBezTo>
                  <a:cubicBezTo>
                    <a:pt x="23779" y="2521"/>
                    <a:pt x="30616" y="1974"/>
                    <a:pt x="30616" y="1272"/>
                  </a:cubicBezTo>
                  <a:cubicBezTo>
                    <a:pt x="30616" y="563"/>
                    <a:pt x="24031" y="1"/>
                    <a:pt x="15791" y="1"/>
                  </a:cubicBezTo>
                  <a:close/>
                </a:path>
              </a:pathLst>
            </a:custGeom>
            <a:solidFill>
              <a:srgbClr val="D6AE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716;p31">
              <a:extLst>
                <a:ext uri="{FF2B5EF4-FFF2-40B4-BE49-F238E27FC236}">
                  <a16:creationId xmlns:a16="http://schemas.microsoft.com/office/drawing/2014/main" id="{B8016AFC-A2D3-5170-18B4-AE281072BCD7}"/>
                </a:ext>
              </a:extLst>
            </p:cNvPr>
            <p:cNvSpPr/>
            <p:nvPr/>
          </p:nvSpPr>
          <p:spPr>
            <a:xfrm>
              <a:off x="4008050" y="3891875"/>
              <a:ext cx="254775" cy="317800"/>
            </a:xfrm>
            <a:custGeom>
              <a:avLst/>
              <a:gdLst/>
              <a:ahLst/>
              <a:cxnLst/>
              <a:rect l="l" t="t" r="r" b="b"/>
              <a:pathLst>
                <a:path w="10191" h="12712" extrusionOk="0">
                  <a:moveTo>
                    <a:pt x="2674" y="1"/>
                  </a:moveTo>
                  <a:lnTo>
                    <a:pt x="2674" y="768"/>
                  </a:lnTo>
                  <a:cubicBezTo>
                    <a:pt x="1074" y="1841"/>
                    <a:pt x="0" y="3945"/>
                    <a:pt x="0" y="6356"/>
                  </a:cubicBezTo>
                  <a:cubicBezTo>
                    <a:pt x="0" y="8767"/>
                    <a:pt x="1074" y="10870"/>
                    <a:pt x="2674" y="11944"/>
                  </a:cubicBezTo>
                  <a:lnTo>
                    <a:pt x="2674" y="12711"/>
                  </a:lnTo>
                  <a:lnTo>
                    <a:pt x="5106" y="12711"/>
                  </a:lnTo>
                  <a:cubicBezTo>
                    <a:pt x="7934" y="12711"/>
                    <a:pt x="10191" y="9862"/>
                    <a:pt x="10191" y="6334"/>
                  </a:cubicBezTo>
                  <a:cubicBezTo>
                    <a:pt x="10191" y="2849"/>
                    <a:pt x="7890" y="1"/>
                    <a:pt x="5106" y="1"/>
                  </a:cubicBezTo>
                  <a:close/>
                </a:path>
              </a:pathLst>
            </a:custGeom>
            <a:solidFill>
              <a:srgbClr val="97B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717;p31">
              <a:extLst>
                <a:ext uri="{FF2B5EF4-FFF2-40B4-BE49-F238E27FC236}">
                  <a16:creationId xmlns:a16="http://schemas.microsoft.com/office/drawing/2014/main" id="{86B7B5B8-22BC-A015-50DD-B11A0A2513FE}"/>
                </a:ext>
              </a:extLst>
            </p:cNvPr>
            <p:cNvSpPr/>
            <p:nvPr/>
          </p:nvSpPr>
          <p:spPr>
            <a:xfrm>
              <a:off x="3947225" y="3891325"/>
              <a:ext cx="254800" cy="318900"/>
            </a:xfrm>
            <a:custGeom>
              <a:avLst/>
              <a:gdLst/>
              <a:ahLst/>
              <a:cxnLst/>
              <a:rect l="l" t="t" r="r" b="b"/>
              <a:pathLst>
                <a:path w="10192" h="12756" extrusionOk="0">
                  <a:moveTo>
                    <a:pt x="5107" y="1"/>
                  </a:moveTo>
                  <a:cubicBezTo>
                    <a:pt x="2280" y="1"/>
                    <a:pt x="1" y="2850"/>
                    <a:pt x="1" y="6378"/>
                  </a:cubicBezTo>
                  <a:cubicBezTo>
                    <a:pt x="1" y="9906"/>
                    <a:pt x="2280" y="12755"/>
                    <a:pt x="5107" y="12755"/>
                  </a:cubicBezTo>
                  <a:cubicBezTo>
                    <a:pt x="7912" y="12755"/>
                    <a:pt x="10191" y="9906"/>
                    <a:pt x="10191" y="6378"/>
                  </a:cubicBezTo>
                  <a:cubicBezTo>
                    <a:pt x="10191" y="2850"/>
                    <a:pt x="7912" y="1"/>
                    <a:pt x="5107" y="1"/>
                  </a:cubicBezTo>
                  <a:close/>
                </a:path>
              </a:pathLst>
            </a:custGeom>
            <a:solidFill>
              <a:srgbClr val="588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718;p31">
              <a:extLst>
                <a:ext uri="{FF2B5EF4-FFF2-40B4-BE49-F238E27FC236}">
                  <a16:creationId xmlns:a16="http://schemas.microsoft.com/office/drawing/2014/main" id="{60A9DF35-2FB3-3823-03F5-1B1721F9105F}"/>
                </a:ext>
              </a:extLst>
            </p:cNvPr>
            <p:cNvSpPr/>
            <p:nvPr/>
          </p:nvSpPr>
          <p:spPr>
            <a:xfrm>
              <a:off x="3993250" y="3937900"/>
              <a:ext cx="162750" cy="225750"/>
            </a:xfrm>
            <a:custGeom>
              <a:avLst/>
              <a:gdLst/>
              <a:ahLst/>
              <a:cxnLst/>
              <a:rect l="l" t="t" r="r" b="b"/>
              <a:pathLst>
                <a:path w="6510" h="9030" extrusionOk="0">
                  <a:moveTo>
                    <a:pt x="3266" y="0"/>
                  </a:moveTo>
                  <a:cubicBezTo>
                    <a:pt x="1447" y="0"/>
                    <a:pt x="1" y="2017"/>
                    <a:pt x="1" y="4515"/>
                  </a:cubicBezTo>
                  <a:cubicBezTo>
                    <a:pt x="1" y="7013"/>
                    <a:pt x="1447" y="9029"/>
                    <a:pt x="3266" y="9029"/>
                  </a:cubicBezTo>
                  <a:cubicBezTo>
                    <a:pt x="5063" y="9029"/>
                    <a:pt x="6509" y="7013"/>
                    <a:pt x="6509" y="4515"/>
                  </a:cubicBezTo>
                  <a:cubicBezTo>
                    <a:pt x="6509" y="2017"/>
                    <a:pt x="5063" y="0"/>
                    <a:pt x="3266" y="0"/>
                  </a:cubicBezTo>
                  <a:close/>
                </a:path>
              </a:pathLst>
            </a:custGeom>
            <a:solidFill>
              <a:srgbClr val="97B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719;p31">
              <a:extLst>
                <a:ext uri="{FF2B5EF4-FFF2-40B4-BE49-F238E27FC236}">
                  <a16:creationId xmlns:a16="http://schemas.microsoft.com/office/drawing/2014/main" id="{CA630651-4675-0F77-DE1A-D7C1C5ED5D89}"/>
                </a:ext>
              </a:extLst>
            </p:cNvPr>
            <p:cNvSpPr/>
            <p:nvPr/>
          </p:nvSpPr>
          <p:spPr>
            <a:xfrm>
              <a:off x="4013525" y="3965850"/>
              <a:ext cx="122200" cy="169850"/>
            </a:xfrm>
            <a:custGeom>
              <a:avLst/>
              <a:gdLst/>
              <a:ahLst/>
              <a:cxnLst/>
              <a:rect l="l" t="t" r="r" b="b"/>
              <a:pathLst>
                <a:path w="4888" h="6794" fill="none" extrusionOk="0">
                  <a:moveTo>
                    <a:pt x="4887" y="3397"/>
                  </a:moveTo>
                  <a:cubicBezTo>
                    <a:pt x="4887" y="5260"/>
                    <a:pt x="3792" y="6794"/>
                    <a:pt x="2455" y="6794"/>
                  </a:cubicBezTo>
                  <a:cubicBezTo>
                    <a:pt x="1096" y="6794"/>
                    <a:pt x="0" y="5282"/>
                    <a:pt x="0" y="3397"/>
                  </a:cubicBezTo>
                  <a:cubicBezTo>
                    <a:pt x="0" y="1534"/>
                    <a:pt x="1096" y="0"/>
                    <a:pt x="2455" y="0"/>
                  </a:cubicBezTo>
                  <a:cubicBezTo>
                    <a:pt x="3792" y="0"/>
                    <a:pt x="4887" y="1534"/>
                    <a:pt x="4887" y="3397"/>
                  </a:cubicBezTo>
                  <a:close/>
                </a:path>
              </a:pathLst>
            </a:custGeom>
            <a:noFill/>
            <a:ln w="5475" cap="flat" cmpd="sng">
              <a:solidFill>
                <a:srgbClr val="FFFFFF"/>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720;p31">
              <a:extLst>
                <a:ext uri="{FF2B5EF4-FFF2-40B4-BE49-F238E27FC236}">
                  <a16:creationId xmlns:a16="http://schemas.microsoft.com/office/drawing/2014/main" id="{6CC76F62-18D3-4849-9C29-C77BC54E4671}"/>
                </a:ext>
              </a:extLst>
            </p:cNvPr>
            <p:cNvSpPr/>
            <p:nvPr/>
          </p:nvSpPr>
          <p:spPr>
            <a:xfrm>
              <a:off x="3890250" y="4021725"/>
              <a:ext cx="212600" cy="54800"/>
            </a:xfrm>
            <a:custGeom>
              <a:avLst/>
              <a:gdLst/>
              <a:ahLst/>
              <a:cxnLst/>
              <a:rect l="l" t="t" r="r" b="b"/>
              <a:pathLst>
                <a:path w="8504" h="2192" extrusionOk="0">
                  <a:moveTo>
                    <a:pt x="1096" y="0"/>
                  </a:moveTo>
                  <a:cubicBezTo>
                    <a:pt x="505" y="0"/>
                    <a:pt x="1" y="504"/>
                    <a:pt x="1" y="1096"/>
                  </a:cubicBezTo>
                  <a:cubicBezTo>
                    <a:pt x="1" y="1732"/>
                    <a:pt x="505" y="2192"/>
                    <a:pt x="1096" y="2192"/>
                  </a:cubicBezTo>
                  <a:lnTo>
                    <a:pt x="7408" y="2192"/>
                  </a:lnTo>
                  <a:cubicBezTo>
                    <a:pt x="8000" y="2192"/>
                    <a:pt x="8504" y="1710"/>
                    <a:pt x="8504" y="1096"/>
                  </a:cubicBezTo>
                  <a:cubicBezTo>
                    <a:pt x="8504" y="504"/>
                    <a:pt x="8000" y="0"/>
                    <a:pt x="74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721;p31">
              <a:extLst>
                <a:ext uri="{FF2B5EF4-FFF2-40B4-BE49-F238E27FC236}">
                  <a16:creationId xmlns:a16="http://schemas.microsoft.com/office/drawing/2014/main" id="{D14450AD-555A-B207-10D5-645E6375FEA0}"/>
                </a:ext>
              </a:extLst>
            </p:cNvPr>
            <p:cNvSpPr/>
            <p:nvPr/>
          </p:nvSpPr>
          <p:spPr>
            <a:xfrm>
              <a:off x="3670550" y="3891875"/>
              <a:ext cx="254800" cy="317800"/>
            </a:xfrm>
            <a:custGeom>
              <a:avLst/>
              <a:gdLst/>
              <a:ahLst/>
              <a:cxnLst/>
              <a:rect l="l" t="t" r="r" b="b"/>
              <a:pathLst>
                <a:path w="10192" h="12712" extrusionOk="0">
                  <a:moveTo>
                    <a:pt x="2652" y="1"/>
                  </a:moveTo>
                  <a:lnTo>
                    <a:pt x="2652" y="768"/>
                  </a:lnTo>
                  <a:cubicBezTo>
                    <a:pt x="1074" y="1841"/>
                    <a:pt x="1" y="3945"/>
                    <a:pt x="1" y="6356"/>
                  </a:cubicBezTo>
                  <a:cubicBezTo>
                    <a:pt x="1" y="8767"/>
                    <a:pt x="1074" y="10870"/>
                    <a:pt x="2652" y="11944"/>
                  </a:cubicBezTo>
                  <a:lnTo>
                    <a:pt x="2652" y="12711"/>
                  </a:lnTo>
                  <a:lnTo>
                    <a:pt x="5085" y="12711"/>
                  </a:lnTo>
                  <a:cubicBezTo>
                    <a:pt x="7912" y="12711"/>
                    <a:pt x="10191" y="9862"/>
                    <a:pt x="10191" y="6334"/>
                  </a:cubicBezTo>
                  <a:cubicBezTo>
                    <a:pt x="10191" y="2849"/>
                    <a:pt x="7890" y="1"/>
                    <a:pt x="5085" y="1"/>
                  </a:cubicBezTo>
                  <a:close/>
                </a:path>
              </a:pathLst>
            </a:custGeom>
            <a:solidFill>
              <a:srgbClr val="97B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722;p31">
              <a:extLst>
                <a:ext uri="{FF2B5EF4-FFF2-40B4-BE49-F238E27FC236}">
                  <a16:creationId xmlns:a16="http://schemas.microsoft.com/office/drawing/2014/main" id="{42E92B30-28AC-730B-402B-55517C48309B}"/>
                </a:ext>
              </a:extLst>
            </p:cNvPr>
            <p:cNvSpPr/>
            <p:nvPr/>
          </p:nvSpPr>
          <p:spPr>
            <a:xfrm>
              <a:off x="3609750" y="3891325"/>
              <a:ext cx="254775" cy="318900"/>
            </a:xfrm>
            <a:custGeom>
              <a:avLst/>
              <a:gdLst/>
              <a:ahLst/>
              <a:cxnLst/>
              <a:rect l="l" t="t" r="r" b="b"/>
              <a:pathLst>
                <a:path w="10191" h="12756" extrusionOk="0">
                  <a:moveTo>
                    <a:pt x="5084" y="1"/>
                  </a:moveTo>
                  <a:cubicBezTo>
                    <a:pt x="2279" y="1"/>
                    <a:pt x="0" y="2850"/>
                    <a:pt x="0" y="6378"/>
                  </a:cubicBezTo>
                  <a:cubicBezTo>
                    <a:pt x="0" y="9906"/>
                    <a:pt x="2279" y="12755"/>
                    <a:pt x="5084" y="12755"/>
                  </a:cubicBezTo>
                  <a:cubicBezTo>
                    <a:pt x="7911" y="12755"/>
                    <a:pt x="10191" y="9906"/>
                    <a:pt x="10191" y="6378"/>
                  </a:cubicBezTo>
                  <a:cubicBezTo>
                    <a:pt x="10191" y="2850"/>
                    <a:pt x="7911" y="1"/>
                    <a:pt x="5084" y="1"/>
                  </a:cubicBezTo>
                  <a:close/>
                </a:path>
              </a:pathLst>
            </a:custGeom>
            <a:solidFill>
              <a:srgbClr val="588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723;p31">
              <a:extLst>
                <a:ext uri="{FF2B5EF4-FFF2-40B4-BE49-F238E27FC236}">
                  <a16:creationId xmlns:a16="http://schemas.microsoft.com/office/drawing/2014/main" id="{30848783-5896-CE20-4B8A-9568CEB0E297}"/>
                </a:ext>
              </a:extLst>
            </p:cNvPr>
            <p:cNvSpPr/>
            <p:nvPr/>
          </p:nvSpPr>
          <p:spPr>
            <a:xfrm>
              <a:off x="3655225" y="3937900"/>
              <a:ext cx="163275" cy="225750"/>
            </a:xfrm>
            <a:custGeom>
              <a:avLst/>
              <a:gdLst/>
              <a:ahLst/>
              <a:cxnLst/>
              <a:rect l="l" t="t" r="r" b="b"/>
              <a:pathLst>
                <a:path w="6531" h="9030" extrusionOk="0">
                  <a:moveTo>
                    <a:pt x="3265" y="0"/>
                  </a:moveTo>
                  <a:cubicBezTo>
                    <a:pt x="1468" y="0"/>
                    <a:pt x="0" y="2017"/>
                    <a:pt x="0" y="4515"/>
                  </a:cubicBezTo>
                  <a:cubicBezTo>
                    <a:pt x="0" y="7013"/>
                    <a:pt x="1468" y="9029"/>
                    <a:pt x="3265" y="9029"/>
                  </a:cubicBezTo>
                  <a:cubicBezTo>
                    <a:pt x="5062" y="9029"/>
                    <a:pt x="6531" y="7013"/>
                    <a:pt x="6531" y="4515"/>
                  </a:cubicBezTo>
                  <a:cubicBezTo>
                    <a:pt x="6531" y="2017"/>
                    <a:pt x="5062" y="0"/>
                    <a:pt x="3265" y="0"/>
                  </a:cubicBezTo>
                  <a:close/>
                </a:path>
              </a:pathLst>
            </a:custGeom>
            <a:solidFill>
              <a:srgbClr val="97B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724;p31">
              <a:extLst>
                <a:ext uri="{FF2B5EF4-FFF2-40B4-BE49-F238E27FC236}">
                  <a16:creationId xmlns:a16="http://schemas.microsoft.com/office/drawing/2014/main" id="{008140B0-C0EF-407A-E04E-3A9189BA4106}"/>
                </a:ext>
              </a:extLst>
            </p:cNvPr>
            <p:cNvSpPr/>
            <p:nvPr/>
          </p:nvSpPr>
          <p:spPr>
            <a:xfrm>
              <a:off x="3670550" y="3965850"/>
              <a:ext cx="122200" cy="169850"/>
            </a:xfrm>
            <a:custGeom>
              <a:avLst/>
              <a:gdLst/>
              <a:ahLst/>
              <a:cxnLst/>
              <a:rect l="l" t="t" r="r" b="b"/>
              <a:pathLst>
                <a:path w="4888" h="6794" fill="none" extrusionOk="0">
                  <a:moveTo>
                    <a:pt x="4888" y="3397"/>
                  </a:moveTo>
                  <a:cubicBezTo>
                    <a:pt x="4888" y="5260"/>
                    <a:pt x="3792" y="6794"/>
                    <a:pt x="2433" y="6794"/>
                  </a:cubicBezTo>
                  <a:cubicBezTo>
                    <a:pt x="1096" y="6794"/>
                    <a:pt x="1" y="5282"/>
                    <a:pt x="1" y="3397"/>
                  </a:cubicBezTo>
                  <a:cubicBezTo>
                    <a:pt x="1" y="1534"/>
                    <a:pt x="1096" y="0"/>
                    <a:pt x="2433" y="0"/>
                  </a:cubicBezTo>
                  <a:cubicBezTo>
                    <a:pt x="3792" y="0"/>
                    <a:pt x="4888" y="1534"/>
                    <a:pt x="4888" y="3397"/>
                  </a:cubicBezTo>
                  <a:close/>
                </a:path>
              </a:pathLst>
            </a:custGeom>
            <a:noFill/>
            <a:ln w="5475" cap="flat" cmpd="sng">
              <a:solidFill>
                <a:srgbClr val="FFFFFF"/>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725;p31">
              <a:extLst>
                <a:ext uri="{FF2B5EF4-FFF2-40B4-BE49-F238E27FC236}">
                  <a16:creationId xmlns:a16="http://schemas.microsoft.com/office/drawing/2014/main" id="{AD50FA6C-BF3A-EB67-8717-692428F7B725}"/>
                </a:ext>
              </a:extLst>
            </p:cNvPr>
            <p:cNvSpPr/>
            <p:nvPr/>
          </p:nvSpPr>
          <p:spPr>
            <a:xfrm>
              <a:off x="3645350" y="4021725"/>
              <a:ext cx="112900" cy="54800"/>
            </a:xfrm>
            <a:custGeom>
              <a:avLst/>
              <a:gdLst/>
              <a:ahLst/>
              <a:cxnLst/>
              <a:rect l="l" t="t" r="r" b="b"/>
              <a:pathLst>
                <a:path w="4516" h="2192" extrusionOk="0">
                  <a:moveTo>
                    <a:pt x="1096" y="0"/>
                  </a:moveTo>
                  <a:cubicBezTo>
                    <a:pt x="483" y="0"/>
                    <a:pt x="1" y="504"/>
                    <a:pt x="1" y="1096"/>
                  </a:cubicBezTo>
                  <a:cubicBezTo>
                    <a:pt x="1" y="1732"/>
                    <a:pt x="483" y="2192"/>
                    <a:pt x="1096" y="2192"/>
                  </a:cubicBezTo>
                  <a:lnTo>
                    <a:pt x="3419" y="2192"/>
                  </a:lnTo>
                  <a:cubicBezTo>
                    <a:pt x="4033" y="2192"/>
                    <a:pt x="4515" y="1710"/>
                    <a:pt x="4515" y="1096"/>
                  </a:cubicBezTo>
                  <a:cubicBezTo>
                    <a:pt x="4515" y="504"/>
                    <a:pt x="4033" y="0"/>
                    <a:pt x="34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726;p31">
              <a:extLst>
                <a:ext uri="{FF2B5EF4-FFF2-40B4-BE49-F238E27FC236}">
                  <a16:creationId xmlns:a16="http://schemas.microsoft.com/office/drawing/2014/main" id="{FE14216B-063C-0683-E273-5D42E945F5B9}"/>
                </a:ext>
              </a:extLst>
            </p:cNvPr>
            <p:cNvSpPr/>
            <p:nvPr/>
          </p:nvSpPr>
          <p:spPr>
            <a:xfrm>
              <a:off x="3104958" y="2048361"/>
              <a:ext cx="463014" cy="734715"/>
            </a:xfrm>
            <a:custGeom>
              <a:avLst/>
              <a:gdLst/>
              <a:ahLst/>
              <a:cxnLst/>
              <a:rect l="l" t="t" r="r" b="b"/>
              <a:pathLst>
                <a:path w="21697" h="34429" extrusionOk="0">
                  <a:moveTo>
                    <a:pt x="12996" y="0"/>
                  </a:moveTo>
                  <a:lnTo>
                    <a:pt x="0" y="34429"/>
                  </a:lnTo>
                  <a:lnTo>
                    <a:pt x="0" y="34429"/>
                  </a:lnTo>
                  <a:lnTo>
                    <a:pt x="21696" y="30637"/>
                  </a:lnTo>
                  <a:lnTo>
                    <a:pt x="8942" y="26934"/>
                  </a:lnTo>
                  <a:lnTo>
                    <a:pt x="12996" y="0"/>
                  </a:lnTo>
                  <a:close/>
                </a:path>
              </a:pathLst>
            </a:custGeom>
            <a:solidFill>
              <a:srgbClr val="588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727;p31">
              <a:extLst>
                <a:ext uri="{FF2B5EF4-FFF2-40B4-BE49-F238E27FC236}">
                  <a16:creationId xmlns:a16="http://schemas.microsoft.com/office/drawing/2014/main" id="{F3806D6F-4381-867C-BCF9-9706846A1066}"/>
                </a:ext>
              </a:extLst>
            </p:cNvPr>
            <p:cNvSpPr/>
            <p:nvPr/>
          </p:nvSpPr>
          <p:spPr>
            <a:xfrm>
              <a:off x="1237892" y="2048361"/>
              <a:ext cx="463014" cy="734715"/>
            </a:xfrm>
            <a:custGeom>
              <a:avLst/>
              <a:gdLst/>
              <a:ahLst/>
              <a:cxnLst/>
              <a:rect l="l" t="t" r="r" b="b"/>
              <a:pathLst>
                <a:path w="21697" h="34429" extrusionOk="0">
                  <a:moveTo>
                    <a:pt x="8723" y="0"/>
                  </a:moveTo>
                  <a:lnTo>
                    <a:pt x="12777" y="26934"/>
                  </a:lnTo>
                  <a:lnTo>
                    <a:pt x="1" y="30637"/>
                  </a:lnTo>
                  <a:lnTo>
                    <a:pt x="21697" y="34429"/>
                  </a:lnTo>
                  <a:lnTo>
                    <a:pt x="8723" y="0"/>
                  </a:lnTo>
                  <a:close/>
                </a:path>
              </a:pathLst>
            </a:custGeom>
            <a:solidFill>
              <a:srgbClr val="588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728;p31">
              <a:extLst>
                <a:ext uri="{FF2B5EF4-FFF2-40B4-BE49-F238E27FC236}">
                  <a16:creationId xmlns:a16="http://schemas.microsoft.com/office/drawing/2014/main" id="{E3AA1AA4-4837-53F3-DCB0-870F364BFEDD}"/>
                </a:ext>
              </a:extLst>
            </p:cNvPr>
            <p:cNvSpPr/>
            <p:nvPr/>
          </p:nvSpPr>
          <p:spPr>
            <a:xfrm>
              <a:off x="451225" y="4112125"/>
              <a:ext cx="505175" cy="38375"/>
            </a:xfrm>
            <a:custGeom>
              <a:avLst/>
              <a:gdLst/>
              <a:ahLst/>
              <a:cxnLst/>
              <a:rect l="l" t="t" r="r" b="b"/>
              <a:pathLst>
                <a:path w="20207" h="1535" extrusionOk="0">
                  <a:moveTo>
                    <a:pt x="10104" y="0"/>
                  </a:moveTo>
                  <a:cubicBezTo>
                    <a:pt x="4515" y="0"/>
                    <a:pt x="1" y="329"/>
                    <a:pt x="1" y="767"/>
                  </a:cubicBezTo>
                  <a:cubicBezTo>
                    <a:pt x="1" y="1184"/>
                    <a:pt x="4515" y="1534"/>
                    <a:pt x="10104" y="1534"/>
                  </a:cubicBezTo>
                  <a:cubicBezTo>
                    <a:pt x="15692" y="1534"/>
                    <a:pt x="20207" y="1206"/>
                    <a:pt x="20207" y="767"/>
                  </a:cubicBezTo>
                  <a:cubicBezTo>
                    <a:pt x="20207" y="373"/>
                    <a:pt x="15692" y="0"/>
                    <a:pt x="10104" y="0"/>
                  </a:cubicBezTo>
                  <a:close/>
                </a:path>
              </a:pathLst>
            </a:custGeom>
            <a:solidFill>
              <a:srgbClr val="D6AE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730;p31">
              <a:extLst>
                <a:ext uri="{FF2B5EF4-FFF2-40B4-BE49-F238E27FC236}">
                  <a16:creationId xmlns:a16="http://schemas.microsoft.com/office/drawing/2014/main" id="{C7A441FC-6D63-6564-EB54-4CCA39D360A6}"/>
                </a:ext>
              </a:extLst>
            </p:cNvPr>
            <p:cNvSpPr/>
            <p:nvPr/>
          </p:nvSpPr>
          <p:spPr>
            <a:xfrm>
              <a:off x="489575" y="3643700"/>
              <a:ext cx="414775" cy="281625"/>
            </a:xfrm>
            <a:custGeom>
              <a:avLst/>
              <a:gdLst/>
              <a:ahLst/>
              <a:cxnLst/>
              <a:rect l="l" t="t" r="r" b="b"/>
              <a:pathLst>
                <a:path w="16591" h="11265" extrusionOk="0">
                  <a:moveTo>
                    <a:pt x="12405" y="1753"/>
                  </a:moveTo>
                  <a:cubicBezTo>
                    <a:pt x="13172" y="1753"/>
                    <a:pt x="13851" y="2148"/>
                    <a:pt x="14268" y="2783"/>
                  </a:cubicBezTo>
                  <a:cubicBezTo>
                    <a:pt x="14684" y="3397"/>
                    <a:pt x="14728" y="4164"/>
                    <a:pt x="14443" y="4887"/>
                  </a:cubicBezTo>
                  <a:lnTo>
                    <a:pt x="12580" y="9182"/>
                  </a:lnTo>
                  <a:lnTo>
                    <a:pt x="8307" y="9511"/>
                  </a:lnTo>
                  <a:lnTo>
                    <a:pt x="4033" y="9182"/>
                  </a:lnTo>
                  <a:lnTo>
                    <a:pt x="2171" y="4887"/>
                  </a:lnTo>
                  <a:cubicBezTo>
                    <a:pt x="1842" y="4164"/>
                    <a:pt x="1908" y="3397"/>
                    <a:pt x="2324" y="2783"/>
                  </a:cubicBezTo>
                  <a:cubicBezTo>
                    <a:pt x="2740" y="2126"/>
                    <a:pt x="3420" y="1753"/>
                    <a:pt x="4187" y="1753"/>
                  </a:cubicBezTo>
                  <a:close/>
                  <a:moveTo>
                    <a:pt x="4187" y="0"/>
                  </a:moveTo>
                  <a:cubicBezTo>
                    <a:pt x="2850" y="0"/>
                    <a:pt x="1623" y="701"/>
                    <a:pt x="878" y="1819"/>
                  </a:cubicBezTo>
                  <a:cubicBezTo>
                    <a:pt x="132" y="2937"/>
                    <a:pt x="1" y="4339"/>
                    <a:pt x="549" y="5566"/>
                  </a:cubicBezTo>
                  <a:lnTo>
                    <a:pt x="2850" y="10826"/>
                  </a:lnTo>
                  <a:lnTo>
                    <a:pt x="8329" y="11264"/>
                  </a:lnTo>
                  <a:lnTo>
                    <a:pt x="13786" y="10826"/>
                  </a:lnTo>
                  <a:lnTo>
                    <a:pt x="16087" y="5566"/>
                  </a:lnTo>
                  <a:cubicBezTo>
                    <a:pt x="16591" y="4339"/>
                    <a:pt x="16481" y="2937"/>
                    <a:pt x="15736" y="1819"/>
                  </a:cubicBezTo>
                  <a:cubicBezTo>
                    <a:pt x="15013" y="657"/>
                    <a:pt x="13786" y="0"/>
                    <a:pt x="12427" y="0"/>
                  </a:cubicBezTo>
                  <a:close/>
                </a:path>
              </a:pathLst>
            </a:custGeom>
            <a:solidFill>
              <a:srgbClr val="196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729;p31">
              <a:extLst>
                <a:ext uri="{FF2B5EF4-FFF2-40B4-BE49-F238E27FC236}">
                  <a16:creationId xmlns:a16="http://schemas.microsoft.com/office/drawing/2014/main" id="{EDFB626D-A707-0767-4710-43AA97055678}"/>
                </a:ext>
              </a:extLst>
            </p:cNvPr>
            <p:cNvSpPr/>
            <p:nvPr/>
          </p:nvSpPr>
          <p:spPr>
            <a:xfrm>
              <a:off x="474250" y="3816275"/>
              <a:ext cx="459700" cy="315050"/>
            </a:xfrm>
            <a:custGeom>
              <a:avLst/>
              <a:gdLst/>
              <a:ahLst/>
              <a:cxnLst/>
              <a:rect l="l" t="t" r="r" b="b"/>
              <a:pathLst>
                <a:path w="18388" h="12602" extrusionOk="0">
                  <a:moveTo>
                    <a:pt x="6772" y="0"/>
                  </a:moveTo>
                  <a:cubicBezTo>
                    <a:pt x="3836" y="0"/>
                    <a:pt x="1359" y="2148"/>
                    <a:pt x="877" y="5041"/>
                  </a:cubicBezTo>
                  <a:lnTo>
                    <a:pt x="373" y="8372"/>
                  </a:lnTo>
                  <a:cubicBezTo>
                    <a:pt x="0" y="10585"/>
                    <a:pt x="1732" y="12601"/>
                    <a:pt x="4011" y="12601"/>
                  </a:cubicBezTo>
                  <a:lnTo>
                    <a:pt x="14420" y="12601"/>
                  </a:lnTo>
                  <a:cubicBezTo>
                    <a:pt x="16656" y="12601"/>
                    <a:pt x="18387" y="10585"/>
                    <a:pt x="18058" y="8372"/>
                  </a:cubicBezTo>
                  <a:lnTo>
                    <a:pt x="17489" y="5041"/>
                  </a:lnTo>
                  <a:cubicBezTo>
                    <a:pt x="17028" y="2148"/>
                    <a:pt x="14530" y="0"/>
                    <a:pt x="11593" y="0"/>
                  </a:cubicBezTo>
                  <a:close/>
                </a:path>
              </a:pathLst>
            </a:custGeom>
            <a:solidFill>
              <a:srgbClr val="588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731;p31">
              <a:extLst>
                <a:ext uri="{FF2B5EF4-FFF2-40B4-BE49-F238E27FC236}">
                  <a16:creationId xmlns:a16="http://schemas.microsoft.com/office/drawing/2014/main" id="{D722637A-5E92-0043-FFE3-194BF2BD2EAB}"/>
                </a:ext>
              </a:extLst>
            </p:cNvPr>
            <p:cNvSpPr/>
            <p:nvPr/>
          </p:nvSpPr>
          <p:spPr>
            <a:xfrm>
              <a:off x="474250" y="3816275"/>
              <a:ext cx="421350" cy="315050"/>
            </a:xfrm>
            <a:custGeom>
              <a:avLst/>
              <a:gdLst/>
              <a:ahLst/>
              <a:cxnLst/>
              <a:rect l="l" t="t" r="r" b="b"/>
              <a:pathLst>
                <a:path w="16854" h="12602" extrusionOk="0">
                  <a:moveTo>
                    <a:pt x="6772" y="0"/>
                  </a:moveTo>
                  <a:cubicBezTo>
                    <a:pt x="3836" y="0"/>
                    <a:pt x="1359" y="2148"/>
                    <a:pt x="877" y="5041"/>
                  </a:cubicBezTo>
                  <a:lnTo>
                    <a:pt x="373" y="8372"/>
                  </a:lnTo>
                  <a:cubicBezTo>
                    <a:pt x="0" y="10585"/>
                    <a:pt x="1732" y="12601"/>
                    <a:pt x="4011" y="12601"/>
                  </a:cubicBezTo>
                  <a:lnTo>
                    <a:pt x="14420" y="12601"/>
                  </a:lnTo>
                  <a:cubicBezTo>
                    <a:pt x="15341" y="12601"/>
                    <a:pt x="16196" y="12251"/>
                    <a:pt x="16853" y="11681"/>
                  </a:cubicBezTo>
                  <a:lnTo>
                    <a:pt x="16853" y="11681"/>
                  </a:lnTo>
                  <a:cubicBezTo>
                    <a:pt x="16177" y="11710"/>
                    <a:pt x="15521" y="11725"/>
                    <a:pt x="14887" y="11725"/>
                  </a:cubicBezTo>
                  <a:cubicBezTo>
                    <a:pt x="8385" y="11725"/>
                    <a:pt x="4179" y="10182"/>
                    <a:pt x="4559" y="6947"/>
                  </a:cubicBezTo>
                  <a:cubicBezTo>
                    <a:pt x="4909" y="3813"/>
                    <a:pt x="6531" y="1249"/>
                    <a:pt x="7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732;p31">
              <a:extLst>
                <a:ext uri="{FF2B5EF4-FFF2-40B4-BE49-F238E27FC236}">
                  <a16:creationId xmlns:a16="http://schemas.microsoft.com/office/drawing/2014/main" id="{6D27A3C4-F825-D751-8594-370CE0633B96}"/>
                </a:ext>
              </a:extLst>
            </p:cNvPr>
            <p:cNvSpPr/>
            <p:nvPr/>
          </p:nvSpPr>
          <p:spPr>
            <a:xfrm>
              <a:off x="518075" y="3659575"/>
              <a:ext cx="338075" cy="209525"/>
            </a:xfrm>
            <a:custGeom>
              <a:avLst/>
              <a:gdLst/>
              <a:ahLst/>
              <a:cxnLst/>
              <a:rect l="l" t="t" r="r" b="b"/>
              <a:pathLst>
                <a:path w="13523" h="8381" extrusionOk="0">
                  <a:moveTo>
                    <a:pt x="3113" y="1"/>
                  </a:moveTo>
                  <a:cubicBezTo>
                    <a:pt x="1600" y="198"/>
                    <a:pt x="833" y="987"/>
                    <a:pt x="439" y="1841"/>
                  </a:cubicBezTo>
                  <a:cubicBezTo>
                    <a:pt x="1" y="2806"/>
                    <a:pt x="44" y="3901"/>
                    <a:pt x="417" y="4844"/>
                  </a:cubicBezTo>
                  <a:lnTo>
                    <a:pt x="1907" y="8350"/>
                  </a:lnTo>
                  <a:cubicBezTo>
                    <a:pt x="2035" y="8370"/>
                    <a:pt x="2168" y="8381"/>
                    <a:pt x="2303" y="8381"/>
                  </a:cubicBezTo>
                  <a:cubicBezTo>
                    <a:pt x="2468" y="8381"/>
                    <a:pt x="2637" y="8364"/>
                    <a:pt x="2806" y="8328"/>
                  </a:cubicBezTo>
                  <a:lnTo>
                    <a:pt x="1031" y="4230"/>
                  </a:lnTo>
                  <a:cubicBezTo>
                    <a:pt x="724" y="3507"/>
                    <a:pt x="768" y="2718"/>
                    <a:pt x="1250" y="2061"/>
                  </a:cubicBezTo>
                  <a:cubicBezTo>
                    <a:pt x="1644" y="1447"/>
                    <a:pt x="2367" y="1096"/>
                    <a:pt x="3134" y="1096"/>
                  </a:cubicBezTo>
                  <a:lnTo>
                    <a:pt x="11265" y="1096"/>
                  </a:lnTo>
                  <a:cubicBezTo>
                    <a:pt x="12010" y="1096"/>
                    <a:pt x="12711" y="1425"/>
                    <a:pt x="13128" y="2039"/>
                  </a:cubicBezTo>
                  <a:cubicBezTo>
                    <a:pt x="13347" y="2324"/>
                    <a:pt x="13456" y="2630"/>
                    <a:pt x="13522" y="2959"/>
                  </a:cubicBezTo>
                  <a:cubicBezTo>
                    <a:pt x="13522" y="2170"/>
                    <a:pt x="13106" y="1535"/>
                    <a:pt x="12580" y="1074"/>
                  </a:cubicBezTo>
                  <a:cubicBezTo>
                    <a:pt x="11813" y="351"/>
                    <a:pt x="10783" y="1"/>
                    <a:pt x="9731" y="1"/>
                  </a:cubicBezTo>
                  <a:close/>
                </a:path>
              </a:pathLst>
            </a:custGeom>
            <a:solidFill>
              <a:srgbClr val="0C3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733;p31">
              <a:extLst>
                <a:ext uri="{FF2B5EF4-FFF2-40B4-BE49-F238E27FC236}">
                  <a16:creationId xmlns:a16="http://schemas.microsoft.com/office/drawing/2014/main" id="{091F7B0A-AFAD-04FB-A5CA-3B2563D00FBE}"/>
                </a:ext>
              </a:extLst>
            </p:cNvPr>
            <p:cNvSpPr/>
            <p:nvPr/>
          </p:nvSpPr>
          <p:spPr>
            <a:xfrm>
              <a:off x="744350" y="3857575"/>
              <a:ext cx="137550" cy="126825"/>
            </a:xfrm>
            <a:custGeom>
              <a:avLst/>
              <a:gdLst/>
              <a:ahLst/>
              <a:cxnLst/>
              <a:rect l="l" t="t" r="r" b="b"/>
              <a:pathLst>
                <a:path w="5502" h="5073" extrusionOk="0">
                  <a:moveTo>
                    <a:pt x="1709" y="0"/>
                  </a:moveTo>
                  <a:cubicBezTo>
                    <a:pt x="1346" y="0"/>
                    <a:pt x="1020" y="103"/>
                    <a:pt x="768" y="321"/>
                  </a:cubicBezTo>
                  <a:cubicBezTo>
                    <a:pt x="0" y="1044"/>
                    <a:pt x="263" y="2578"/>
                    <a:pt x="1359" y="3783"/>
                  </a:cubicBezTo>
                  <a:cubicBezTo>
                    <a:pt x="2100" y="4613"/>
                    <a:pt x="3032" y="5072"/>
                    <a:pt x="3795" y="5072"/>
                  </a:cubicBezTo>
                  <a:cubicBezTo>
                    <a:pt x="4160" y="5072"/>
                    <a:pt x="4486" y="4967"/>
                    <a:pt x="4734" y="4747"/>
                  </a:cubicBezTo>
                  <a:cubicBezTo>
                    <a:pt x="5501" y="4024"/>
                    <a:pt x="5238" y="2490"/>
                    <a:pt x="4142" y="1285"/>
                  </a:cubicBezTo>
                  <a:cubicBezTo>
                    <a:pt x="3412" y="465"/>
                    <a:pt x="2479" y="0"/>
                    <a:pt x="17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734;p31">
              <a:extLst>
                <a:ext uri="{FF2B5EF4-FFF2-40B4-BE49-F238E27FC236}">
                  <a16:creationId xmlns:a16="http://schemas.microsoft.com/office/drawing/2014/main" id="{4C0E8BFF-493C-78F0-3DBB-CD025F015375}"/>
                </a:ext>
              </a:extLst>
            </p:cNvPr>
            <p:cNvSpPr/>
            <p:nvPr/>
          </p:nvSpPr>
          <p:spPr>
            <a:xfrm>
              <a:off x="847900" y="4184450"/>
              <a:ext cx="505175" cy="38375"/>
            </a:xfrm>
            <a:custGeom>
              <a:avLst/>
              <a:gdLst/>
              <a:ahLst/>
              <a:cxnLst/>
              <a:rect l="l" t="t" r="r" b="b"/>
              <a:pathLst>
                <a:path w="20207" h="1535" extrusionOk="0">
                  <a:moveTo>
                    <a:pt x="10103" y="0"/>
                  </a:moveTo>
                  <a:cubicBezTo>
                    <a:pt x="4515" y="0"/>
                    <a:pt x="0" y="329"/>
                    <a:pt x="0" y="767"/>
                  </a:cubicBezTo>
                  <a:cubicBezTo>
                    <a:pt x="0" y="1205"/>
                    <a:pt x="4515" y="1534"/>
                    <a:pt x="10103" y="1534"/>
                  </a:cubicBezTo>
                  <a:cubicBezTo>
                    <a:pt x="15692" y="1534"/>
                    <a:pt x="20206" y="1205"/>
                    <a:pt x="20206" y="767"/>
                  </a:cubicBezTo>
                  <a:cubicBezTo>
                    <a:pt x="20206" y="351"/>
                    <a:pt x="15692" y="0"/>
                    <a:pt x="10103" y="0"/>
                  </a:cubicBezTo>
                  <a:close/>
                </a:path>
              </a:pathLst>
            </a:custGeom>
            <a:solidFill>
              <a:srgbClr val="D6AE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735;p31">
              <a:extLst>
                <a:ext uri="{FF2B5EF4-FFF2-40B4-BE49-F238E27FC236}">
                  <a16:creationId xmlns:a16="http://schemas.microsoft.com/office/drawing/2014/main" id="{39CF254D-FA66-05B0-B967-F715752D7516}"/>
                </a:ext>
              </a:extLst>
            </p:cNvPr>
            <p:cNvSpPr/>
            <p:nvPr/>
          </p:nvSpPr>
          <p:spPr>
            <a:xfrm>
              <a:off x="860500" y="3888600"/>
              <a:ext cx="460250" cy="315050"/>
            </a:xfrm>
            <a:custGeom>
              <a:avLst/>
              <a:gdLst/>
              <a:ahLst/>
              <a:cxnLst/>
              <a:rect l="l" t="t" r="r" b="b"/>
              <a:pathLst>
                <a:path w="18410" h="12602" extrusionOk="0">
                  <a:moveTo>
                    <a:pt x="6772" y="0"/>
                  </a:moveTo>
                  <a:cubicBezTo>
                    <a:pt x="3836" y="0"/>
                    <a:pt x="1359" y="2126"/>
                    <a:pt x="877" y="5040"/>
                  </a:cubicBezTo>
                  <a:lnTo>
                    <a:pt x="351" y="8350"/>
                  </a:lnTo>
                  <a:cubicBezTo>
                    <a:pt x="0" y="10585"/>
                    <a:pt x="1732" y="12601"/>
                    <a:pt x="4011" y="12601"/>
                  </a:cubicBezTo>
                  <a:lnTo>
                    <a:pt x="14421" y="12601"/>
                  </a:lnTo>
                  <a:cubicBezTo>
                    <a:pt x="16700" y="12601"/>
                    <a:pt x="18409" y="10563"/>
                    <a:pt x="18058" y="8350"/>
                  </a:cubicBezTo>
                  <a:lnTo>
                    <a:pt x="17532" y="5040"/>
                  </a:lnTo>
                  <a:cubicBezTo>
                    <a:pt x="17072" y="2126"/>
                    <a:pt x="14574" y="0"/>
                    <a:pt x="116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736;p31">
              <a:extLst>
                <a:ext uri="{FF2B5EF4-FFF2-40B4-BE49-F238E27FC236}">
                  <a16:creationId xmlns:a16="http://schemas.microsoft.com/office/drawing/2014/main" id="{4A8B5575-6750-0774-13D8-50573EDCB1C2}"/>
                </a:ext>
              </a:extLst>
            </p:cNvPr>
            <p:cNvSpPr/>
            <p:nvPr/>
          </p:nvSpPr>
          <p:spPr>
            <a:xfrm>
              <a:off x="876400" y="3716000"/>
              <a:ext cx="414750" cy="281100"/>
            </a:xfrm>
            <a:custGeom>
              <a:avLst/>
              <a:gdLst/>
              <a:ahLst/>
              <a:cxnLst/>
              <a:rect l="l" t="t" r="r" b="b"/>
              <a:pathLst>
                <a:path w="16590" h="11244" extrusionOk="0">
                  <a:moveTo>
                    <a:pt x="12492" y="1710"/>
                  </a:moveTo>
                  <a:cubicBezTo>
                    <a:pt x="13259" y="1710"/>
                    <a:pt x="13938" y="2105"/>
                    <a:pt x="14354" y="2740"/>
                  </a:cubicBezTo>
                  <a:cubicBezTo>
                    <a:pt x="14771" y="3354"/>
                    <a:pt x="14815" y="4121"/>
                    <a:pt x="14530" y="4844"/>
                  </a:cubicBezTo>
                  <a:lnTo>
                    <a:pt x="12623" y="9139"/>
                  </a:lnTo>
                  <a:lnTo>
                    <a:pt x="8328" y="9468"/>
                  </a:lnTo>
                  <a:lnTo>
                    <a:pt x="4032" y="9139"/>
                  </a:lnTo>
                  <a:lnTo>
                    <a:pt x="2213" y="4844"/>
                  </a:lnTo>
                  <a:cubicBezTo>
                    <a:pt x="1885" y="4121"/>
                    <a:pt x="1972" y="3354"/>
                    <a:pt x="2389" y="2740"/>
                  </a:cubicBezTo>
                  <a:cubicBezTo>
                    <a:pt x="2805" y="2083"/>
                    <a:pt x="3484" y="1710"/>
                    <a:pt x="4252" y="1710"/>
                  </a:cubicBezTo>
                  <a:close/>
                  <a:moveTo>
                    <a:pt x="4186" y="1"/>
                  </a:moveTo>
                  <a:cubicBezTo>
                    <a:pt x="2849" y="1"/>
                    <a:pt x="1622" y="680"/>
                    <a:pt x="877" y="1798"/>
                  </a:cubicBezTo>
                  <a:cubicBezTo>
                    <a:pt x="131" y="2915"/>
                    <a:pt x="0" y="4318"/>
                    <a:pt x="548" y="5545"/>
                  </a:cubicBezTo>
                  <a:lnTo>
                    <a:pt x="2849" y="10805"/>
                  </a:lnTo>
                  <a:lnTo>
                    <a:pt x="8328" y="11243"/>
                  </a:lnTo>
                  <a:lnTo>
                    <a:pt x="13785" y="10805"/>
                  </a:lnTo>
                  <a:lnTo>
                    <a:pt x="16086" y="5545"/>
                  </a:lnTo>
                  <a:cubicBezTo>
                    <a:pt x="16590" y="4318"/>
                    <a:pt x="16480" y="2915"/>
                    <a:pt x="15757" y="1798"/>
                  </a:cubicBezTo>
                  <a:cubicBezTo>
                    <a:pt x="15012" y="680"/>
                    <a:pt x="13785" y="1"/>
                    <a:pt x="124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737;p31">
              <a:extLst>
                <a:ext uri="{FF2B5EF4-FFF2-40B4-BE49-F238E27FC236}">
                  <a16:creationId xmlns:a16="http://schemas.microsoft.com/office/drawing/2014/main" id="{A7A748C0-DA2B-6C4E-2B4A-D51E2DAA0ABA}"/>
                </a:ext>
              </a:extLst>
            </p:cNvPr>
            <p:cNvSpPr/>
            <p:nvPr/>
          </p:nvSpPr>
          <p:spPr>
            <a:xfrm>
              <a:off x="862150" y="3888600"/>
              <a:ext cx="421325" cy="315050"/>
            </a:xfrm>
            <a:custGeom>
              <a:avLst/>
              <a:gdLst/>
              <a:ahLst/>
              <a:cxnLst/>
              <a:rect l="l" t="t" r="r" b="b"/>
              <a:pathLst>
                <a:path w="16853" h="12602" extrusionOk="0">
                  <a:moveTo>
                    <a:pt x="6772" y="0"/>
                  </a:moveTo>
                  <a:cubicBezTo>
                    <a:pt x="3835" y="0"/>
                    <a:pt x="1337" y="2126"/>
                    <a:pt x="877" y="5040"/>
                  </a:cubicBezTo>
                  <a:lnTo>
                    <a:pt x="351" y="8350"/>
                  </a:lnTo>
                  <a:cubicBezTo>
                    <a:pt x="0" y="10585"/>
                    <a:pt x="1732" y="12601"/>
                    <a:pt x="3989" y="12601"/>
                  </a:cubicBezTo>
                  <a:lnTo>
                    <a:pt x="14398" y="12601"/>
                  </a:lnTo>
                  <a:cubicBezTo>
                    <a:pt x="15341" y="12601"/>
                    <a:pt x="16174" y="12229"/>
                    <a:pt x="16853" y="11659"/>
                  </a:cubicBezTo>
                  <a:lnTo>
                    <a:pt x="16853" y="11659"/>
                  </a:lnTo>
                  <a:cubicBezTo>
                    <a:pt x="16173" y="11688"/>
                    <a:pt x="15514" y="11703"/>
                    <a:pt x="14876" y="11703"/>
                  </a:cubicBezTo>
                  <a:cubicBezTo>
                    <a:pt x="8341" y="11703"/>
                    <a:pt x="4137" y="10160"/>
                    <a:pt x="4537" y="6925"/>
                  </a:cubicBezTo>
                  <a:cubicBezTo>
                    <a:pt x="4909" y="3791"/>
                    <a:pt x="6509" y="1227"/>
                    <a:pt x="74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738;p31">
              <a:extLst>
                <a:ext uri="{FF2B5EF4-FFF2-40B4-BE49-F238E27FC236}">
                  <a16:creationId xmlns:a16="http://schemas.microsoft.com/office/drawing/2014/main" id="{0766D294-6338-A3B8-B854-101B46844894}"/>
                </a:ext>
              </a:extLst>
            </p:cNvPr>
            <p:cNvSpPr/>
            <p:nvPr/>
          </p:nvSpPr>
          <p:spPr>
            <a:xfrm>
              <a:off x="905425" y="3731350"/>
              <a:ext cx="337525" cy="209525"/>
            </a:xfrm>
            <a:custGeom>
              <a:avLst/>
              <a:gdLst/>
              <a:ahLst/>
              <a:cxnLst/>
              <a:rect l="l" t="t" r="r" b="b"/>
              <a:pathLst>
                <a:path w="13501" h="8381" extrusionOk="0">
                  <a:moveTo>
                    <a:pt x="3091" y="0"/>
                  </a:moveTo>
                  <a:cubicBezTo>
                    <a:pt x="1578" y="198"/>
                    <a:pt x="811" y="987"/>
                    <a:pt x="439" y="1841"/>
                  </a:cubicBezTo>
                  <a:cubicBezTo>
                    <a:pt x="1" y="2806"/>
                    <a:pt x="22" y="3901"/>
                    <a:pt x="395" y="4866"/>
                  </a:cubicBezTo>
                  <a:lnTo>
                    <a:pt x="1885" y="8372"/>
                  </a:lnTo>
                  <a:cubicBezTo>
                    <a:pt x="1967" y="8378"/>
                    <a:pt x="2048" y="8381"/>
                    <a:pt x="2128" y="8381"/>
                  </a:cubicBezTo>
                  <a:cubicBezTo>
                    <a:pt x="2346" y="8381"/>
                    <a:pt x="2559" y="8360"/>
                    <a:pt x="2784" y="8328"/>
                  </a:cubicBezTo>
                  <a:lnTo>
                    <a:pt x="1009" y="4230"/>
                  </a:lnTo>
                  <a:cubicBezTo>
                    <a:pt x="702" y="3507"/>
                    <a:pt x="746" y="2718"/>
                    <a:pt x="1228" y="2060"/>
                  </a:cubicBezTo>
                  <a:cubicBezTo>
                    <a:pt x="1644" y="1469"/>
                    <a:pt x="2345" y="1096"/>
                    <a:pt x="3112" y="1096"/>
                  </a:cubicBezTo>
                  <a:lnTo>
                    <a:pt x="11243" y="1096"/>
                  </a:lnTo>
                  <a:cubicBezTo>
                    <a:pt x="11988" y="1096"/>
                    <a:pt x="12711" y="1425"/>
                    <a:pt x="13106" y="2039"/>
                  </a:cubicBezTo>
                  <a:cubicBezTo>
                    <a:pt x="13325" y="2345"/>
                    <a:pt x="13434" y="2630"/>
                    <a:pt x="13500" y="2959"/>
                  </a:cubicBezTo>
                  <a:cubicBezTo>
                    <a:pt x="13500" y="2170"/>
                    <a:pt x="13084" y="1534"/>
                    <a:pt x="12558" y="1074"/>
                  </a:cubicBezTo>
                  <a:cubicBezTo>
                    <a:pt x="11791" y="373"/>
                    <a:pt x="10761" y="0"/>
                    <a:pt x="97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739;p31">
              <a:extLst>
                <a:ext uri="{FF2B5EF4-FFF2-40B4-BE49-F238E27FC236}">
                  <a16:creationId xmlns:a16="http://schemas.microsoft.com/office/drawing/2014/main" id="{AE14BF98-659D-F49C-A095-0D633B47CA44}"/>
                </a:ext>
              </a:extLst>
            </p:cNvPr>
            <p:cNvSpPr/>
            <p:nvPr/>
          </p:nvSpPr>
          <p:spPr>
            <a:xfrm>
              <a:off x="1131700" y="3929500"/>
              <a:ext cx="138075" cy="126675"/>
            </a:xfrm>
            <a:custGeom>
              <a:avLst/>
              <a:gdLst/>
              <a:ahLst/>
              <a:cxnLst/>
              <a:rect l="l" t="t" r="r" b="b"/>
              <a:pathLst>
                <a:path w="5523" h="5067" extrusionOk="0">
                  <a:moveTo>
                    <a:pt x="1711" y="1"/>
                  </a:moveTo>
                  <a:cubicBezTo>
                    <a:pt x="1345" y="1"/>
                    <a:pt x="1017" y="108"/>
                    <a:pt x="767" y="336"/>
                  </a:cubicBezTo>
                  <a:cubicBezTo>
                    <a:pt x="0" y="1016"/>
                    <a:pt x="285" y="2572"/>
                    <a:pt x="1381" y="3777"/>
                  </a:cubicBezTo>
                  <a:cubicBezTo>
                    <a:pt x="2122" y="4607"/>
                    <a:pt x="3044" y="5066"/>
                    <a:pt x="3800" y="5066"/>
                  </a:cubicBezTo>
                  <a:cubicBezTo>
                    <a:pt x="4162" y="5066"/>
                    <a:pt x="4486" y="4961"/>
                    <a:pt x="4734" y="4741"/>
                  </a:cubicBezTo>
                  <a:cubicBezTo>
                    <a:pt x="5523" y="4062"/>
                    <a:pt x="5238" y="2484"/>
                    <a:pt x="4142" y="1279"/>
                  </a:cubicBezTo>
                  <a:cubicBezTo>
                    <a:pt x="3403" y="465"/>
                    <a:pt x="2473" y="1"/>
                    <a:pt x="17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86774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6"/>
        <p:cNvGrpSpPr/>
        <p:nvPr/>
      </p:nvGrpSpPr>
      <p:grpSpPr>
        <a:xfrm>
          <a:off x="0" y="0"/>
          <a:ext cx="0" cy="0"/>
          <a:chOff x="0" y="0"/>
          <a:chExt cx="0" cy="0"/>
        </a:xfrm>
      </p:grpSpPr>
      <p:sp>
        <p:nvSpPr>
          <p:cNvPr id="45" name="Google Shape;1039;p33">
            <a:extLst>
              <a:ext uri="{FF2B5EF4-FFF2-40B4-BE49-F238E27FC236}">
                <a16:creationId xmlns:a16="http://schemas.microsoft.com/office/drawing/2014/main" id="{67C5F5A5-01C7-8D54-F3AC-EA6C089B7F24}"/>
              </a:ext>
            </a:extLst>
          </p:cNvPr>
          <p:cNvSpPr txBox="1">
            <a:spLocks/>
          </p:cNvSpPr>
          <p:nvPr/>
        </p:nvSpPr>
        <p:spPr>
          <a:xfrm>
            <a:off x="713250" y="521225"/>
            <a:ext cx="77175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600"/>
              <a:buFont typeface="Barlow"/>
              <a:buNone/>
              <a:defRPr sz="16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lt1"/>
              </a:buClr>
              <a:buSzPts val="1600"/>
              <a:buFont typeface="Barlow"/>
              <a:buNone/>
              <a:defRPr sz="1600" b="0" i="0" u="none" strike="noStrike" cap="none">
                <a:solidFill>
                  <a:schemeClr val="lt1"/>
                </a:solidFill>
                <a:latin typeface="Barlow"/>
                <a:ea typeface="Barlow"/>
                <a:cs typeface="Barlow"/>
                <a:sym typeface="Barlow"/>
              </a:defRPr>
            </a:lvl2pPr>
            <a:lvl3pPr marL="1371600" marR="0" lvl="2" indent="-317500" algn="ctr" rtl="0">
              <a:lnSpc>
                <a:spcPct val="100000"/>
              </a:lnSpc>
              <a:spcBef>
                <a:spcPts val="0"/>
              </a:spcBef>
              <a:spcAft>
                <a:spcPts val="0"/>
              </a:spcAft>
              <a:buClr>
                <a:schemeClr val="lt1"/>
              </a:buClr>
              <a:buSzPts val="1600"/>
              <a:buFont typeface="Barlow"/>
              <a:buNone/>
              <a:defRPr sz="1600" b="0" i="0" u="none" strike="noStrike" cap="none">
                <a:solidFill>
                  <a:schemeClr val="lt1"/>
                </a:solidFill>
                <a:latin typeface="Barlow"/>
                <a:ea typeface="Barlow"/>
                <a:cs typeface="Barlow"/>
                <a:sym typeface="Barlow"/>
              </a:defRPr>
            </a:lvl3pPr>
            <a:lvl4pPr marL="1828800" marR="0" lvl="3" indent="-317500" algn="ctr" rtl="0">
              <a:lnSpc>
                <a:spcPct val="100000"/>
              </a:lnSpc>
              <a:spcBef>
                <a:spcPts val="0"/>
              </a:spcBef>
              <a:spcAft>
                <a:spcPts val="0"/>
              </a:spcAft>
              <a:buClr>
                <a:schemeClr val="lt1"/>
              </a:buClr>
              <a:buSzPts val="1600"/>
              <a:buFont typeface="Barlow"/>
              <a:buNone/>
              <a:defRPr sz="1600" b="0" i="0" u="none" strike="noStrike" cap="none">
                <a:solidFill>
                  <a:schemeClr val="lt1"/>
                </a:solidFill>
                <a:latin typeface="Barlow"/>
                <a:ea typeface="Barlow"/>
                <a:cs typeface="Barlow"/>
                <a:sym typeface="Barlow"/>
              </a:defRPr>
            </a:lvl4pPr>
            <a:lvl5pPr marL="2286000" marR="0" lvl="4" indent="-317500" algn="ctr" rtl="0">
              <a:lnSpc>
                <a:spcPct val="100000"/>
              </a:lnSpc>
              <a:spcBef>
                <a:spcPts val="0"/>
              </a:spcBef>
              <a:spcAft>
                <a:spcPts val="0"/>
              </a:spcAft>
              <a:buClr>
                <a:schemeClr val="lt1"/>
              </a:buClr>
              <a:buSzPts val="1600"/>
              <a:buFont typeface="Barlow"/>
              <a:buNone/>
              <a:defRPr sz="1600" b="0" i="0" u="none" strike="noStrike" cap="none">
                <a:solidFill>
                  <a:schemeClr val="lt1"/>
                </a:solidFill>
                <a:latin typeface="Barlow"/>
                <a:ea typeface="Barlow"/>
                <a:cs typeface="Barlow"/>
                <a:sym typeface="Barlow"/>
              </a:defRPr>
            </a:lvl5pPr>
            <a:lvl6pPr marL="2743200" marR="0" lvl="5" indent="-317500" algn="ctr" rtl="0">
              <a:lnSpc>
                <a:spcPct val="100000"/>
              </a:lnSpc>
              <a:spcBef>
                <a:spcPts val="0"/>
              </a:spcBef>
              <a:spcAft>
                <a:spcPts val="0"/>
              </a:spcAft>
              <a:buClr>
                <a:schemeClr val="lt1"/>
              </a:buClr>
              <a:buSzPts val="1600"/>
              <a:buFont typeface="Barlow"/>
              <a:buNone/>
              <a:defRPr sz="1600" b="0" i="0" u="none" strike="noStrike" cap="none">
                <a:solidFill>
                  <a:schemeClr val="lt1"/>
                </a:solidFill>
                <a:latin typeface="Barlow"/>
                <a:ea typeface="Barlow"/>
                <a:cs typeface="Barlow"/>
                <a:sym typeface="Barlow"/>
              </a:defRPr>
            </a:lvl6pPr>
            <a:lvl7pPr marL="3200400" marR="0" lvl="6" indent="-317500" algn="ctr" rtl="0">
              <a:lnSpc>
                <a:spcPct val="100000"/>
              </a:lnSpc>
              <a:spcBef>
                <a:spcPts val="0"/>
              </a:spcBef>
              <a:spcAft>
                <a:spcPts val="0"/>
              </a:spcAft>
              <a:buClr>
                <a:schemeClr val="lt1"/>
              </a:buClr>
              <a:buSzPts val="1600"/>
              <a:buFont typeface="Barlow"/>
              <a:buNone/>
              <a:defRPr sz="1600" b="0" i="0" u="none" strike="noStrike" cap="none">
                <a:solidFill>
                  <a:schemeClr val="lt1"/>
                </a:solidFill>
                <a:latin typeface="Barlow"/>
                <a:ea typeface="Barlow"/>
                <a:cs typeface="Barlow"/>
                <a:sym typeface="Barlow"/>
              </a:defRPr>
            </a:lvl7pPr>
            <a:lvl8pPr marL="3657600" marR="0" lvl="7" indent="-317500" algn="ctr" rtl="0">
              <a:lnSpc>
                <a:spcPct val="100000"/>
              </a:lnSpc>
              <a:spcBef>
                <a:spcPts val="0"/>
              </a:spcBef>
              <a:spcAft>
                <a:spcPts val="0"/>
              </a:spcAft>
              <a:buClr>
                <a:schemeClr val="lt1"/>
              </a:buClr>
              <a:buSzPts val="1600"/>
              <a:buFont typeface="Barlow"/>
              <a:buNone/>
              <a:defRPr sz="1600" b="0" i="0" u="none" strike="noStrike" cap="none">
                <a:solidFill>
                  <a:schemeClr val="lt1"/>
                </a:solidFill>
                <a:latin typeface="Barlow"/>
                <a:ea typeface="Barlow"/>
                <a:cs typeface="Barlow"/>
                <a:sym typeface="Barlow"/>
              </a:defRPr>
            </a:lvl8pPr>
            <a:lvl9pPr marL="4114800" marR="0" lvl="8" indent="-317500" algn="ctr" rtl="0">
              <a:lnSpc>
                <a:spcPct val="100000"/>
              </a:lnSpc>
              <a:spcBef>
                <a:spcPts val="0"/>
              </a:spcBef>
              <a:spcAft>
                <a:spcPts val="0"/>
              </a:spcAft>
              <a:buClr>
                <a:schemeClr val="lt1"/>
              </a:buClr>
              <a:buSzPts val="1600"/>
              <a:buFont typeface="Barlow"/>
              <a:buNone/>
              <a:defRPr sz="1600" b="0" i="0" u="none" strike="noStrike" cap="none">
                <a:solidFill>
                  <a:schemeClr val="lt1"/>
                </a:solidFill>
                <a:latin typeface="Barlow"/>
                <a:ea typeface="Barlow"/>
                <a:cs typeface="Barlow"/>
                <a:sym typeface="Barlow"/>
              </a:defRPr>
            </a:lvl9pPr>
          </a:lstStyle>
          <a:p>
            <a:pPr marL="0" indent="0"/>
            <a:r>
              <a:rPr lang="en-US" sz="3500" b="1" dirty="0">
                <a:latin typeface="Quicksand" panose="020B0604020202020204" charset="0"/>
              </a:rPr>
              <a:t>SWOT</a:t>
            </a:r>
            <a:r>
              <a:rPr lang="en-US" sz="3500" dirty="0">
                <a:latin typeface="Quicksand" panose="020B0604020202020204" charset="0"/>
              </a:rPr>
              <a:t> Analysis</a:t>
            </a:r>
          </a:p>
        </p:txBody>
      </p:sp>
      <p:cxnSp>
        <p:nvCxnSpPr>
          <p:cNvPr id="50" name="Google Shape;1855;p44">
            <a:extLst>
              <a:ext uri="{FF2B5EF4-FFF2-40B4-BE49-F238E27FC236}">
                <a16:creationId xmlns:a16="http://schemas.microsoft.com/office/drawing/2014/main" id="{3203522A-D426-E12E-095F-8A1D4DE185C4}"/>
              </a:ext>
            </a:extLst>
          </p:cNvPr>
          <p:cNvCxnSpPr>
            <a:stCxn id="46" idx="3"/>
            <a:endCxn id="47" idx="1"/>
          </p:cNvCxnSpPr>
          <p:nvPr/>
        </p:nvCxnSpPr>
        <p:spPr>
          <a:xfrm>
            <a:off x="1744630" y="1503595"/>
            <a:ext cx="1418400" cy="0"/>
          </a:xfrm>
          <a:prstGeom prst="straightConnector1">
            <a:avLst/>
          </a:prstGeom>
          <a:noFill/>
          <a:ln w="9525" cap="flat" cmpd="sng">
            <a:solidFill>
              <a:schemeClr val="dk2"/>
            </a:solidFill>
            <a:prstDash val="solid"/>
            <a:round/>
            <a:headEnd type="none" w="med" len="med"/>
            <a:tailEnd type="none" w="med" len="med"/>
          </a:ln>
        </p:spPr>
      </p:cxnSp>
      <p:cxnSp>
        <p:nvCxnSpPr>
          <p:cNvPr id="51" name="Google Shape;1856;p44">
            <a:extLst>
              <a:ext uri="{FF2B5EF4-FFF2-40B4-BE49-F238E27FC236}">
                <a16:creationId xmlns:a16="http://schemas.microsoft.com/office/drawing/2014/main" id="{F83452E8-D659-425C-33A4-4F4D5C31186C}"/>
              </a:ext>
            </a:extLst>
          </p:cNvPr>
          <p:cNvCxnSpPr>
            <a:stCxn id="47" idx="3"/>
            <a:endCxn id="48" idx="1"/>
          </p:cNvCxnSpPr>
          <p:nvPr/>
        </p:nvCxnSpPr>
        <p:spPr>
          <a:xfrm>
            <a:off x="3743680" y="1503595"/>
            <a:ext cx="1418400" cy="0"/>
          </a:xfrm>
          <a:prstGeom prst="straightConnector1">
            <a:avLst/>
          </a:prstGeom>
          <a:noFill/>
          <a:ln w="9525" cap="flat" cmpd="sng">
            <a:solidFill>
              <a:schemeClr val="dk2"/>
            </a:solidFill>
            <a:prstDash val="solid"/>
            <a:round/>
            <a:headEnd type="none" w="med" len="med"/>
            <a:tailEnd type="none" w="med" len="med"/>
          </a:ln>
        </p:spPr>
      </p:cxnSp>
      <p:cxnSp>
        <p:nvCxnSpPr>
          <p:cNvPr id="52" name="Google Shape;1857;p44">
            <a:extLst>
              <a:ext uri="{FF2B5EF4-FFF2-40B4-BE49-F238E27FC236}">
                <a16:creationId xmlns:a16="http://schemas.microsoft.com/office/drawing/2014/main" id="{699A850C-8987-545C-85B0-54FCE196256A}"/>
              </a:ext>
            </a:extLst>
          </p:cNvPr>
          <p:cNvCxnSpPr>
            <a:stCxn id="48" idx="3"/>
            <a:endCxn id="49" idx="1"/>
          </p:cNvCxnSpPr>
          <p:nvPr/>
        </p:nvCxnSpPr>
        <p:spPr>
          <a:xfrm>
            <a:off x="5742732" y="1503595"/>
            <a:ext cx="1418100" cy="0"/>
          </a:xfrm>
          <a:prstGeom prst="straightConnector1">
            <a:avLst/>
          </a:prstGeom>
          <a:noFill/>
          <a:ln w="9525" cap="flat" cmpd="sng">
            <a:solidFill>
              <a:schemeClr val="dk2"/>
            </a:solidFill>
            <a:prstDash val="solid"/>
            <a:round/>
            <a:headEnd type="none" w="med" len="med"/>
            <a:tailEnd type="none" w="med" len="med"/>
          </a:ln>
        </p:spPr>
      </p:cxnSp>
      <p:sp>
        <p:nvSpPr>
          <p:cNvPr id="53" name="Google Shape;1839;p44">
            <a:extLst>
              <a:ext uri="{FF2B5EF4-FFF2-40B4-BE49-F238E27FC236}">
                <a16:creationId xmlns:a16="http://schemas.microsoft.com/office/drawing/2014/main" id="{D7611DCE-5476-59B3-1E7B-18E53533E214}"/>
              </a:ext>
            </a:extLst>
          </p:cNvPr>
          <p:cNvSpPr txBox="1"/>
          <p:nvPr/>
        </p:nvSpPr>
        <p:spPr>
          <a:xfrm>
            <a:off x="602046" y="2373431"/>
            <a:ext cx="1943205" cy="1425363"/>
          </a:xfrm>
          <a:prstGeom prst="rect">
            <a:avLst/>
          </a:prstGeom>
          <a:noFill/>
          <a:ln>
            <a:noFill/>
          </a:ln>
        </p:spPr>
        <p:txBody>
          <a:bodyPr spcFirstLastPara="1" wrap="square" lIns="91425" tIns="91425" rIns="91425" bIns="91425" anchor="t" anchorCtr="0">
            <a:noAutofit/>
          </a:bodyPr>
          <a:lstStyle/>
          <a:p>
            <a:pPr marL="285750" lvl="0" indent="-285750" rtl="0">
              <a:spcBef>
                <a:spcPts val="0"/>
              </a:spcBef>
              <a:spcAft>
                <a:spcPts val="0"/>
              </a:spcAft>
              <a:buClr>
                <a:schemeClr val="tx1"/>
              </a:buClr>
              <a:buFont typeface="Arial" panose="020B0604020202020204" pitchFamily="34" charset="0"/>
              <a:buChar char="•"/>
            </a:pPr>
            <a:r>
              <a:rPr lang="en-US" sz="1200" dirty="0">
                <a:solidFill>
                  <a:schemeClr val="dk1"/>
                </a:solidFill>
                <a:latin typeface="Quicksand" panose="020B0604020202020204" charset="0"/>
                <a:ea typeface="Dosis"/>
                <a:cs typeface="Dosis"/>
                <a:sym typeface="Dosis"/>
              </a:rPr>
              <a:t>Integration with wearable tech</a:t>
            </a:r>
            <a:endParaRPr lang="ro-RO" sz="1200" dirty="0">
              <a:solidFill>
                <a:schemeClr val="dk1"/>
              </a:solidFill>
              <a:latin typeface="Quicksand" panose="020B0604020202020204" charset="0"/>
              <a:ea typeface="Dosis"/>
              <a:cs typeface="Dosis"/>
              <a:sym typeface="Dosis"/>
            </a:endParaRPr>
          </a:p>
          <a:p>
            <a:pPr marL="285750" lvl="0" indent="-285750" rtl="0">
              <a:spcBef>
                <a:spcPts val="0"/>
              </a:spcBef>
              <a:spcAft>
                <a:spcPts val="0"/>
              </a:spcAft>
              <a:buClr>
                <a:schemeClr val="tx1"/>
              </a:buClr>
              <a:buFont typeface="Arial" panose="020B0604020202020204" pitchFamily="34" charset="0"/>
              <a:buChar char="•"/>
            </a:pPr>
            <a:r>
              <a:rPr lang="en-US" sz="1200" dirty="0">
                <a:solidFill>
                  <a:schemeClr val="dk1"/>
                </a:solidFill>
                <a:latin typeface="Quicksand" panose="020B0604020202020204" charset="0"/>
                <a:ea typeface="Dosis"/>
                <a:cs typeface="Dosis"/>
                <a:sym typeface="Dosis"/>
              </a:rPr>
              <a:t>Detailed analytics</a:t>
            </a:r>
            <a:endParaRPr lang="ro-RO" sz="1200" dirty="0">
              <a:solidFill>
                <a:schemeClr val="dk1"/>
              </a:solidFill>
              <a:latin typeface="Quicksand" panose="020B0604020202020204" charset="0"/>
              <a:ea typeface="Dosis"/>
              <a:cs typeface="Dosis"/>
              <a:sym typeface="Dosis"/>
            </a:endParaRPr>
          </a:p>
          <a:p>
            <a:pPr marL="285750" lvl="0" indent="-285750" rtl="0">
              <a:spcBef>
                <a:spcPts val="0"/>
              </a:spcBef>
              <a:spcAft>
                <a:spcPts val="0"/>
              </a:spcAft>
              <a:buClr>
                <a:schemeClr val="tx1"/>
              </a:buClr>
              <a:buFont typeface="Arial" panose="020B0604020202020204" pitchFamily="34" charset="0"/>
              <a:buChar char="•"/>
            </a:pPr>
            <a:endParaRPr sz="1200" dirty="0">
              <a:solidFill>
                <a:schemeClr val="dk1"/>
              </a:solidFill>
              <a:latin typeface="Quicksand" panose="020B0604020202020204" charset="0"/>
              <a:ea typeface="Dosis"/>
              <a:cs typeface="Dosis"/>
              <a:sym typeface="Dosis"/>
            </a:endParaRPr>
          </a:p>
        </p:txBody>
      </p:sp>
      <p:sp>
        <p:nvSpPr>
          <p:cNvPr id="54" name="Google Shape;1839;p44">
            <a:extLst>
              <a:ext uri="{FF2B5EF4-FFF2-40B4-BE49-F238E27FC236}">
                <a16:creationId xmlns:a16="http://schemas.microsoft.com/office/drawing/2014/main" id="{D8873A5C-0BFD-F5FE-AA99-3984322F15B0}"/>
              </a:ext>
            </a:extLst>
          </p:cNvPr>
          <p:cNvSpPr txBox="1"/>
          <p:nvPr/>
        </p:nvSpPr>
        <p:spPr>
          <a:xfrm>
            <a:off x="2600935" y="2373430"/>
            <a:ext cx="1943205" cy="1425363"/>
          </a:xfrm>
          <a:prstGeom prst="rect">
            <a:avLst/>
          </a:prstGeom>
          <a:noFill/>
          <a:ln>
            <a:noFill/>
          </a:ln>
        </p:spPr>
        <p:txBody>
          <a:bodyPr spcFirstLastPara="1" wrap="square" lIns="91425" tIns="91425" rIns="91425" bIns="91425" anchor="t" anchorCtr="0">
            <a:noAutofit/>
          </a:bodyPr>
          <a:lstStyle/>
          <a:p>
            <a:pPr marL="285750" lvl="0" indent="-285750" rtl="0">
              <a:spcBef>
                <a:spcPts val="0"/>
              </a:spcBef>
              <a:spcAft>
                <a:spcPts val="0"/>
              </a:spcAft>
              <a:buClr>
                <a:schemeClr val="tx1"/>
              </a:buClr>
              <a:buFont typeface="Arial" panose="020B0604020202020204" pitchFamily="34" charset="0"/>
              <a:buChar char="•"/>
            </a:pPr>
            <a:r>
              <a:rPr lang="en-US" sz="1200" dirty="0">
                <a:solidFill>
                  <a:schemeClr val="dk1"/>
                </a:solidFill>
                <a:latin typeface="Quicksand" panose="020B0604020202020204" charset="0"/>
                <a:ea typeface="Dosis"/>
                <a:cs typeface="Dosis"/>
                <a:sym typeface="Dosis"/>
              </a:rPr>
              <a:t>Significant development resources</a:t>
            </a:r>
            <a:endParaRPr lang="ro-RO" sz="1200" dirty="0">
              <a:solidFill>
                <a:schemeClr val="dk1"/>
              </a:solidFill>
              <a:latin typeface="Quicksand" panose="020B0604020202020204" charset="0"/>
              <a:ea typeface="Dosis"/>
              <a:cs typeface="Dosis"/>
              <a:sym typeface="Dosis"/>
            </a:endParaRPr>
          </a:p>
          <a:p>
            <a:pPr marL="285750" lvl="0" indent="-285750" rtl="0">
              <a:spcBef>
                <a:spcPts val="0"/>
              </a:spcBef>
              <a:spcAft>
                <a:spcPts val="0"/>
              </a:spcAft>
              <a:buClr>
                <a:schemeClr val="tx1"/>
              </a:buClr>
              <a:buFont typeface="Arial" panose="020B0604020202020204" pitchFamily="34" charset="0"/>
              <a:buChar char="•"/>
            </a:pPr>
            <a:r>
              <a:rPr lang="ro-RO" sz="1200" dirty="0">
                <a:solidFill>
                  <a:schemeClr val="dk1"/>
                </a:solidFill>
                <a:latin typeface="Quicksand" panose="020B0604020202020204" charset="0"/>
                <a:ea typeface="Dosis"/>
                <a:cs typeface="Dosis"/>
                <a:sym typeface="Dosis"/>
              </a:rPr>
              <a:t>Competition </a:t>
            </a:r>
          </a:p>
          <a:p>
            <a:pPr marL="285750" lvl="0" indent="-285750" rtl="0">
              <a:spcBef>
                <a:spcPts val="0"/>
              </a:spcBef>
              <a:spcAft>
                <a:spcPts val="0"/>
              </a:spcAft>
              <a:buClr>
                <a:schemeClr val="tx1"/>
              </a:buClr>
              <a:buFont typeface="Arial" panose="020B0604020202020204" pitchFamily="34" charset="0"/>
              <a:buChar char="•"/>
            </a:pPr>
            <a:r>
              <a:rPr lang="en-US" sz="1200" dirty="0">
                <a:solidFill>
                  <a:schemeClr val="dk1"/>
                </a:solidFill>
                <a:latin typeface="Quicksand" panose="020B0604020202020204" charset="0"/>
                <a:ea typeface="Dosis"/>
                <a:cs typeface="Dosis"/>
                <a:sym typeface="Dosis"/>
              </a:rPr>
              <a:t>Limited early adoption</a:t>
            </a:r>
            <a:endParaRPr sz="1200" dirty="0">
              <a:solidFill>
                <a:schemeClr val="dk1"/>
              </a:solidFill>
              <a:latin typeface="Quicksand" panose="020B0604020202020204" charset="0"/>
              <a:ea typeface="Dosis"/>
              <a:cs typeface="Dosis"/>
              <a:sym typeface="Dosis"/>
            </a:endParaRPr>
          </a:p>
        </p:txBody>
      </p:sp>
      <p:sp>
        <p:nvSpPr>
          <p:cNvPr id="55" name="Google Shape;1839;p44">
            <a:extLst>
              <a:ext uri="{FF2B5EF4-FFF2-40B4-BE49-F238E27FC236}">
                <a16:creationId xmlns:a16="http://schemas.microsoft.com/office/drawing/2014/main" id="{C18EC3C8-59B4-D09F-C55D-DB3DAF479516}"/>
              </a:ext>
            </a:extLst>
          </p:cNvPr>
          <p:cNvSpPr txBox="1"/>
          <p:nvPr/>
        </p:nvSpPr>
        <p:spPr>
          <a:xfrm>
            <a:off x="4601114" y="2373430"/>
            <a:ext cx="1943205" cy="1425363"/>
          </a:xfrm>
          <a:prstGeom prst="rect">
            <a:avLst/>
          </a:prstGeom>
          <a:noFill/>
          <a:ln>
            <a:noFill/>
          </a:ln>
        </p:spPr>
        <p:txBody>
          <a:bodyPr spcFirstLastPara="1" wrap="square" lIns="91425" tIns="91425" rIns="91425" bIns="91425" anchor="t" anchorCtr="0">
            <a:noAutofit/>
          </a:bodyPr>
          <a:lstStyle/>
          <a:p>
            <a:pPr marL="285750" lvl="0" indent="-285750" rtl="0">
              <a:spcBef>
                <a:spcPts val="0"/>
              </a:spcBef>
              <a:spcAft>
                <a:spcPts val="0"/>
              </a:spcAft>
              <a:buClr>
                <a:schemeClr val="tx1"/>
              </a:buClr>
              <a:buFont typeface="Arial" panose="020B0604020202020204" pitchFamily="34" charset="0"/>
              <a:buChar char="•"/>
            </a:pPr>
            <a:r>
              <a:rPr lang="en-US" sz="1200" dirty="0">
                <a:solidFill>
                  <a:schemeClr val="dk1"/>
                </a:solidFill>
                <a:latin typeface="Quicksand" panose="020B0604020202020204" charset="0"/>
                <a:ea typeface="Dosis"/>
                <a:cs typeface="Dosis"/>
                <a:sym typeface="Dosis"/>
              </a:rPr>
              <a:t>Growing fitness industry and nutrition knowledge</a:t>
            </a:r>
          </a:p>
          <a:p>
            <a:pPr marL="285750" lvl="0" indent="-285750" rtl="0">
              <a:spcBef>
                <a:spcPts val="0"/>
              </a:spcBef>
              <a:spcAft>
                <a:spcPts val="0"/>
              </a:spcAft>
              <a:buClr>
                <a:schemeClr val="tx1"/>
              </a:buClr>
              <a:buFont typeface="Arial" panose="020B0604020202020204" pitchFamily="34" charset="0"/>
              <a:buChar char="•"/>
            </a:pPr>
            <a:r>
              <a:rPr lang="en-US" sz="1200" dirty="0">
                <a:solidFill>
                  <a:schemeClr val="dk1"/>
                </a:solidFill>
                <a:latin typeface="Quicksand" panose="020B0604020202020204" charset="0"/>
                <a:ea typeface="Dosis"/>
                <a:cs typeface="Dosis"/>
                <a:sym typeface="Dosis"/>
              </a:rPr>
              <a:t>Subscription models</a:t>
            </a:r>
          </a:p>
          <a:p>
            <a:pPr marL="285750" lvl="0" indent="-285750" rtl="0">
              <a:spcBef>
                <a:spcPts val="0"/>
              </a:spcBef>
              <a:spcAft>
                <a:spcPts val="0"/>
              </a:spcAft>
              <a:buClr>
                <a:schemeClr val="tx1"/>
              </a:buClr>
              <a:buFont typeface="Arial" panose="020B0604020202020204" pitchFamily="34" charset="0"/>
              <a:buChar char="•"/>
            </a:pPr>
            <a:r>
              <a:rPr lang="en-US" sz="1200" dirty="0">
                <a:solidFill>
                  <a:schemeClr val="dk1"/>
                </a:solidFill>
                <a:latin typeface="Quicksand" panose="020B0604020202020204" charset="0"/>
                <a:ea typeface="Dosis"/>
                <a:cs typeface="Dosis"/>
                <a:sym typeface="Dosis"/>
              </a:rPr>
              <a:t>Gamification features</a:t>
            </a:r>
            <a:endParaRPr lang="ro-RO" sz="1200" dirty="0">
              <a:solidFill>
                <a:schemeClr val="dk1"/>
              </a:solidFill>
              <a:latin typeface="Quicksand" panose="020B0604020202020204" charset="0"/>
              <a:ea typeface="Dosis"/>
              <a:cs typeface="Dosis"/>
              <a:sym typeface="Dosis"/>
            </a:endParaRPr>
          </a:p>
          <a:p>
            <a:pPr marL="285750" lvl="0" indent="-285750" rtl="0">
              <a:spcBef>
                <a:spcPts val="0"/>
              </a:spcBef>
              <a:spcAft>
                <a:spcPts val="0"/>
              </a:spcAft>
              <a:buClr>
                <a:schemeClr val="tx1"/>
              </a:buClr>
              <a:buFont typeface="Arial" panose="020B0604020202020204" pitchFamily="34" charset="0"/>
              <a:buChar char="•"/>
            </a:pPr>
            <a:endParaRPr sz="1200" dirty="0">
              <a:solidFill>
                <a:schemeClr val="dk1"/>
              </a:solidFill>
              <a:latin typeface="Quicksand" panose="020B0604020202020204" charset="0"/>
              <a:ea typeface="Dosis"/>
              <a:cs typeface="Dosis"/>
              <a:sym typeface="Dosis"/>
            </a:endParaRPr>
          </a:p>
        </p:txBody>
      </p:sp>
      <p:sp>
        <p:nvSpPr>
          <p:cNvPr id="56" name="Google Shape;1839;p44">
            <a:extLst>
              <a:ext uri="{FF2B5EF4-FFF2-40B4-BE49-F238E27FC236}">
                <a16:creationId xmlns:a16="http://schemas.microsoft.com/office/drawing/2014/main" id="{3F2553D9-4742-710A-EC0A-1BC3E3940E22}"/>
              </a:ext>
            </a:extLst>
          </p:cNvPr>
          <p:cNvSpPr txBox="1"/>
          <p:nvPr/>
        </p:nvSpPr>
        <p:spPr>
          <a:xfrm>
            <a:off x="6598706" y="2373430"/>
            <a:ext cx="1943205" cy="1425363"/>
          </a:xfrm>
          <a:prstGeom prst="rect">
            <a:avLst/>
          </a:prstGeom>
          <a:noFill/>
          <a:ln>
            <a:noFill/>
          </a:ln>
        </p:spPr>
        <p:txBody>
          <a:bodyPr spcFirstLastPara="1" wrap="square" lIns="91425" tIns="91425" rIns="91425" bIns="91425" anchor="t" anchorCtr="0">
            <a:noAutofit/>
          </a:bodyPr>
          <a:lstStyle/>
          <a:p>
            <a:pPr marL="285750" lvl="0" indent="-285750" rtl="0">
              <a:spcBef>
                <a:spcPts val="0"/>
              </a:spcBef>
              <a:spcAft>
                <a:spcPts val="0"/>
              </a:spcAft>
              <a:buClr>
                <a:schemeClr val="tx1"/>
              </a:buClr>
              <a:buFont typeface="Arial" panose="020B0604020202020204" pitchFamily="34" charset="0"/>
              <a:buChar char="•"/>
            </a:pPr>
            <a:r>
              <a:rPr lang="en-US" sz="1200" dirty="0">
                <a:solidFill>
                  <a:schemeClr val="dk1"/>
                </a:solidFill>
                <a:latin typeface="Quicksand" panose="020B0604020202020204" charset="0"/>
                <a:ea typeface="Dosis"/>
                <a:cs typeface="Dosis"/>
                <a:sym typeface="Dosis"/>
              </a:rPr>
              <a:t>Disruption with AI and virtual reality</a:t>
            </a:r>
          </a:p>
          <a:p>
            <a:pPr marL="285750" lvl="0" indent="-285750" rtl="0">
              <a:spcBef>
                <a:spcPts val="0"/>
              </a:spcBef>
              <a:spcAft>
                <a:spcPts val="0"/>
              </a:spcAft>
              <a:buClr>
                <a:schemeClr val="tx1"/>
              </a:buClr>
              <a:buFont typeface="Arial" panose="020B0604020202020204" pitchFamily="34" charset="0"/>
              <a:buChar char="•"/>
            </a:pPr>
            <a:r>
              <a:rPr lang="en-US" sz="1200" dirty="0">
                <a:solidFill>
                  <a:schemeClr val="dk1"/>
                </a:solidFill>
                <a:latin typeface="Quicksand" panose="020B0604020202020204" charset="0"/>
                <a:ea typeface="Dosis"/>
                <a:cs typeface="Dosis"/>
                <a:sym typeface="Dosis"/>
              </a:rPr>
              <a:t>Changing market</a:t>
            </a:r>
            <a:endParaRPr sz="1200" dirty="0">
              <a:solidFill>
                <a:schemeClr val="dk1"/>
              </a:solidFill>
              <a:latin typeface="Quicksand" panose="020B0604020202020204" charset="0"/>
              <a:ea typeface="Dosis"/>
              <a:cs typeface="Dosis"/>
              <a:sym typeface="Dosis"/>
            </a:endParaRPr>
          </a:p>
        </p:txBody>
      </p:sp>
      <p:grpSp>
        <p:nvGrpSpPr>
          <p:cNvPr id="1029" name="Google Shape;1986;p47">
            <a:extLst>
              <a:ext uri="{FF2B5EF4-FFF2-40B4-BE49-F238E27FC236}">
                <a16:creationId xmlns:a16="http://schemas.microsoft.com/office/drawing/2014/main" id="{A5587532-D7C9-A5F6-15B2-D71A544E4454}"/>
              </a:ext>
            </a:extLst>
          </p:cNvPr>
          <p:cNvGrpSpPr/>
          <p:nvPr/>
        </p:nvGrpSpPr>
        <p:grpSpPr>
          <a:xfrm>
            <a:off x="589945" y="1125322"/>
            <a:ext cx="7725868" cy="741200"/>
            <a:chOff x="713522" y="2314693"/>
            <a:chExt cx="7725868" cy="741200"/>
          </a:xfrm>
        </p:grpSpPr>
        <p:grpSp>
          <p:nvGrpSpPr>
            <p:cNvPr id="1030" name="Google Shape;1987;p47">
              <a:extLst>
                <a:ext uri="{FF2B5EF4-FFF2-40B4-BE49-F238E27FC236}">
                  <a16:creationId xmlns:a16="http://schemas.microsoft.com/office/drawing/2014/main" id="{3915DC74-606D-EA1C-CCE3-DA6820EB0F1A}"/>
                </a:ext>
              </a:extLst>
            </p:cNvPr>
            <p:cNvGrpSpPr/>
            <p:nvPr/>
          </p:nvGrpSpPr>
          <p:grpSpPr>
            <a:xfrm>
              <a:off x="713522" y="2314693"/>
              <a:ext cx="7725868" cy="741200"/>
              <a:chOff x="713522" y="2695693"/>
              <a:chExt cx="7725868" cy="741200"/>
            </a:xfrm>
          </p:grpSpPr>
          <p:grpSp>
            <p:nvGrpSpPr>
              <p:cNvPr id="1032" name="Google Shape;1988;p47">
                <a:extLst>
                  <a:ext uri="{FF2B5EF4-FFF2-40B4-BE49-F238E27FC236}">
                    <a16:creationId xmlns:a16="http://schemas.microsoft.com/office/drawing/2014/main" id="{1B5DB897-EA6F-842D-21AA-0924EB36C4F3}"/>
                  </a:ext>
                </a:extLst>
              </p:cNvPr>
              <p:cNvGrpSpPr/>
              <p:nvPr/>
            </p:nvGrpSpPr>
            <p:grpSpPr>
              <a:xfrm>
                <a:off x="713522" y="2695693"/>
                <a:ext cx="7725868" cy="741200"/>
                <a:chOff x="4183850" y="3669409"/>
                <a:chExt cx="7725868" cy="741200"/>
              </a:xfrm>
            </p:grpSpPr>
            <p:grpSp>
              <p:nvGrpSpPr>
                <p:cNvPr id="1034" name="Google Shape;1989;p47">
                  <a:extLst>
                    <a:ext uri="{FF2B5EF4-FFF2-40B4-BE49-F238E27FC236}">
                      <a16:creationId xmlns:a16="http://schemas.microsoft.com/office/drawing/2014/main" id="{61FBF5D7-89B4-6143-59A5-F0795C679C69}"/>
                    </a:ext>
                  </a:extLst>
                </p:cNvPr>
                <p:cNvGrpSpPr/>
                <p:nvPr/>
              </p:nvGrpSpPr>
              <p:grpSpPr>
                <a:xfrm>
                  <a:off x="4183850" y="3669409"/>
                  <a:ext cx="7725868" cy="741200"/>
                  <a:chOff x="4183850" y="3421375"/>
                  <a:chExt cx="7725868" cy="741200"/>
                </a:xfrm>
              </p:grpSpPr>
              <p:sp>
                <p:nvSpPr>
                  <p:cNvPr id="1062" name="Google Shape;1990;p47">
                    <a:extLst>
                      <a:ext uri="{FF2B5EF4-FFF2-40B4-BE49-F238E27FC236}">
                        <a16:creationId xmlns:a16="http://schemas.microsoft.com/office/drawing/2014/main" id="{DC37CA1E-45C0-BC23-4F8F-9C8F8D866734}"/>
                      </a:ext>
                    </a:extLst>
                  </p:cNvPr>
                  <p:cNvSpPr/>
                  <p:nvPr/>
                </p:nvSpPr>
                <p:spPr>
                  <a:xfrm>
                    <a:off x="4183850" y="3761900"/>
                    <a:ext cx="1482950" cy="61650"/>
                  </a:xfrm>
                  <a:custGeom>
                    <a:avLst/>
                    <a:gdLst/>
                    <a:ahLst/>
                    <a:cxnLst/>
                    <a:rect l="l" t="t" r="r" b="b"/>
                    <a:pathLst>
                      <a:path w="59318" h="2466" extrusionOk="0">
                        <a:moveTo>
                          <a:pt x="1250" y="1"/>
                        </a:moveTo>
                        <a:cubicBezTo>
                          <a:pt x="572" y="1"/>
                          <a:pt x="24" y="548"/>
                          <a:pt x="24" y="1239"/>
                        </a:cubicBezTo>
                        <a:cubicBezTo>
                          <a:pt x="0" y="1917"/>
                          <a:pt x="572" y="2465"/>
                          <a:pt x="1250" y="2465"/>
                        </a:cubicBezTo>
                        <a:lnTo>
                          <a:pt x="59317" y="2465"/>
                        </a:lnTo>
                        <a:lnTo>
                          <a:pt x="59317" y="1"/>
                        </a:lnTo>
                        <a:close/>
                      </a:path>
                    </a:pathLst>
                  </a:custGeom>
                  <a:solidFill>
                    <a:srgbClr val="97B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991;p47">
                    <a:extLst>
                      <a:ext uri="{FF2B5EF4-FFF2-40B4-BE49-F238E27FC236}">
                        <a16:creationId xmlns:a16="http://schemas.microsoft.com/office/drawing/2014/main" id="{8139A7C7-1A2C-3F20-4880-82BF74E05CC1}"/>
                      </a:ext>
                    </a:extLst>
                  </p:cNvPr>
                  <p:cNvSpPr/>
                  <p:nvPr/>
                </p:nvSpPr>
                <p:spPr>
                  <a:xfrm>
                    <a:off x="4455900" y="3421375"/>
                    <a:ext cx="125925" cy="741200"/>
                  </a:xfrm>
                  <a:custGeom>
                    <a:avLst/>
                    <a:gdLst/>
                    <a:ahLst/>
                    <a:cxnLst/>
                    <a:rect l="l" t="t" r="r" b="b"/>
                    <a:pathLst>
                      <a:path w="5037" h="29648" extrusionOk="0">
                        <a:moveTo>
                          <a:pt x="2513" y="1"/>
                        </a:moveTo>
                        <a:cubicBezTo>
                          <a:pt x="1132" y="1"/>
                          <a:pt x="1" y="1132"/>
                          <a:pt x="1" y="2513"/>
                        </a:cubicBezTo>
                        <a:lnTo>
                          <a:pt x="1" y="27135"/>
                        </a:lnTo>
                        <a:cubicBezTo>
                          <a:pt x="1" y="28504"/>
                          <a:pt x="1132" y="29647"/>
                          <a:pt x="2513" y="29647"/>
                        </a:cubicBezTo>
                        <a:cubicBezTo>
                          <a:pt x="3906" y="29647"/>
                          <a:pt x="5037" y="28516"/>
                          <a:pt x="5037" y="27135"/>
                        </a:cubicBezTo>
                        <a:lnTo>
                          <a:pt x="5037" y="2513"/>
                        </a:lnTo>
                        <a:cubicBezTo>
                          <a:pt x="5037" y="1132"/>
                          <a:pt x="3906" y="1"/>
                          <a:pt x="25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992;p47">
                    <a:extLst>
                      <a:ext uri="{FF2B5EF4-FFF2-40B4-BE49-F238E27FC236}">
                        <a16:creationId xmlns:a16="http://schemas.microsoft.com/office/drawing/2014/main" id="{345CB0B8-0284-4B53-602B-E6AB55FF120C}"/>
                      </a:ext>
                    </a:extLst>
                  </p:cNvPr>
                  <p:cNvSpPr/>
                  <p:nvPr/>
                </p:nvSpPr>
                <p:spPr>
                  <a:xfrm>
                    <a:off x="4455900" y="3961625"/>
                    <a:ext cx="125925" cy="200650"/>
                  </a:xfrm>
                  <a:custGeom>
                    <a:avLst/>
                    <a:gdLst/>
                    <a:ahLst/>
                    <a:cxnLst/>
                    <a:rect l="l" t="t" r="r" b="b"/>
                    <a:pathLst>
                      <a:path w="5037" h="8026" extrusionOk="0">
                        <a:moveTo>
                          <a:pt x="1" y="1"/>
                        </a:moveTo>
                        <a:lnTo>
                          <a:pt x="1" y="5513"/>
                        </a:lnTo>
                        <a:cubicBezTo>
                          <a:pt x="1" y="6894"/>
                          <a:pt x="1132" y="8025"/>
                          <a:pt x="2513" y="8025"/>
                        </a:cubicBezTo>
                        <a:cubicBezTo>
                          <a:pt x="3906" y="8025"/>
                          <a:pt x="5037" y="6894"/>
                          <a:pt x="5037" y="5513"/>
                        </a:cubicBezTo>
                        <a:lnTo>
                          <a:pt x="5037" y="1"/>
                        </a:lnTo>
                        <a:cubicBezTo>
                          <a:pt x="5037" y="1382"/>
                          <a:pt x="3906" y="2513"/>
                          <a:pt x="2513" y="2513"/>
                        </a:cubicBezTo>
                        <a:cubicBezTo>
                          <a:pt x="1132" y="2513"/>
                          <a:pt x="1" y="1382"/>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993;p47">
                    <a:extLst>
                      <a:ext uri="{FF2B5EF4-FFF2-40B4-BE49-F238E27FC236}">
                        <a16:creationId xmlns:a16="http://schemas.microsoft.com/office/drawing/2014/main" id="{DD6D5FDB-CB65-8626-02CB-B53BA01ACFC5}"/>
                      </a:ext>
                    </a:extLst>
                  </p:cNvPr>
                  <p:cNvSpPr/>
                  <p:nvPr/>
                </p:nvSpPr>
                <p:spPr>
                  <a:xfrm>
                    <a:off x="4366000" y="3526450"/>
                    <a:ext cx="89925" cy="531350"/>
                  </a:xfrm>
                  <a:custGeom>
                    <a:avLst/>
                    <a:gdLst/>
                    <a:ahLst/>
                    <a:cxnLst/>
                    <a:rect l="l" t="t" r="r" b="b"/>
                    <a:pathLst>
                      <a:path w="3597" h="21254" extrusionOk="0">
                        <a:moveTo>
                          <a:pt x="1799" y="1"/>
                        </a:moveTo>
                        <a:cubicBezTo>
                          <a:pt x="799" y="1"/>
                          <a:pt x="1" y="810"/>
                          <a:pt x="1" y="1799"/>
                        </a:cubicBezTo>
                        <a:lnTo>
                          <a:pt x="1" y="19444"/>
                        </a:lnTo>
                        <a:cubicBezTo>
                          <a:pt x="1" y="20432"/>
                          <a:pt x="799" y="21253"/>
                          <a:pt x="1799" y="21253"/>
                        </a:cubicBezTo>
                        <a:cubicBezTo>
                          <a:pt x="2799" y="21253"/>
                          <a:pt x="3597" y="20432"/>
                          <a:pt x="3597" y="19444"/>
                        </a:cubicBezTo>
                        <a:lnTo>
                          <a:pt x="3597" y="1799"/>
                        </a:lnTo>
                        <a:cubicBezTo>
                          <a:pt x="3597" y="798"/>
                          <a:pt x="2775" y="1"/>
                          <a:pt x="17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994;p47">
                    <a:extLst>
                      <a:ext uri="{FF2B5EF4-FFF2-40B4-BE49-F238E27FC236}">
                        <a16:creationId xmlns:a16="http://schemas.microsoft.com/office/drawing/2014/main" id="{162A5ACA-C73F-7151-BEE6-963F63ADF288}"/>
                      </a:ext>
                    </a:extLst>
                  </p:cNvPr>
                  <p:cNvSpPr/>
                  <p:nvPr/>
                </p:nvSpPr>
                <p:spPr>
                  <a:xfrm>
                    <a:off x="4366000" y="3913700"/>
                    <a:ext cx="89925" cy="143500"/>
                  </a:xfrm>
                  <a:custGeom>
                    <a:avLst/>
                    <a:gdLst/>
                    <a:ahLst/>
                    <a:cxnLst/>
                    <a:rect l="l" t="t" r="r" b="b"/>
                    <a:pathLst>
                      <a:path w="3597" h="5740" extrusionOk="0">
                        <a:moveTo>
                          <a:pt x="1" y="1"/>
                        </a:moveTo>
                        <a:lnTo>
                          <a:pt x="1" y="3942"/>
                        </a:lnTo>
                        <a:cubicBezTo>
                          <a:pt x="1" y="4930"/>
                          <a:pt x="811" y="5740"/>
                          <a:pt x="1799" y="5740"/>
                        </a:cubicBezTo>
                        <a:cubicBezTo>
                          <a:pt x="2775" y="5740"/>
                          <a:pt x="3597" y="4942"/>
                          <a:pt x="3597" y="3942"/>
                        </a:cubicBezTo>
                        <a:lnTo>
                          <a:pt x="3597" y="1"/>
                        </a:lnTo>
                        <a:cubicBezTo>
                          <a:pt x="3597" y="977"/>
                          <a:pt x="2799" y="1799"/>
                          <a:pt x="1799" y="1799"/>
                        </a:cubicBezTo>
                        <a:cubicBezTo>
                          <a:pt x="799" y="1799"/>
                          <a:pt x="1" y="100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995;p47">
                    <a:extLst>
                      <a:ext uri="{FF2B5EF4-FFF2-40B4-BE49-F238E27FC236}">
                        <a16:creationId xmlns:a16="http://schemas.microsoft.com/office/drawing/2014/main" id="{5AB98D34-D74F-ABE5-C9AF-44BAD92D1222}"/>
                      </a:ext>
                    </a:extLst>
                  </p:cNvPr>
                  <p:cNvSpPr/>
                  <p:nvPr/>
                </p:nvSpPr>
                <p:spPr>
                  <a:xfrm>
                    <a:off x="10406218" y="3761900"/>
                    <a:ext cx="1503500" cy="61650"/>
                  </a:xfrm>
                  <a:custGeom>
                    <a:avLst/>
                    <a:gdLst/>
                    <a:ahLst/>
                    <a:cxnLst/>
                    <a:rect l="l" t="t" r="r" b="b"/>
                    <a:pathLst>
                      <a:path w="60140" h="2466" extrusionOk="0">
                        <a:moveTo>
                          <a:pt x="1" y="1"/>
                        </a:moveTo>
                        <a:lnTo>
                          <a:pt x="1" y="2465"/>
                        </a:lnTo>
                        <a:lnTo>
                          <a:pt x="58901" y="2465"/>
                        </a:lnTo>
                        <a:cubicBezTo>
                          <a:pt x="59591" y="2465"/>
                          <a:pt x="60139" y="1917"/>
                          <a:pt x="60139" y="1239"/>
                        </a:cubicBezTo>
                        <a:cubicBezTo>
                          <a:pt x="60139" y="548"/>
                          <a:pt x="59591" y="1"/>
                          <a:pt x="58901" y="1"/>
                        </a:cubicBezTo>
                        <a:close/>
                      </a:path>
                    </a:pathLst>
                  </a:custGeom>
                  <a:solidFill>
                    <a:srgbClr val="97B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068" name="Google Shape;1996;p47">
                    <a:extLst>
                      <a:ext uri="{FF2B5EF4-FFF2-40B4-BE49-F238E27FC236}">
                        <a16:creationId xmlns:a16="http://schemas.microsoft.com/office/drawing/2014/main" id="{C326B5A1-76C9-5E6F-1EB6-7341B47FEAC1}"/>
                      </a:ext>
                    </a:extLst>
                  </p:cNvPr>
                  <p:cNvSpPr/>
                  <p:nvPr/>
                </p:nvSpPr>
                <p:spPr>
                  <a:xfrm>
                    <a:off x="11728118" y="3742250"/>
                    <a:ext cx="64025" cy="102125"/>
                  </a:xfrm>
                  <a:custGeom>
                    <a:avLst/>
                    <a:gdLst/>
                    <a:ahLst/>
                    <a:cxnLst/>
                    <a:rect l="l" t="t" r="r" b="b"/>
                    <a:pathLst>
                      <a:path w="2561" h="4085" extrusionOk="0">
                        <a:moveTo>
                          <a:pt x="0" y="1"/>
                        </a:moveTo>
                        <a:lnTo>
                          <a:pt x="0" y="4085"/>
                        </a:lnTo>
                        <a:lnTo>
                          <a:pt x="2560" y="4085"/>
                        </a:lnTo>
                        <a:lnTo>
                          <a:pt x="2560" y="1"/>
                        </a:lnTo>
                        <a:close/>
                      </a:path>
                    </a:pathLst>
                  </a:custGeom>
                  <a:solidFill>
                    <a:srgbClr val="0C3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997;p47">
                    <a:extLst>
                      <a:ext uri="{FF2B5EF4-FFF2-40B4-BE49-F238E27FC236}">
                        <a16:creationId xmlns:a16="http://schemas.microsoft.com/office/drawing/2014/main" id="{E4D8BDE3-B35A-403C-206A-78F952E63A21}"/>
                      </a:ext>
                    </a:extLst>
                  </p:cNvPr>
                  <p:cNvSpPr/>
                  <p:nvPr/>
                </p:nvSpPr>
                <p:spPr>
                  <a:xfrm>
                    <a:off x="11512018" y="3421375"/>
                    <a:ext cx="125625" cy="741200"/>
                  </a:xfrm>
                  <a:custGeom>
                    <a:avLst/>
                    <a:gdLst/>
                    <a:ahLst/>
                    <a:cxnLst/>
                    <a:rect l="l" t="t" r="r" b="b"/>
                    <a:pathLst>
                      <a:path w="5025" h="29648" extrusionOk="0">
                        <a:moveTo>
                          <a:pt x="2513" y="1"/>
                        </a:moveTo>
                        <a:cubicBezTo>
                          <a:pt x="1132" y="1"/>
                          <a:pt x="0" y="1132"/>
                          <a:pt x="0" y="2513"/>
                        </a:cubicBezTo>
                        <a:lnTo>
                          <a:pt x="0" y="27135"/>
                        </a:lnTo>
                        <a:cubicBezTo>
                          <a:pt x="0" y="28516"/>
                          <a:pt x="1132" y="29647"/>
                          <a:pt x="2513" y="29647"/>
                        </a:cubicBezTo>
                        <a:cubicBezTo>
                          <a:pt x="3894" y="29647"/>
                          <a:pt x="5025" y="28504"/>
                          <a:pt x="5025" y="27135"/>
                        </a:cubicBezTo>
                        <a:lnTo>
                          <a:pt x="5025" y="2513"/>
                        </a:lnTo>
                        <a:cubicBezTo>
                          <a:pt x="5025" y="1132"/>
                          <a:pt x="3894" y="1"/>
                          <a:pt x="25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998;p47">
                    <a:extLst>
                      <a:ext uri="{FF2B5EF4-FFF2-40B4-BE49-F238E27FC236}">
                        <a16:creationId xmlns:a16="http://schemas.microsoft.com/office/drawing/2014/main" id="{0E135FD3-B88C-5ED3-F2B2-F2D0BF798F84}"/>
                      </a:ext>
                    </a:extLst>
                  </p:cNvPr>
                  <p:cNvSpPr/>
                  <p:nvPr/>
                </p:nvSpPr>
                <p:spPr>
                  <a:xfrm>
                    <a:off x="11512018" y="3961625"/>
                    <a:ext cx="125625" cy="200650"/>
                  </a:xfrm>
                  <a:custGeom>
                    <a:avLst/>
                    <a:gdLst/>
                    <a:ahLst/>
                    <a:cxnLst/>
                    <a:rect l="l" t="t" r="r" b="b"/>
                    <a:pathLst>
                      <a:path w="5025" h="8026" extrusionOk="0">
                        <a:moveTo>
                          <a:pt x="0" y="1"/>
                        </a:moveTo>
                        <a:lnTo>
                          <a:pt x="0" y="5513"/>
                        </a:lnTo>
                        <a:cubicBezTo>
                          <a:pt x="0" y="6894"/>
                          <a:pt x="1132" y="8025"/>
                          <a:pt x="2513" y="8025"/>
                        </a:cubicBezTo>
                        <a:cubicBezTo>
                          <a:pt x="3894" y="8025"/>
                          <a:pt x="5025" y="6894"/>
                          <a:pt x="5025" y="5513"/>
                        </a:cubicBezTo>
                        <a:lnTo>
                          <a:pt x="5025" y="1"/>
                        </a:lnTo>
                        <a:cubicBezTo>
                          <a:pt x="5025" y="1382"/>
                          <a:pt x="3894" y="2513"/>
                          <a:pt x="2513" y="2513"/>
                        </a:cubicBezTo>
                        <a:cubicBezTo>
                          <a:pt x="1132" y="2513"/>
                          <a:pt x="0" y="1382"/>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5" name="Google Shape;1999;p47">
                  <a:extLst>
                    <a:ext uri="{FF2B5EF4-FFF2-40B4-BE49-F238E27FC236}">
                      <a16:creationId xmlns:a16="http://schemas.microsoft.com/office/drawing/2014/main" id="{C362DC30-DFCD-1349-5E82-4E6F9572191D}"/>
                    </a:ext>
                  </a:extLst>
                </p:cNvPr>
                <p:cNvSpPr/>
                <p:nvPr/>
              </p:nvSpPr>
              <p:spPr>
                <a:xfrm>
                  <a:off x="11637918" y="3755050"/>
                  <a:ext cx="90225" cy="531350"/>
                </a:xfrm>
                <a:custGeom>
                  <a:avLst/>
                  <a:gdLst/>
                  <a:ahLst/>
                  <a:cxnLst/>
                  <a:rect l="l" t="t" r="r" b="b"/>
                  <a:pathLst>
                    <a:path w="3609" h="21254" extrusionOk="0">
                      <a:moveTo>
                        <a:pt x="1811" y="1"/>
                      </a:moveTo>
                      <a:cubicBezTo>
                        <a:pt x="822" y="1"/>
                        <a:pt x="1" y="798"/>
                        <a:pt x="1" y="1799"/>
                      </a:cubicBezTo>
                      <a:lnTo>
                        <a:pt x="1" y="19444"/>
                      </a:lnTo>
                      <a:cubicBezTo>
                        <a:pt x="1" y="20432"/>
                        <a:pt x="810" y="21253"/>
                        <a:pt x="1811" y="21253"/>
                      </a:cubicBezTo>
                      <a:cubicBezTo>
                        <a:pt x="2787" y="21253"/>
                        <a:pt x="3608" y="20432"/>
                        <a:pt x="3608" y="19444"/>
                      </a:cubicBezTo>
                      <a:lnTo>
                        <a:pt x="3608" y="1799"/>
                      </a:lnTo>
                      <a:cubicBezTo>
                        <a:pt x="3608" y="810"/>
                        <a:pt x="2799" y="1"/>
                        <a:pt x="18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2000;p47">
                  <a:extLst>
                    <a:ext uri="{FF2B5EF4-FFF2-40B4-BE49-F238E27FC236}">
                      <a16:creationId xmlns:a16="http://schemas.microsoft.com/office/drawing/2014/main" id="{9CA72A8D-2116-4B75-1D4E-693A1B2CD65F}"/>
                    </a:ext>
                  </a:extLst>
                </p:cNvPr>
                <p:cNvSpPr/>
                <p:nvPr/>
              </p:nvSpPr>
              <p:spPr>
                <a:xfrm>
                  <a:off x="11637918" y="4161734"/>
                  <a:ext cx="90225" cy="143500"/>
                </a:xfrm>
                <a:custGeom>
                  <a:avLst/>
                  <a:gdLst/>
                  <a:ahLst/>
                  <a:cxnLst/>
                  <a:rect l="l" t="t" r="r" b="b"/>
                  <a:pathLst>
                    <a:path w="3609" h="5740" extrusionOk="0">
                      <a:moveTo>
                        <a:pt x="1" y="1"/>
                      </a:moveTo>
                      <a:lnTo>
                        <a:pt x="1" y="3942"/>
                      </a:lnTo>
                      <a:cubicBezTo>
                        <a:pt x="1" y="4942"/>
                        <a:pt x="822" y="5740"/>
                        <a:pt x="1811" y="5740"/>
                      </a:cubicBezTo>
                      <a:cubicBezTo>
                        <a:pt x="2799" y="5740"/>
                        <a:pt x="3608" y="4930"/>
                        <a:pt x="3608" y="3942"/>
                      </a:cubicBezTo>
                      <a:lnTo>
                        <a:pt x="3608" y="1"/>
                      </a:lnTo>
                      <a:cubicBezTo>
                        <a:pt x="3608" y="1001"/>
                        <a:pt x="2787" y="1799"/>
                        <a:pt x="1811" y="1799"/>
                      </a:cubicBezTo>
                      <a:cubicBezTo>
                        <a:pt x="810" y="1799"/>
                        <a:pt x="1" y="977"/>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3" name="Google Shape;2001;p47">
                <a:extLst>
                  <a:ext uri="{FF2B5EF4-FFF2-40B4-BE49-F238E27FC236}">
                    <a16:creationId xmlns:a16="http://schemas.microsoft.com/office/drawing/2014/main" id="{3E4954ED-3E51-86BD-BEF0-81DFCFA24CB3}"/>
                  </a:ext>
                </a:extLst>
              </p:cNvPr>
              <p:cNvSpPr/>
              <p:nvPr/>
            </p:nvSpPr>
            <p:spPr>
              <a:xfrm>
                <a:off x="2124775" y="3034923"/>
                <a:ext cx="4867800" cy="6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1" name="Google Shape;2002;p47">
              <a:extLst>
                <a:ext uri="{FF2B5EF4-FFF2-40B4-BE49-F238E27FC236}">
                  <a16:creationId xmlns:a16="http://schemas.microsoft.com/office/drawing/2014/main" id="{5A831723-3F2F-F6CB-F7AC-F2BAF0CF0C5B}"/>
                </a:ext>
              </a:extLst>
            </p:cNvPr>
            <p:cNvSpPr/>
            <p:nvPr/>
          </p:nvSpPr>
          <p:spPr>
            <a:xfrm>
              <a:off x="830990" y="2634231"/>
              <a:ext cx="64025" cy="102125"/>
            </a:xfrm>
            <a:custGeom>
              <a:avLst/>
              <a:gdLst/>
              <a:ahLst/>
              <a:cxnLst/>
              <a:rect l="l" t="t" r="r" b="b"/>
              <a:pathLst>
                <a:path w="2561" h="4085" extrusionOk="0">
                  <a:moveTo>
                    <a:pt x="0" y="1"/>
                  </a:moveTo>
                  <a:lnTo>
                    <a:pt x="0" y="4085"/>
                  </a:lnTo>
                  <a:lnTo>
                    <a:pt x="2560" y="4085"/>
                  </a:lnTo>
                  <a:lnTo>
                    <a:pt x="2560" y="1"/>
                  </a:lnTo>
                  <a:close/>
                </a:path>
              </a:pathLst>
            </a:custGeom>
            <a:solidFill>
              <a:srgbClr val="0C3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1851;p44">
            <a:extLst>
              <a:ext uri="{FF2B5EF4-FFF2-40B4-BE49-F238E27FC236}">
                <a16:creationId xmlns:a16="http://schemas.microsoft.com/office/drawing/2014/main" id="{146D9D7B-975A-7C35-2C99-CD07E9D89055}"/>
              </a:ext>
            </a:extLst>
          </p:cNvPr>
          <p:cNvSpPr/>
          <p:nvPr/>
        </p:nvSpPr>
        <p:spPr>
          <a:xfrm>
            <a:off x="1163830" y="1213195"/>
            <a:ext cx="580800" cy="58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o-RO" sz="3000" b="1" dirty="0">
                <a:solidFill>
                  <a:srgbClr val="97BDC6"/>
                </a:solidFill>
                <a:latin typeface="Quicksand" panose="020B0604020202020204" charset="0"/>
                <a:ea typeface="Bebas Neue"/>
                <a:cs typeface="Bebas Neue"/>
                <a:sym typeface="Bebas Neue"/>
              </a:rPr>
              <a:t>S</a:t>
            </a:r>
            <a:endParaRPr b="1" dirty="0">
              <a:solidFill>
                <a:srgbClr val="97BDC6"/>
              </a:solidFill>
              <a:latin typeface="Quicksand" panose="020B0604020202020204" charset="0"/>
            </a:endParaRPr>
          </a:p>
        </p:txBody>
      </p:sp>
      <p:sp>
        <p:nvSpPr>
          <p:cNvPr id="47" name="Google Shape;1852;p44">
            <a:extLst>
              <a:ext uri="{FF2B5EF4-FFF2-40B4-BE49-F238E27FC236}">
                <a16:creationId xmlns:a16="http://schemas.microsoft.com/office/drawing/2014/main" id="{64AE7B42-25DE-5335-198E-B353CBCBEC1D}"/>
              </a:ext>
            </a:extLst>
          </p:cNvPr>
          <p:cNvSpPr/>
          <p:nvPr/>
        </p:nvSpPr>
        <p:spPr>
          <a:xfrm>
            <a:off x="3162880" y="1213195"/>
            <a:ext cx="580800" cy="58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o-RO" sz="3000" b="1" dirty="0">
                <a:solidFill>
                  <a:schemeClr val="accent1"/>
                </a:solidFill>
                <a:latin typeface="Quicksand" panose="020B0604020202020204" charset="0"/>
                <a:ea typeface="Bebas Neue"/>
                <a:cs typeface="Bebas Neue"/>
                <a:sym typeface="Bebas Neue"/>
              </a:rPr>
              <a:t>W</a:t>
            </a:r>
            <a:endParaRPr b="1" dirty="0">
              <a:solidFill>
                <a:schemeClr val="accent1"/>
              </a:solidFill>
              <a:latin typeface="Quicksand" panose="020B0604020202020204" charset="0"/>
            </a:endParaRPr>
          </a:p>
        </p:txBody>
      </p:sp>
      <p:sp>
        <p:nvSpPr>
          <p:cNvPr id="48" name="Google Shape;1853;p44">
            <a:extLst>
              <a:ext uri="{FF2B5EF4-FFF2-40B4-BE49-F238E27FC236}">
                <a16:creationId xmlns:a16="http://schemas.microsoft.com/office/drawing/2014/main" id="{D43627F7-77C6-4229-968F-6B78BB7055D5}"/>
              </a:ext>
            </a:extLst>
          </p:cNvPr>
          <p:cNvSpPr/>
          <p:nvPr/>
        </p:nvSpPr>
        <p:spPr>
          <a:xfrm>
            <a:off x="5161932" y="1213195"/>
            <a:ext cx="580800" cy="58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b="1" dirty="0">
                <a:solidFill>
                  <a:schemeClr val="accent1"/>
                </a:solidFill>
                <a:latin typeface="Quicksand" panose="020B0604020202020204" charset="0"/>
                <a:sym typeface="Bebas Neue"/>
              </a:rPr>
              <a:t>O</a:t>
            </a:r>
            <a:endParaRPr b="1" dirty="0">
              <a:solidFill>
                <a:schemeClr val="accent1"/>
              </a:solidFill>
              <a:latin typeface="Quicksand" panose="020B0604020202020204" charset="0"/>
            </a:endParaRPr>
          </a:p>
        </p:txBody>
      </p:sp>
      <p:sp>
        <p:nvSpPr>
          <p:cNvPr id="49" name="Google Shape;1854;p44">
            <a:extLst>
              <a:ext uri="{FF2B5EF4-FFF2-40B4-BE49-F238E27FC236}">
                <a16:creationId xmlns:a16="http://schemas.microsoft.com/office/drawing/2014/main" id="{7B8669E0-2D46-F608-9613-2E8DD101E74C}"/>
              </a:ext>
            </a:extLst>
          </p:cNvPr>
          <p:cNvSpPr/>
          <p:nvPr/>
        </p:nvSpPr>
        <p:spPr>
          <a:xfrm>
            <a:off x="7160980" y="1213195"/>
            <a:ext cx="580800" cy="58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o-RO" sz="3000" b="1" dirty="0">
                <a:solidFill>
                  <a:srgbClr val="97BDC6"/>
                </a:solidFill>
                <a:latin typeface="Quicksand" panose="020B0604020202020204" charset="0"/>
                <a:ea typeface="Bebas Neue"/>
                <a:cs typeface="Bebas Neue"/>
                <a:sym typeface="Bebas Neue"/>
              </a:rPr>
              <a:t>T</a:t>
            </a:r>
            <a:endParaRPr b="1" dirty="0">
              <a:solidFill>
                <a:srgbClr val="97BDC6"/>
              </a:solidFill>
              <a:latin typeface="Quicksand"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50"/>
                                        <p:tgtEl>
                                          <p:spTgt spid="46"/>
                                        </p:tgtEl>
                                      </p:cBhvr>
                                    </p:animEffect>
                                  </p:childTnLst>
                                </p:cTn>
                              </p:par>
                            </p:childTnLst>
                          </p:cTn>
                        </p:par>
                        <p:par>
                          <p:cTn id="8" fill="hold">
                            <p:stCondLst>
                              <p:cond delay="150"/>
                            </p:stCondLst>
                            <p:childTnLst>
                              <p:par>
                                <p:cTn id="9" presetID="10" presetClass="entr" presetSubtype="0" fill="hold"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fade">
                                      <p:cBhvr>
                                        <p:cTn id="11" dur="150"/>
                                        <p:tgtEl>
                                          <p:spTgt spid="50"/>
                                        </p:tgtEl>
                                      </p:cBhvr>
                                    </p:animEffect>
                                  </p:childTnLst>
                                </p:cTn>
                              </p:par>
                            </p:childTnLst>
                          </p:cTn>
                        </p:par>
                        <p:par>
                          <p:cTn id="12" fill="hold">
                            <p:stCondLst>
                              <p:cond delay="300"/>
                            </p:stCondLst>
                            <p:childTnLst>
                              <p:par>
                                <p:cTn id="13" presetID="10" presetClass="entr" presetSubtype="0" fill="hold" grpId="0"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150"/>
                                        <p:tgtEl>
                                          <p:spTgt spid="47"/>
                                        </p:tgtEl>
                                      </p:cBhvr>
                                    </p:animEffect>
                                  </p:childTnLst>
                                </p:cTn>
                              </p:par>
                            </p:childTnLst>
                          </p:cTn>
                        </p:par>
                        <p:par>
                          <p:cTn id="16" fill="hold">
                            <p:stCondLst>
                              <p:cond delay="450"/>
                            </p:stCondLst>
                            <p:childTnLst>
                              <p:par>
                                <p:cTn id="17" presetID="10" presetClass="entr" presetSubtype="0" fill="hold" nodeType="after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fade">
                                      <p:cBhvr>
                                        <p:cTn id="19" dur="150"/>
                                        <p:tgtEl>
                                          <p:spTgt spid="51"/>
                                        </p:tgtEl>
                                      </p:cBhvr>
                                    </p:animEffect>
                                  </p:childTnLst>
                                </p:cTn>
                              </p:par>
                            </p:childTnLst>
                          </p:cTn>
                        </p:par>
                        <p:par>
                          <p:cTn id="20" fill="hold">
                            <p:stCondLst>
                              <p:cond delay="600"/>
                            </p:stCondLst>
                            <p:childTnLst>
                              <p:par>
                                <p:cTn id="21" presetID="10" presetClass="entr" presetSubtype="0" fill="hold" grpId="0"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150"/>
                                        <p:tgtEl>
                                          <p:spTgt spid="48"/>
                                        </p:tgtEl>
                                      </p:cBhvr>
                                    </p:animEffect>
                                  </p:childTnLst>
                                </p:cTn>
                              </p:par>
                            </p:childTnLst>
                          </p:cTn>
                        </p:par>
                        <p:par>
                          <p:cTn id="24" fill="hold">
                            <p:stCondLst>
                              <p:cond delay="750"/>
                            </p:stCondLst>
                            <p:childTnLst>
                              <p:par>
                                <p:cTn id="25" presetID="10" presetClass="entr" presetSubtype="0" fill="hold" nodeType="after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fade">
                                      <p:cBhvr>
                                        <p:cTn id="27" dur="150"/>
                                        <p:tgtEl>
                                          <p:spTgt spid="52"/>
                                        </p:tgtEl>
                                      </p:cBhvr>
                                    </p:animEffect>
                                  </p:childTnLst>
                                </p:cTn>
                              </p:par>
                            </p:childTnLst>
                          </p:cTn>
                        </p:par>
                        <p:par>
                          <p:cTn id="28" fill="hold">
                            <p:stCondLst>
                              <p:cond delay="900"/>
                            </p:stCondLst>
                            <p:childTnLst>
                              <p:par>
                                <p:cTn id="29" presetID="10" presetClass="entr" presetSubtype="0" fill="hold" grpId="0" nodeType="after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fade">
                                      <p:cBhvr>
                                        <p:cTn id="31" dur="150"/>
                                        <p:tgtEl>
                                          <p:spTgt spid="49"/>
                                        </p:tgtEl>
                                      </p:cBhvr>
                                    </p:animEffect>
                                  </p:childTnLst>
                                </p:cTn>
                              </p:par>
                            </p:childTnLst>
                          </p:cTn>
                        </p:par>
                        <p:par>
                          <p:cTn id="32" fill="hold">
                            <p:stCondLst>
                              <p:cond delay="1050"/>
                            </p:stCondLst>
                            <p:childTnLst>
                              <p:par>
                                <p:cTn id="33" presetID="10" presetClass="entr" presetSubtype="0" fill="hold" grpId="0" nodeType="afterEffect">
                                  <p:stCondLst>
                                    <p:cond delay="0"/>
                                  </p:stCondLst>
                                  <p:childTnLst>
                                    <p:set>
                                      <p:cBhvr>
                                        <p:cTn id="34" dur="1" fill="hold">
                                          <p:stCondLst>
                                            <p:cond delay="0"/>
                                          </p:stCondLst>
                                        </p:cTn>
                                        <p:tgtEl>
                                          <p:spTgt spid="53">
                                            <p:txEl>
                                              <p:pRg st="0" end="0"/>
                                            </p:txEl>
                                          </p:spTgt>
                                        </p:tgtEl>
                                        <p:attrNameLst>
                                          <p:attrName>style.visibility</p:attrName>
                                        </p:attrNameLst>
                                      </p:cBhvr>
                                      <p:to>
                                        <p:strVal val="visible"/>
                                      </p:to>
                                    </p:set>
                                    <p:animEffect transition="in" filter="fade">
                                      <p:cBhvr>
                                        <p:cTn id="35" dur="250"/>
                                        <p:tgtEl>
                                          <p:spTgt spid="53">
                                            <p:txEl>
                                              <p:pRg st="0" end="0"/>
                                            </p:txEl>
                                          </p:spTgt>
                                        </p:tgtEl>
                                      </p:cBhvr>
                                    </p:animEffect>
                                  </p:childTnLst>
                                </p:cTn>
                              </p:par>
                            </p:childTnLst>
                          </p:cTn>
                        </p:par>
                        <p:par>
                          <p:cTn id="36" fill="hold">
                            <p:stCondLst>
                              <p:cond delay="1300"/>
                            </p:stCondLst>
                            <p:childTnLst>
                              <p:par>
                                <p:cTn id="37" presetID="10" presetClass="entr" presetSubtype="0" fill="hold" grpId="0" nodeType="afterEffect">
                                  <p:stCondLst>
                                    <p:cond delay="0"/>
                                  </p:stCondLst>
                                  <p:childTnLst>
                                    <p:set>
                                      <p:cBhvr>
                                        <p:cTn id="38" dur="1" fill="hold">
                                          <p:stCondLst>
                                            <p:cond delay="0"/>
                                          </p:stCondLst>
                                        </p:cTn>
                                        <p:tgtEl>
                                          <p:spTgt spid="53">
                                            <p:txEl>
                                              <p:pRg st="1" end="1"/>
                                            </p:txEl>
                                          </p:spTgt>
                                        </p:tgtEl>
                                        <p:attrNameLst>
                                          <p:attrName>style.visibility</p:attrName>
                                        </p:attrNameLst>
                                      </p:cBhvr>
                                      <p:to>
                                        <p:strVal val="visible"/>
                                      </p:to>
                                    </p:set>
                                    <p:animEffect transition="in" filter="fade">
                                      <p:cBhvr>
                                        <p:cTn id="39" dur="250"/>
                                        <p:tgtEl>
                                          <p:spTgt spid="53">
                                            <p:txEl>
                                              <p:pRg st="1" end="1"/>
                                            </p:txEl>
                                          </p:spTgt>
                                        </p:tgtEl>
                                      </p:cBhvr>
                                    </p:animEffect>
                                  </p:childTnLst>
                                </p:cTn>
                              </p:par>
                            </p:childTnLst>
                          </p:cTn>
                        </p:par>
                        <p:par>
                          <p:cTn id="40" fill="hold">
                            <p:stCondLst>
                              <p:cond delay="1550"/>
                            </p:stCondLst>
                            <p:childTnLst>
                              <p:par>
                                <p:cTn id="41" presetID="10" presetClass="entr" presetSubtype="0" fill="hold" grpId="0" nodeType="afterEffect">
                                  <p:stCondLst>
                                    <p:cond delay="0"/>
                                  </p:stCondLst>
                                  <p:childTnLst>
                                    <p:set>
                                      <p:cBhvr>
                                        <p:cTn id="42" dur="1" fill="hold">
                                          <p:stCondLst>
                                            <p:cond delay="0"/>
                                          </p:stCondLst>
                                        </p:cTn>
                                        <p:tgtEl>
                                          <p:spTgt spid="54">
                                            <p:txEl>
                                              <p:pRg st="0" end="0"/>
                                            </p:txEl>
                                          </p:spTgt>
                                        </p:tgtEl>
                                        <p:attrNameLst>
                                          <p:attrName>style.visibility</p:attrName>
                                        </p:attrNameLst>
                                      </p:cBhvr>
                                      <p:to>
                                        <p:strVal val="visible"/>
                                      </p:to>
                                    </p:set>
                                    <p:animEffect transition="in" filter="fade">
                                      <p:cBhvr>
                                        <p:cTn id="43" dur="250"/>
                                        <p:tgtEl>
                                          <p:spTgt spid="54">
                                            <p:txEl>
                                              <p:pRg st="0" end="0"/>
                                            </p:txEl>
                                          </p:spTgt>
                                        </p:tgtEl>
                                      </p:cBhvr>
                                    </p:animEffect>
                                  </p:childTnLst>
                                </p:cTn>
                              </p:par>
                            </p:childTnLst>
                          </p:cTn>
                        </p:par>
                        <p:par>
                          <p:cTn id="44" fill="hold">
                            <p:stCondLst>
                              <p:cond delay="1800"/>
                            </p:stCondLst>
                            <p:childTnLst>
                              <p:par>
                                <p:cTn id="45" presetID="10" presetClass="entr" presetSubtype="0" fill="hold" grpId="0" nodeType="afterEffect">
                                  <p:stCondLst>
                                    <p:cond delay="0"/>
                                  </p:stCondLst>
                                  <p:childTnLst>
                                    <p:set>
                                      <p:cBhvr>
                                        <p:cTn id="46" dur="1" fill="hold">
                                          <p:stCondLst>
                                            <p:cond delay="0"/>
                                          </p:stCondLst>
                                        </p:cTn>
                                        <p:tgtEl>
                                          <p:spTgt spid="54">
                                            <p:txEl>
                                              <p:pRg st="1" end="1"/>
                                            </p:txEl>
                                          </p:spTgt>
                                        </p:tgtEl>
                                        <p:attrNameLst>
                                          <p:attrName>style.visibility</p:attrName>
                                        </p:attrNameLst>
                                      </p:cBhvr>
                                      <p:to>
                                        <p:strVal val="visible"/>
                                      </p:to>
                                    </p:set>
                                    <p:animEffect transition="in" filter="fade">
                                      <p:cBhvr>
                                        <p:cTn id="47" dur="250"/>
                                        <p:tgtEl>
                                          <p:spTgt spid="54">
                                            <p:txEl>
                                              <p:pRg st="1" end="1"/>
                                            </p:txEl>
                                          </p:spTgt>
                                        </p:tgtEl>
                                      </p:cBhvr>
                                    </p:animEffect>
                                  </p:childTnLst>
                                </p:cTn>
                              </p:par>
                            </p:childTnLst>
                          </p:cTn>
                        </p:par>
                        <p:par>
                          <p:cTn id="48" fill="hold">
                            <p:stCondLst>
                              <p:cond delay="2050"/>
                            </p:stCondLst>
                            <p:childTnLst>
                              <p:par>
                                <p:cTn id="49" presetID="10" presetClass="entr" presetSubtype="0" fill="hold" grpId="0" nodeType="afterEffect">
                                  <p:stCondLst>
                                    <p:cond delay="0"/>
                                  </p:stCondLst>
                                  <p:childTnLst>
                                    <p:set>
                                      <p:cBhvr>
                                        <p:cTn id="50" dur="1" fill="hold">
                                          <p:stCondLst>
                                            <p:cond delay="0"/>
                                          </p:stCondLst>
                                        </p:cTn>
                                        <p:tgtEl>
                                          <p:spTgt spid="54">
                                            <p:txEl>
                                              <p:pRg st="2" end="2"/>
                                            </p:txEl>
                                          </p:spTgt>
                                        </p:tgtEl>
                                        <p:attrNameLst>
                                          <p:attrName>style.visibility</p:attrName>
                                        </p:attrNameLst>
                                      </p:cBhvr>
                                      <p:to>
                                        <p:strVal val="visible"/>
                                      </p:to>
                                    </p:set>
                                    <p:animEffect transition="in" filter="fade">
                                      <p:cBhvr>
                                        <p:cTn id="51" dur="250"/>
                                        <p:tgtEl>
                                          <p:spTgt spid="54">
                                            <p:txEl>
                                              <p:pRg st="2" end="2"/>
                                            </p:txEl>
                                          </p:spTgt>
                                        </p:tgtEl>
                                      </p:cBhvr>
                                    </p:animEffect>
                                  </p:childTnLst>
                                </p:cTn>
                              </p:par>
                            </p:childTnLst>
                          </p:cTn>
                        </p:par>
                        <p:par>
                          <p:cTn id="52" fill="hold">
                            <p:stCondLst>
                              <p:cond delay="2300"/>
                            </p:stCondLst>
                            <p:childTnLst>
                              <p:par>
                                <p:cTn id="53" presetID="10" presetClass="entr" presetSubtype="0" fill="hold" grpId="0" nodeType="afterEffect">
                                  <p:stCondLst>
                                    <p:cond delay="0"/>
                                  </p:stCondLst>
                                  <p:childTnLst>
                                    <p:set>
                                      <p:cBhvr>
                                        <p:cTn id="54" dur="1" fill="hold">
                                          <p:stCondLst>
                                            <p:cond delay="0"/>
                                          </p:stCondLst>
                                        </p:cTn>
                                        <p:tgtEl>
                                          <p:spTgt spid="55">
                                            <p:txEl>
                                              <p:pRg st="0" end="0"/>
                                            </p:txEl>
                                          </p:spTgt>
                                        </p:tgtEl>
                                        <p:attrNameLst>
                                          <p:attrName>style.visibility</p:attrName>
                                        </p:attrNameLst>
                                      </p:cBhvr>
                                      <p:to>
                                        <p:strVal val="visible"/>
                                      </p:to>
                                    </p:set>
                                    <p:animEffect transition="in" filter="fade">
                                      <p:cBhvr>
                                        <p:cTn id="55" dur="250"/>
                                        <p:tgtEl>
                                          <p:spTgt spid="55">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5">
                                            <p:txEl>
                                              <p:pRg st="1" end="1"/>
                                            </p:txEl>
                                          </p:spTgt>
                                        </p:tgtEl>
                                        <p:attrNameLst>
                                          <p:attrName>style.visibility</p:attrName>
                                        </p:attrNameLst>
                                      </p:cBhvr>
                                      <p:to>
                                        <p:strVal val="visible"/>
                                      </p:to>
                                    </p:set>
                                    <p:animEffect transition="in" filter="fade">
                                      <p:cBhvr>
                                        <p:cTn id="60" dur="250"/>
                                        <p:tgtEl>
                                          <p:spTgt spid="55">
                                            <p:txEl>
                                              <p:pRg st="1" end="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55">
                                            <p:txEl>
                                              <p:pRg st="2" end="2"/>
                                            </p:txEl>
                                          </p:spTgt>
                                        </p:tgtEl>
                                        <p:attrNameLst>
                                          <p:attrName>style.visibility</p:attrName>
                                        </p:attrNameLst>
                                      </p:cBhvr>
                                      <p:to>
                                        <p:strVal val="visible"/>
                                      </p:to>
                                    </p:set>
                                    <p:animEffect transition="in" filter="fade">
                                      <p:cBhvr>
                                        <p:cTn id="65" dur="250"/>
                                        <p:tgtEl>
                                          <p:spTgt spid="55">
                                            <p:txEl>
                                              <p:pRg st="2" end="2"/>
                                            </p:txEl>
                                          </p:spTgt>
                                        </p:tgtEl>
                                      </p:cBhvr>
                                    </p:animEffect>
                                  </p:childTnLst>
                                </p:cTn>
                              </p:par>
                            </p:childTnLst>
                          </p:cTn>
                        </p:par>
                        <p:par>
                          <p:cTn id="66" fill="hold">
                            <p:stCondLst>
                              <p:cond delay="250"/>
                            </p:stCondLst>
                            <p:childTnLst>
                              <p:par>
                                <p:cTn id="67" presetID="10" presetClass="entr" presetSubtype="0" fill="hold" grpId="0" nodeType="afterEffect">
                                  <p:stCondLst>
                                    <p:cond delay="0"/>
                                  </p:stCondLst>
                                  <p:childTnLst>
                                    <p:set>
                                      <p:cBhvr>
                                        <p:cTn id="68" dur="1" fill="hold">
                                          <p:stCondLst>
                                            <p:cond delay="0"/>
                                          </p:stCondLst>
                                        </p:cTn>
                                        <p:tgtEl>
                                          <p:spTgt spid="56">
                                            <p:txEl>
                                              <p:pRg st="0" end="0"/>
                                            </p:txEl>
                                          </p:spTgt>
                                        </p:tgtEl>
                                        <p:attrNameLst>
                                          <p:attrName>style.visibility</p:attrName>
                                        </p:attrNameLst>
                                      </p:cBhvr>
                                      <p:to>
                                        <p:strVal val="visible"/>
                                      </p:to>
                                    </p:set>
                                    <p:animEffect transition="in" filter="fade">
                                      <p:cBhvr>
                                        <p:cTn id="69" dur="250"/>
                                        <p:tgtEl>
                                          <p:spTgt spid="56">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56">
                                            <p:txEl>
                                              <p:pRg st="1" end="1"/>
                                            </p:txEl>
                                          </p:spTgt>
                                        </p:tgtEl>
                                        <p:attrNameLst>
                                          <p:attrName>style.visibility</p:attrName>
                                        </p:attrNameLst>
                                      </p:cBhvr>
                                      <p:to>
                                        <p:strVal val="visible"/>
                                      </p:to>
                                    </p:set>
                                    <p:animEffect transition="in" filter="fade">
                                      <p:cBhvr>
                                        <p:cTn id="74" dur="250"/>
                                        <p:tgtEl>
                                          <p:spTgt spid="5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uiExpand="1" build="p"/>
      <p:bldP spid="54" grpId="0" uiExpand="1" build="p"/>
      <p:bldP spid="55" grpId="0" uiExpand="1" build="p"/>
      <p:bldP spid="56" grpId="0" uiExpand="1" build="p"/>
      <p:bldP spid="46" grpId="0" animBg="1"/>
      <p:bldP spid="47" grpId="0" animBg="1"/>
      <p:bldP spid="48" grpId="0" animBg="1"/>
      <p:bldP spid="4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7"/>
        <p:cNvGrpSpPr/>
        <p:nvPr/>
      </p:nvGrpSpPr>
      <p:grpSpPr>
        <a:xfrm>
          <a:off x="0" y="0"/>
          <a:ext cx="0" cy="0"/>
          <a:chOff x="0" y="0"/>
          <a:chExt cx="0" cy="0"/>
        </a:xfrm>
      </p:grpSpPr>
      <p:sp>
        <p:nvSpPr>
          <p:cNvPr id="1398" name="Google Shape;1398;p42"/>
          <p:cNvSpPr txBox="1">
            <a:spLocks noGrp="1"/>
          </p:cNvSpPr>
          <p:nvPr>
            <p:ph type="title"/>
          </p:nvPr>
        </p:nvSpPr>
        <p:spPr>
          <a:xfrm>
            <a:off x="3627125" y="1241825"/>
            <a:ext cx="4293600" cy="1940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800" b="1" dirty="0">
                <a:latin typeface="Quicksand" panose="020B0604020202020204" charset="0"/>
              </a:rPr>
              <a:t>Assessing Object-Oriented Design Quality</a:t>
            </a:r>
            <a:endParaRPr sz="4800" b="1" dirty="0">
              <a:latin typeface="Quicksand" panose="020B0604020202020204" charset="0"/>
            </a:endParaRPr>
          </a:p>
        </p:txBody>
      </p:sp>
      <p:grpSp>
        <p:nvGrpSpPr>
          <p:cNvPr id="1400" name="Google Shape;1400;p42"/>
          <p:cNvGrpSpPr/>
          <p:nvPr/>
        </p:nvGrpSpPr>
        <p:grpSpPr>
          <a:xfrm rot="-2437455">
            <a:off x="1313200" y="3056124"/>
            <a:ext cx="2137927" cy="1331951"/>
            <a:chOff x="93633" y="136398"/>
            <a:chExt cx="1233600" cy="768546"/>
          </a:xfrm>
        </p:grpSpPr>
        <p:grpSp>
          <p:nvGrpSpPr>
            <p:cNvPr id="1401" name="Google Shape;1401;p42"/>
            <p:cNvGrpSpPr/>
            <p:nvPr/>
          </p:nvGrpSpPr>
          <p:grpSpPr>
            <a:xfrm>
              <a:off x="93633" y="189140"/>
              <a:ext cx="676436" cy="715804"/>
              <a:chOff x="93633" y="189140"/>
              <a:chExt cx="676436" cy="715804"/>
            </a:xfrm>
          </p:grpSpPr>
          <p:sp>
            <p:nvSpPr>
              <p:cNvPr id="1402" name="Google Shape;1402;p42"/>
              <p:cNvSpPr/>
              <p:nvPr/>
            </p:nvSpPr>
            <p:spPr>
              <a:xfrm>
                <a:off x="93633" y="314650"/>
                <a:ext cx="590294" cy="590294"/>
              </a:xfrm>
              <a:custGeom>
                <a:avLst/>
                <a:gdLst/>
                <a:ahLst/>
                <a:cxnLst/>
                <a:rect l="l" t="t" r="r" b="b"/>
                <a:pathLst>
                  <a:path w="5954" h="5954" extrusionOk="0">
                    <a:moveTo>
                      <a:pt x="2977" y="0"/>
                    </a:moveTo>
                    <a:cubicBezTo>
                      <a:pt x="1322" y="0"/>
                      <a:pt x="0" y="1334"/>
                      <a:pt x="0" y="2977"/>
                    </a:cubicBezTo>
                    <a:cubicBezTo>
                      <a:pt x="0" y="4620"/>
                      <a:pt x="1322" y="5954"/>
                      <a:pt x="2977" y="5954"/>
                    </a:cubicBezTo>
                    <a:cubicBezTo>
                      <a:pt x="4620" y="5954"/>
                      <a:pt x="5953" y="4620"/>
                      <a:pt x="5953" y="2977"/>
                    </a:cubicBezTo>
                    <a:cubicBezTo>
                      <a:pt x="5953" y="1334"/>
                      <a:pt x="4620" y="0"/>
                      <a:pt x="29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3" name="Google Shape;1403;p42"/>
              <p:cNvGrpSpPr/>
              <p:nvPr/>
            </p:nvGrpSpPr>
            <p:grpSpPr>
              <a:xfrm>
                <a:off x="463123" y="189140"/>
                <a:ext cx="306945" cy="261834"/>
                <a:chOff x="463123" y="189140"/>
                <a:chExt cx="306945" cy="261834"/>
              </a:xfrm>
            </p:grpSpPr>
            <p:sp>
              <p:nvSpPr>
                <p:cNvPr id="1404" name="Google Shape;1404;p42"/>
                <p:cNvSpPr/>
                <p:nvPr/>
              </p:nvSpPr>
              <p:spPr>
                <a:xfrm>
                  <a:off x="478391" y="226416"/>
                  <a:ext cx="194914" cy="224558"/>
                </a:xfrm>
                <a:custGeom>
                  <a:avLst/>
                  <a:gdLst/>
                  <a:ahLst/>
                  <a:cxnLst/>
                  <a:rect l="l" t="t" r="r" b="b"/>
                  <a:pathLst>
                    <a:path w="1966" h="2265" extrusionOk="0">
                      <a:moveTo>
                        <a:pt x="691" y="1010"/>
                      </a:moveTo>
                      <a:cubicBezTo>
                        <a:pt x="690" y="1012"/>
                        <a:pt x="689" y="1015"/>
                        <a:pt x="687" y="1017"/>
                      </a:cubicBezTo>
                      <a:lnTo>
                        <a:pt x="687" y="1017"/>
                      </a:lnTo>
                      <a:cubicBezTo>
                        <a:pt x="688" y="1017"/>
                        <a:pt x="688" y="1016"/>
                        <a:pt x="689" y="1016"/>
                      </a:cubicBezTo>
                      <a:lnTo>
                        <a:pt x="689" y="1016"/>
                      </a:lnTo>
                      <a:cubicBezTo>
                        <a:pt x="690" y="1014"/>
                        <a:pt x="691" y="1012"/>
                        <a:pt x="691" y="1010"/>
                      </a:cubicBezTo>
                      <a:close/>
                      <a:moveTo>
                        <a:pt x="687" y="1017"/>
                      </a:moveTo>
                      <a:cubicBezTo>
                        <a:pt x="685" y="1019"/>
                        <a:pt x="682" y="1020"/>
                        <a:pt x="679" y="1021"/>
                      </a:cubicBezTo>
                      <a:cubicBezTo>
                        <a:pt x="671" y="1035"/>
                        <a:pt x="668" y="1040"/>
                        <a:pt x="670" y="1040"/>
                      </a:cubicBezTo>
                      <a:cubicBezTo>
                        <a:pt x="671" y="1040"/>
                        <a:pt x="680" y="1029"/>
                        <a:pt x="687" y="1017"/>
                      </a:cubicBezTo>
                      <a:close/>
                      <a:moveTo>
                        <a:pt x="1532" y="1"/>
                      </a:moveTo>
                      <a:cubicBezTo>
                        <a:pt x="1404" y="1"/>
                        <a:pt x="1285" y="64"/>
                        <a:pt x="1215" y="188"/>
                      </a:cubicBezTo>
                      <a:cubicBezTo>
                        <a:pt x="1072" y="462"/>
                        <a:pt x="894" y="724"/>
                        <a:pt x="715" y="986"/>
                      </a:cubicBezTo>
                      <a:cubicBezTo>
                        <a:pt x="705" y="996"/>
                        <a:pt x="704" y="1006"/>
                        <a:pt x="689" y="1016"/>
                      </a:cubicBezTo>
                      <a:lnTo>
                        <a:pt x="689" y="1016"/>
                      </a:lnTo>
                      <a:cubicBezTo>
                        <a:pt x="677" y="1048"/>
                        <a:pt x="654" y="1071"/>
                        <a:pt x="620" y="1105"/>
                      </a:cubicBezTo>
                      <a:cubicBezTo>
                        <a:pt x="572" y="1164"/>
                        <a:pt x="513" y="1224"/>
                        <a:pt x="477" y="1283"/>
                      </a:cubicBezTo>
                      <a:cubicBezTo>
                        <a:pt x="370" y="1402"/>
                        <a:pt x="251" y="1522"/>
                        <a:pt x="144" y="1641"/>
                      </a:cubicBezTo>
                      <a:cubicBezTo>
                        <a:pt x="13" y="1772"/>
                        <a:pt x="1" y="2022"/>
                        <a:pt x="144" y="2153"/>
                      </a:cubicBezTo>
                      <a:cubicBezTo>
                        <a:pt x="223" y="2225"/>
                        <a:pt x="317" y="2264"/>
                        <a:pt x="411" y="2264"/>
                      </a:cubicBezTo>
                      <a:cubicBezTo>
                        <a:pt x="502" y="2264"/>
                        <a:pt x="592" y="2228"/>
                        <a:pt x="668" y="2153"/>
                      </a:cubicBezTo>
                      <a:cubicBezTo>
                        <a:pt x="1144" y="1676"/>
                        <a:pt x="1549" y="1141"/>
                        <a:pt x="1870" y="569"/>
                      </a:cubicBezTo>
                      <a:cubicBezTo>
                        <a:pt x="1965" y="402"/>
                        <a:pt x="1918" y="152"/>
                        <a:pt x="1739" y="57"/>
                      </a:cubicBezTo>
                      <a:cubicBezTo>
                        <a:pt x="1672" y="19"/>
                        <a:pt x="1601"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2"/>
                <p:cNvSpPr/>
                <p:nvPr/>
              </p:nvSpPr>
              <p:spPr>
                <a:xfrm>
                  <a:off x="463123" y="189140"/>
                  <a:ext cx="306945" cy="260051"/>
                </a:xfrm>
                <a:custGeom>
                  <a:avLst/>
                  <a:gdLst/>
                  <a:ahLst/>
                  <a:cxnLst/>
                  <a:rect l="l" t="t" r="r" b="b"/>
                  <a:pathLst>
                    <a:path w="3096" h="2623" extrusionOk="0">
                      <a:moveTo>
                        <a:pt x="959" y="2497"/>
                      </a:moveTo>
                      <a:cubicBezTo>
                        <a:pt x="957" y="2497"/>
                        <a:pt x="952" y="2499"/>
                        <a:pt x="946" y="2503"/>
                      </a:cubicBezTo>
                      <a:lnTo>
                        <a:pt x="946" y="2503"/>
                      </a:lnTo>
                      <a:cubicBezTo>
                        <a:pt x="956" y="2499"/>
                        <a:pt x="960" y="2497"/>
                        <a:pt x="959" y="2497"/>
                      </a:cubicBezTo>
                      <a:close/>
                      <a:moveTo>
                        <a:pt x="373" y="1"/>
                      </a:moveTo>
                      <a:cubicBezTo>
                        <a:pt x="339" y="1"/>
                        <a:pt x="305" y="6"/>
                        <a:pt x="274" y="16"/>
                      </a:cubicBezTo>
                      <a:cubicBezTo>
                        <a:pt x="95" y="76"/>
                        <a:pt x="0" y="266"/>
                        <a:pt x="36" y="481"/>
                      </a:cubicBezTo>
                      <a:cubicBezTo>
                        <a:pt x="119" y="1100"/>
                        <a:pt x="226" y="1731"/>
                        <a:pt x="321" y="2350"/>
                      </a:cubicBezTo>
                      <a:cubicBezTo>
                        <a:pt x="333" y="2469"/>
                        <a:pt x="464" y="2576"/>
                        <a:pt x="572" y="2612"/>
                      </a:cubicBezTo>
                      <a:cubicBezTo>
                        <a:pt x="598" y="2619"/>
                        <a:pt x="625" y="2623"/>
                        <a:pt x="651" y="2623"/>
                      </a:cubicBezTo>
                      <a:cubicBezTo>
                        <a:pt x="751" y="2623"/>
                        <a:pt x="844" y="2573"/>
                        <a:pt x="929" y="2517"/>
                      </a:cubicBezTo>
                      <a:cubicBezTo>
                        <a:pt x="935" y="2511"/>
                        <a:pt x="941" y="2506"/>
                        <a:pt x="946" y="2503"/>
                      </a:cubicBezTo>
                      <a:lnTo>
                        <a:pt x="946" y="2503"/>
                      </a:lnTo>
                      <a:cubicBezTo>
                        <a:pt x="944" y="2503"/>
                        <a:pt x="943" y="2504"/>
                        <a:pt x="941" y="2505"/>
                      </a:cubicBezTo>
                      <a:cubicBezTo>
                        <a:pt x="953" y="2493"/>
                        <a:pt x="988" y="2469"/>
                        <a:pt x="1000" y="2457"/>
                      </a:cubicBezTo>
                      <a:cubicBezTo>
                        <a:pt x="1036" y="2433"/>
                        <a:pt x="1060" y="2409"/>
                        <a:pt x="1095" y="2386"/>
                      </a:cubicBezTo>
                      <a:cubicBezTo>
                        <a:pt x="1167" y="2338"/>
                        <a:pt x="1238" y="2279"/>
                        <a:pt x="1334" y="2231"/>
                      </a:cubicBezTo>
                      <a:cubicBezTo>
                        <a:pt x="1476" y="2148"/>
                        <a:pt x="1643" y="2076"/>
                        <a:pt x="1810" y="1993"/>
                      </a:cubicBezTo>
                      <a:cubicBezTo>
                        <a:pt x="1834" y="1981"/>
                        <a:pt x="1845" y="1981"/>
                        <a:pt x="1881" y="1969"/>
                      </a:cubicBezTo>
                      <a:cubicBezTo>
                        <a:pt x="1905" y="1957"/>
                        <a:pt x="1953" y="1933"/>
                        <a:pt x="1988" y="1921"/>
                      </a:cubicBezTo>
                      <a:lnTo>
                        <a:pt x="2250" y="1838"/>
                      </a:lnTo>
                      <a:cubicBezTo>
                        <a:pt x="2429" y="1790"/>
                        <a:pt x="2607" y="1743"/>
                        <a:pt x="2786" y="1719"/>
                      </a:cubicBezTo>
                      <a:cubicBezTo>
                        <a:pt x="2977" y="1683"/>
                        <a:pt x="3096" y="1433"/>
                        <a:pt x="3036" y="1255"/>
                      </a:cubicBezTo>
                      <a:cubicBezTo>
                        <a:pt x="2978" y="1079"/>
                        <a:pt x="2847" y="992"/>
                        <a:pt x="2691" y="992"/>
                      </a:cubicBezTo>
                      <a:cubicBezTo>
                        <a:pt x="2656" y="992"/>
                        <a:pt x="2620" y="996"/>
                        <a:pt x="2584" y="1005"/>
                      </a:cubicBezTo>
                      <a:cubicBezTo>
                        <a:pt x="1996" y="1091"/>
                        <a:pt x="1434" y="1290"/>
                        <a:pt x="933" y="1593"/>
                      </a:cubicBezTo>
                      <a:lnTo>
                        <a:pt x="933" y="1593"/>
                      </a:lnTo>
                      <a:cubicBezTo>
                        <a:pt x="868" y="1151"/>
                        <a:pt x="797" y="712"/>
                        <a:pt x="738" y="266"/>
                      </a:cubicBezTo>
                      <a:cubicBezTo>
                        <a:pt x="709" y="109"/>
                        <a:pt x="534" y="1"/>
                        <a:pt x="3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06" name="Google Shape;1406;p42"/>
            <p:cNvGrpSpPr/>
            <p:nvPr/>
          </p:nvGrpSpPr>
          <p:grpSpPr>
            <a:xfrm>
              <a:off x="182164" y="628622"/>
              <a:ext cx="131066" cy="177168"/>
              <a:chOff x="182164" y="628622"/>
              <a:chExt cx="131066" cy="177168"/>
            </a:xfrm>
          </p:grpSpPr>
          <p:sp>
            <p:nvSpPr>
              <p:cNvPr id="1407" name="Google Shape;1407;p42"/>
              <p:cNvSpPr/>
              <p:nvPr/>
            </p:nvSpPr>
            <p:spPr>
              <a:xfrm>
                <a:off x="182164" y="662825"/>
                <a:ext cx="131066" cy="124027"/>
              </a:xfrm>
              <a:custGeom>
                <a:avLst/>
                <a:gdLst/>
                <a:ahLst/>
                <a:cxnLst/>
                <a:rect l="l" t="t" r="r" b="b"/>
                <a:pathLst>
                  <a:path w="1322" h="1251" fill="none" extrusionOk="0">
                    <a:moveTo>
                      <a:pt x="0" y="1"/>
                    </a:moveTo>
                    <a:cubicBezTo>
                      <a:pt x="441" y="418"/>
                      <a:pt x="893" y="834"/>
                      <a:pt x="1322" y="1251"/>
                    </a:cubicBezTo>
                  </a:path>
                </a:pathLst>
              </a:custGeom>
              <a:noFill/>
              <a:ln w="65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2"/>
              <p:cNvSpPr/>
              <p:nvPr/>
            </p:nvSpPr>
            <p:spPr>
              <a:xfrm>
                <a:off x="211608" y="628622"/>
                <a:ext cx="72176" cy="177168"/>
              </a:xfrm>
              <a:custGeom>
                <a:avLst/>
                <a:gdLst/>
                <a:ahLst/>
                <a:cxnLst/>
                <a:rect l="l" t="t" r="r" b="b"/>
                <a:pathLst>
                  <a:path w="728" h="1787" fill="none" extrusionOk="0">
                    <a:moveTo>
                      <a:pt x="727" y="1"/>
                    </a:moveTo>
                    <a:cubicBezTo>
                      <a:pt x="489" y="596"/>
                      <a:pt x="239" y="1191"/>
                      <a:pt x="1" y="1786"/>
                    </a:cubicBezTo>
                  </a:path>
                </a:pathLst>
              </a:custGeom>
              <a:noFill/>
              <a:ln w="65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42"/>
            <p:cNvGrpSpPr/>
            <p:nvPr/>
          </p:nvGrpSpPr>
          <p:grpSpPr>
            <a:xfrm>
              <a:off x="886843" y="136398"/>
              <a:ext cx="440390" cy="463091"/>
              <a:chOff x="886843" y="136398"/>
              <a:chExt cx="440390" cy="463091"/>
            </a:xfrm>
          </p:grpSpPr>
          <p:grpSp>
            <p:nvGrpSpPr>
              <p:cNvPr id="1410" name="Google Shape;1410;p42"/>
              <p:cNvGrpSpPr/>
              <p:nvPr/>
            </p:nvGrpSpPr>
            <p:grpSpPr>
              <a:xfrm>
                <a:off x="886843" y="136398"/>
                <a:ext cx="440390" cy="463091"/>
                <a:chOff x="886843" y="136398"/>
                <a:chExt cx="440390" cy="463091"/>
              </a:xfrm>
            </p:grpSpPr>
            <p:sp>
              <p:nvSpPr>
                <p:cNvPr id="1411" name="Google Shape;1411;p42"/>
                <p:cNvSpPr/>
                <p:nvPr/>
              </p:nvSpPr>
              <p:spPr>
                <a:xfrm>
                  <a:off x="916386" y="230580"/>
                  <a:ext cx="410847" cy="368909"/>
                </a:xfrm>
                <a:custGeom>
                  <a:avLst/>
                  <a:gdLst/>
                  <a:ahLst/>
                  <a:cxnLst/>
                  <a:rect l="l" t="t" r="r" b="b"/>
                  <a:pathLst>
                    <a:path w="4144" h="3721" extrusionOk="0">
                      <a:moveTo>
                        <a:pt x="2072" y="1"/>
                      </a:moveTo>
                      <a:cubicBezTo>
                        <a:pt x="1902" y="1"/>
                        <a:pt x="1730" y="25"/>
                        <a:pt x="1560" y="75"/>
                      </a:cubicBezTo>
                      <a:cubicBezTo>
                        <a:pt x="572" y="348"/>
                        <a:pt x="0" y="1384"/>
                        <a:pt x="286" y="2372"/>
                      </a:cubicBezTo>
                      <a:cubicBezTo>
                        <a:pt x="512" y="3188"/>
                        <a:pt x="1257" y="3720"/>
                        <a:pt x="2066" y="3720"/>
                      </a:cubicBezTo>
                      <a:cubicBezTo>
                        <a:pt x="2237" y="3720"/>
                        <a:pt x="2411" y="3696"/>
                        <a:pt x="2584" y="3646"/>
                      </a:cubicBezTo>
                      <a:cubicBezTo>
                        <a:pt x="3572" y="3361"/>
                        <a:pt x="4143" y="2325"/>
                        <a:pt x="3858" y="1349"/>
                      </a:cubicBezTo>
                      <a:cubicBezTo>
                        <a:pt x="3622" y="533"/>
                        <a:pt x="2875" y="1"/>
                        <a:pt x="20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2" name="Google Shape;1412;p42"/>
                <p:cNvGrpSpPr/>
                <p:nvPr/>
              </p:nvGrpSpPr>
              <p:grpSpPr>
                <a:xfrm>
                  <a:off x="886843" y="136398"/>
                  <a:ext cx="168741" cy="192731"/>
                  <a:chOff x="886843" y="136398"/>
                  <a:chExt cx="168741" cy="192731"/>
                </a:xfrm>
              </p:grpSpPr>
              <p:sp>
                <p:nvSpPr>
                  <p:cNvPr id="1413" name="Google Shape;1413;p42"/>
                  <p:cNvSpPr/>
                  <p:nvPr/>
                </p:nvSpPr>
                <p:spPr>
                  <a:xfrm>
                    <a:off x="928184" y="190429"/>
                    <a:ext cx="122838" cy="138700"/>
                  </a:xfrm>
                  <a:custGeom>
                    <a:avLst/>
                    <a:gdLst/>
                    <a:ahLst/>
                    <a:cxnLst/>
                    <a:rect l="l" t="t" r="r" b="b"/>
                    <a:pathLst>
                      <a:path w="1239" h="1399" extrusionOk="0">
                        <a:moveTo>
                          <a:pt x="256" y="0"/>
                        </a:moveTo>
                        <a:cubicBezTo>
                          <a:pt x="197" y="0"/>
                          <a:pt x="137" y="21"/>
                          <a:pt x="95" y="63"/>
                        </a:cubicBezTo>
                        <a:cubicBezTo>
                          <a:pt x="12" y="134"/>
                          <a:pt x="0" y="265"/>
                          <a:pt x="107" y="372"/>
                        </a:cubicBezTo>
                        <a:cubicBezTo>
                          <a:pt x="179" y="456"/>
                          <a:pt x="238" y="515"/>
                          <a:pt x="298" y="587"/>
                        </a:cubicBezTo>
                        <a:cubicBezTo>
                          <a:pt x="333" y="634"/>
                          <a:pt x="357" y="658"/>
                          <a:pt x="393" y="706"/>
                        </a:cubicBezTo>
                        <a:cubicBezTo>
                          <a:pt x="405" y="718"/>
                          <a:pt x="417" y="753"/>
                          <a:pt x="429" y="765"/>
                        </a:cubicBezTo>
                        <a:cubicBezTo>
                          <a:pt x="429" y="777"/>
                          <a:pt x="453" y="777"/>
                          <a:pt x="453" y="789"/>
                        </a:cubicBezTo>
                        <a:cubicBezTo>
                          <a:pt x="572" y="944"/>
                          <a:pt x="667" y="1123"/>
                          <a:pt x="774" y="1289"/>
                        </a:cubicBezTo>
                        <a:cubicBezTo>
                          <a:pt x="815" y="1356"/>
                          <a:pt x="903" y="1399"/>
                          <a:pt x="985" y="1399"/>
                        </a:cubicBezTo>
                        <a:cubicBezTo>
                          <a:pt x="1020" y="1399"/>
                          <a:pt x="1055" y="1391"/>
                          <a:pt x="1084" y="1373"/>
                        </a:cubicBezTo>
                        <a:cubicBezTo>
                          <a:pt x="1191" y="1301"/>
                          <a:pt x="1238" y="1170"/>
                          <a:pt x="1179" y="1063"/>
                        </a:cubicBezTo>
                        <a:cubicBezTo>
                          <a:pt x="964" y="706"/>
                          <a:pt x="714" y="361"/>
                          <a:pt x="417" y="63"/>
                        </a:cubicBezTo>
                        <a:cubicBezTo>
                          <a:pt x="375" y="21"/>
                          <a:pt x="316" y="0"/>
                          <a:pt x="2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2"/>
                  <p:cNvSpPr/>
                  <p:nvPr/>
                </p:nvSpPr>
                <p:spPr>
                  <a:xfrm>
                    <a:off x="886843" y="136398"/>
                    <a:ext cx="168741" cy="183116"/>
                  </a:xfrm>
                  <a:custGeom>
                    <a:avLst/>
                    <a:gdLst/>
                    <a:ahLst/>
                    <a:cxnLst/>
                    <a:rect l="l" t="t" r="r" b="b"/>
                    <a:pathLst>
                      <a:path w="1702" h="1847" extrusionOk="0">
                        <a:moveTo>
                          <a:pt x="1239" y="1"/>
                        </a:moveTo>
                        <a:cubicBezTo>
                          <a:pt x="1108" y="1"/>
                          <a:pt x="1024" y="108"/>
                          <a:pt x="1000" y="239"/>
                        </a:cubicBezTo>
                        <a:cubicBezTo>
                          <a:pt x="955" y="599"/>
                          <a:pt x="978" y="972"/>
                          <a:pt x="1075" y="1328"/>
                        </a:cubicBezTo>
                        <a:lnTo>
                          <a:pt x="1075" y="1328"/>
                        </a:lnTo>
                        <a:cubicBezTo>
                          <a:pt x="796" y="1294"/>
                          <a:pt x="517" y="1257"/>
                          <a:pt x="238" y="1215"/>
                        </a:cubicBezTo>
                        <a:cubicBezTo>
                          <a:pt x="233" y="1215"/>
                          <a:pt x="228" y="1214"/>
                          <a:pt x="223" y="1214"/>
                        </a:cubicBezTo>
                        <a:cubicBezTo>
                          <a:pt x="109" y="1214"/>
                          <a:pt x="0" y="1339"/>
                          <a:pt x="0" y="1453"/>
                        </a:cubicBezTo>
                        <a:cubicBezTo>
                          <a:pt x="12" y="1608"/>
                          <a:pt x="108" y="1679"/>
                          <a:pt x="238" y="1691"/>
                        </a:cubicBezTo>
                        <a:cubicBezTo>
                          <a:pt x="631" y="1739"/>
                          <a:pt x="1024" y="1787"/>
                          <a:pt x="1417" y="1846"/>
                        </a:cubicBezTo>
                        <a:cubicBezTo>
                          <a:pt x="1421" y="1846"/>
                          <a:pt x="1426" y="1847"/>
                          <a:pt x="1430" y="1847"/>
                        </a:cubicBezTo>
                        <a:cubicBezTo>
                          <a:pt x="1558" y="1847"/>
                          <a:pt x="1701" y="1675"/>
                          <a:pt x="1643" y="1548"/>
                        </a:cubicBezTo>
                        <a:cubicBezTo>
                          <a:pt x="1548" y="1334"/>
                          <a:pt x="1489" y="1108"/>
                          <a:pt x="1465" y="894"/>
                        </a:cubicBezTo>
                        <a:lnTo>
                          <a:pt x="1465" y="858"/>
                        </a:lnTo>
                        <a:cubicBezTo>
                          <a:pt x="1465" y="834"/>
                          <a:pt x="1465" y="798"/>
                          <a:pt x="1441" y="751"/>
                        </a:cubicBezTo>
                        <a:lnTo>
                          <a:pt x="1441" y="572"/>
                        </a:lnTo>
                        <a:cubicBezTo>
                          <a:pt x="1441" y="453"/>
                          <a:pt x="1465" y="358"/>
                          <a:pt x="1477" y="239"/>
                        </a:cubicBezTo>
                        <a:cubicBezTo>
                          <a:pt x="1489" y="120"/>
                          <a:pt x="1358" y="1"/>
                          <a:pt x="12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5" name="Google Shape;1415;p42"/>
              <p:cNvGrpSpPr/>
              <p:nvPr/>
            </p:nvGrpSpPr>
            <p:grpSpPr>
              <a:xfrm>
                <a:off x="1115854" y="481104"/>
                <a:ext cx="100431" cy="74456"/>
                <a:chOff x="1115854" y="481104"/>
                <a:chExt cx="100431" cy="74456"/>
              </a:xfrm>
            </p:grpSpPr>
            <p:sp>
              <p:nvSpPr>
                <p:cNvPr id="1416" name="Google Shape;1416;p42"/>
                <p:cNvSpPr/>
                <p:nvPr/>
              </p:nvSpPr>
              <p:spPr>
                <a:xfrm>
                  <a:off x="1118134" y="490522"/>
                  <a:ext cx="98151" cy="57899"/>
                </a:xfrm>
                <a:custGeom>
                  <a:avLst/>
                  <a:gdLst/>
                  <a:ahLst/>
                  <a:cxnLst/>
                  <a:rect l="l" t="t" r="r" b="b"/>
                  <a:pathLst>
                    <a:path w="990" h="584" fill="none" extrusionOk="0">
                      <a:moveTo>
                        <a:pt x="1" y="584"/>
                      </a:moveTo>
                      <a:lnTo>
                        <a:pt x="989" y="1"/>
                      </a:lnTo>
                    </a:path>
                  </a:pathLst>
                </a:custGeom>
                <a:noFill/>
                <a:ln w="4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2"/>
                <p:cNvSpPr/>
                <p:nvPr/>
              </p:nvSpPr>
              <p:spPr>
                <a:xfrm>
                  <a:off x="1115854" y="481104"/>
                  <a:ext cx="94483" cy="74456"/>
                </a:xfrm>
                <a:custGeom>
                  <a:avLst/>
                  <a:gdLst/>
                  <a:ahLst/>
                  <a:cxnLst/>
                  <a:rect l="l" t="t" r="r" b="b"/>
                  <a:pathLst>
                    <a:path w="953" h="751" fill="none" extrusionOk="0">
                      <a:moveTo>
                        <a:pt x="0" y="0"/>
                      </a:moveTo>
                      <a:cubicBezTo>
                        <a:pt x="310" y="262"/>
                        <a:pt x="643" y="500"/>
                        <a:pt x="953" y="750"/>
                      </a:cubicBezTo>
                    </a:path>
                  </a:pathLst>
                </a:custGeom>
                <a:noFill/>
                <a:ln w="4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2"/>
        <p:cNvGrpSpPr/>
        <p:nvPr/>
      </p:nvGrpSpPr>
      <p:grpSpPr>
        <a:xfrm>
          <a:off x="0" y="0"/>
          <a:ext cx="0" cy="0"/>
          <a:chOff x="0" y="0"/>
          <a:chExt cx="0" cy="0"/>
        </a:xfrm>
      </p:grpSpPr>
      <p:sp>
        <p:nvSpPr>
          <p:cNvPr id="1113" name="Google Shape;1113;p36"/>
          <p:cNvSpPr txBox="1">
            <a:spLocks noGrp="1"/>
          </p:cNvSpPr>
          <p:nvPr>
            <p:ph type="title"/>
          </p:nvPr>
        </p:nvSpPr>
        <p:spPr>
          <a:xfrm>
            <a:off x="713225"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TECHNIQUES</a:t>
            </a:r>
            <a:endParaRPr b="0" dirty="0"/>
          </a:p>
        </p:txBody>
      </p:sp>
      <p:sp>
        <p:nvSpPr>
          <p:cNvPr id="1114" name="Google Shape;1114;p36"/>
          <p:cNvSpPr txBox="1">
            <a:spLocks noGrp="1"/>
          </p:cNvSpPr>
          <p:nvPr>
            <p:ph type="subTitle" idx="1"/>
          </p:nvPr>
        </p:nvSpPr>
        <p:spPr>
          <a:xfrm>
            <a:off x="1917767" y="1190074"/>
            <a:ext cx="5165749" cy="2632451"/>
          </a:xfrm>
          <a:prstGeom prst="rect">
            <a:avLst/>
          </a:prstGeom>
        </p:spPr>
        <p:txBody>
          <a:bodyPr spcFirstLastPara="1" wrap="square" lIns="0" tIns="0" rIns="0" bIns="0" anchor="t" anchorCtr="0">
            <a:noAutofit/>
          </a:bodyPr>
          <a:lstStyle/>
          <a:p>
            <a:pPr marL="285750" indent="-285750"/>
            <a:r>
              <a:rPr lang="en-US" b="1" dirty="0">
                <a:solidFill>
                  <a:schemeClr val="accent1"/>
                </a:solidFill>
                <a:effectLst/>
                <a:latin typeface="Quicksand" panose="020B0604020202020204" charset="0"/>
              </a:rPr>
              <a:t>Code reviews</a:t>
            </a:r>
          </a:p>
          <a:p>
            <a:pPr marL="0" indent="0">
              <a:buNone/>
            </a:pPr>
            <a:r>
              <a:rPr lang="en-US" b="0" dirty="0">
                <a:solidFill>
                  <a:schemeClr val="tx1"/>
                </a:solidFill>
                <a:effectLst/>
                <a:latin typeface="Quicksand" panose="020B0604020202020204" charset="0"/>
              </a:rPr>
              <a:t>Identify potential design issues.</a:t>
            </a:r>
          </a:p>
          <a:p>
            <a:pPr marL="0" indent="0">
              <a:buNone/>
            </a:pPr>
            <a:endParaRPr lang="en-US" b="0" dirty="0">
              <a:solidFill>
                <a:schemeClr val="tx1"/>
              </a:solidFill>
              <a:effectLst/>
              <a:latin typeface="Quicksand" panose="020B0604020202020204" charset="0"/>
            </a:endParaRPr>
          </a:p>
          <a:p>
            <a:pPr marL="285750" indent="-285750"/>
            <a:r>
              <a:rPr lang="en-US" b="1" dirty="0">
                <a:solidFill>
                  <a:schemeClr val="accent1"/>
                </a:solidFill>
                <a:effectLst/>
                <a:latin typeface="Quicksand" panose="020B0604020202020204" charset="0"/>
              </a:rPr>
              <a:t>Static code analysis</a:t>
            </a:r>
          </a:p>
          <a:p>
            <a:pPr marL="0" indent="0">
              <a:buNone/>
            </a:pPr>
            <a:r>
              <a:rPr lang="en-US" b="0" dirty="0">
                <a:solidFill>
                  <a:schemeClr val="tx1"/>
                </a:solidFill>
                <a:effectLst/>
                <a:latin typeface="Quicksand" panose="020B0604020202020204" charset="0"/>
              </a:rPr>
              <a:t>Analyze source code without executing it, identify code smells, duplicate code and security vulnerabilities.</a:t>
            </a:r>
          </a:p>
          <a:p>
            <a:pPr marL="0" indent="0">
              <a:buNone/>
            </a:pPr>
            <a:endParaRPr lang="en-US" b="0" dirty="0">
              <a:solidFill>
                <a:schemeClr val="tx1"/>
              </a:solidFill>
              <a:effectLst/>
              <a:latin typeface="Quicksand" panose="020B0604020202020204" charset="0"/>
            </a:endParaRPr>
          </a:p>
          <a:p>
            <a:pPr marL="285750" indent="-285750"/>
            <a:r>
              <a:rPr lang="en-US" b="1" dirty="0">
                <a:solidFill>
                  <a:schemeClr val="accent1"/>
                </a:solidFill>
                <a:effectLst/>
                <a:latin typeface="Quicksand" panose="020B0604020202020204" charset="0"/>
              </a:rPr>
              <a:t>Automated testing</a:t>
            </a:r>
          </a:p>
          <a:p>
            <a:pPr marL="0" indent="0">
              <a:buNone/>
            </a:pPr>
            <a:r>
              <a:rPr lang="en-US" b="0" dirty="0">
                <a:solidFill>
                  <a:schemeClr val="tx1"/>
                </a:solidFill>
                <a:effectLst/>
                <a:latin typeface="Quicksand" panose="020B0604020202020204" charset="0"/>
              </a:rPr>
              <a:t>Assuring that the design is testable, and it works.</a:t>
            </a:r>
          </a:p>
          <a:p>
            <a:pPr marL="0" indent="0">
              <a:buNone/>
            </a:pPr>
            <a:endParaRPr lang="en-US" b="0" dirty="0">
              <a:solidFill>
                <a:schemeClr val="tx1"/>
              </a:solidFill>
              <a:effectLst/>
              <a:latin typeface="Quicksand" panose="020B0604020202020204" charset="0"/>
            </a:endParaRPr>
          </a:p>
          <a:p>
            <a:pPr marL="285750" indent="-285750"/>
            <a:r>
              <a:rPr lang="en-US" b="1" dirty="0">
                <a:solidFill>
                  <a:schemeClr val="accent1"/>
                </a:solidFill>
                <a:effectLst/>
                <a:latin typeface="Quicksand" panose="020B0604020202020204" charset="0"/>
              </a:rPr>
              <a:t>Refactoring</a:t>
            </a:r>
            <a:endParaRPr lang="en-US" b="0" dirty="0">
              <a:solidFill>
                <a:schemeClr val="accent1"/>
              </a:solidFill>
              <a:effectLst/>
              <a:latin typeface="Quicksand" panose="020B0604020202020204" charset="0"/>
            </a:endParaRPr>
          </a:p>
          <a:p>
            <a:pPr marL="0" indent="0">
              <a:buNone/>
            </a:pPr>
            <a:r>
              <a:rPr lang="en-US" dirty="0">
                <a:solidFill>
                  <a:schemeClr val="tx1"/>
                </a:solidFill>
                <a:latin typeface="Quicksand" panose="020B0604020202020204" charset="0"/>
              </a:rPr>
              <a:t>Improving the design of existing code without changing its behavior.</a:t>
            </a:r>
            <a:endParaRPr dirty="0">
              <a:solidFill>
                <a:schemeClr val="tx1"/>
              </a:solidFill>
              <a:latin typeface="Quicksand" panose="020B0604020202020204" charset="0"/>
            </a:endParaRPr>
          </a:p>
        </p:txBody>
      </p:sp>
      <p:grpSp>
        <p:nvGrpSpPr>
          <p:cNvPr id="1115" name="Google Shape;1115;p36"/>
          <p:cNvGrpSpPr/>
          <p:nvPr/>
        </p:nvGrpSpPr>
        <p:grpSpPr>
          <a:xfrm rot="-7358950">
            <a:off x="-249379" y="2136598"/>
            <a:ext cx="2035222" cy="1426480"/>
            <a:chOff x="4811162" y="3036466"/>
            <a:chExt cx="2035197" cy="1426462"/>
          </a:xfrm>
        </p:grpSpPr>
        <p:sp>
          <p:nvSpPr>
            <p:cNvPr id="1116" name="Google Shape;1116;p36"/>
            <p:cNvSpPr/>
            <p:nvPr/>
          </p:nvSpPr>
          <p:spPr>
            <a:xfrm>
              <a:off x="4811162" y="3036466"/>
              <a:ext cx="2035197" cy="1426462"/>
            </a:xfrm>
            <a:custGeom>
              <a:avLst/>
              <a:gdLst/>
              <a:ahLst/>
              <a:cxnLst/>
              <a:rect l="l" t="t" r="r" b="b"/>
              <a:pathLst>
                <a:path w="20528" h="14388" extrusionOk="0">
                  <a:moveTo>
                    <a:pt x="10669" y="1"/>
                  </a:moveTo>
                  <a:cubicBezTo>
                    <a:pt x="8252" y="798"/>
                    <a:pt x="6133" y="1322"/>
                    <a:pt x="3311" y="3251"/>
                  </a:cubicBezTo>
                  <a:cubicBezTo>
                    <a:pt x="1561" y="4418"/>
                    <a:pt x="1084" y="6835"/>
                    <a:pt x="1" y="8621"/>
                  </a:cubicBezTo>
                  <a:cubicBezTo>
                    <a:pt x="1" y="9930"/>
                    <a:pt x="13" y="11502"/>
                    <a:pt x="13" y="12812"/>
                  </a:cubicBezTo>
                  <a:cubicBezTo>
                    <a:pt x="1727" y="13145"/>
                    <a:pt x="3442" y="13931"/>
                    <a:pt x="5156" y="14276"/>
                  </a:cubicBezTo>
                  <a:cubicBezTo>
                    <a:pt x="5551" y="14353"/>
                    <a:pt x="5956" y="14388"/>
                    <a:pt x="6368" y="14388"/>
                  </a:cubicBezTo>
                  <a:cubicBezTo>
                    <a:pt x="8878" y="14388"/>
                    <a:pt x="11659" y="13122"/>
                    <a:pt x="14062" y="12621"/>
                  </a:cubicBezTo>
                  <a:cubicBezTo>
                    <a:pt x="15467" y="10550"/>
                    <a:pt x="17444" y="8049"/>
                    <a:pt x="18825" y="5989"/>
                  </a:cubicBezTo>
                  <a:cubicBezTo>
                    <a:pt x="19075" y="5966"/>
                    <a:pt x="19372" y="5966"/>
                    <a:pt x="19672" y="5966"/>
                  </a:cubicBezTo>
                  <a:cubicBezTo>
                    <a:pt x="19971" y="5966"/>
                    <a:pt x="20271" y="5966"/>
                    <a:pt x="20527" y="5942"/>
                  </a:cubicBezTo>
                  <a:lnTo>
                    <a:pt x="20527" y="4406"/>
                  </a:lnTo>
                  <a:cubicBezTo>
                    <a:pt x="19944" y="4251"/>
                    <a:pt x="18944" y="3930"/>
                    <a:pt x="18372" y="3787"/>
                  </a:cubicBezTo>
                  <a:cubicBezTo>
                    <a:pt x="17063" y="1798"/>
                    <a:pt x="12300" y="536"/>
                    <a:pt x="106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6"/>
            <p:cNvSpPr/>
            <p:nvPr/>
          </p:nvSpPr>
          <p:spPr>
            <a:xfrm flipH="1">
              <a:off x="5737439" y="3686650"/>
              <a:ext cx="15232" cy="52047"/>
            </a:xfrm>
            <a:custGeom>
              <a:avLst/>
              <a:gdLst/>
              <a:ahLst/>
              <a:cxnLst/>
              <a:rect l="l" t="t" r="r" b="b"/>
              <a:pathLst>
                <a:path w="394" h="525" extrusionOk="0">
                  <a:moveTo>
                    <a:pt x="144" y="1"/>
                  </a:moveTo>
                  <a:lnTo>
                    <a:pt x="60" y="49"/>
                  </a:lnTo>
                  <a:cubicBezTo>
                    <a:pt x="36" y="60"/>
                    <a:pt x="36" y="84"/>
                    <a:pt x="25" y="96"/>
                  </a:cubicBezTo>
                  <a:cubicBezTo>
                    <a:pt x="13" y="120"/>
                    <a:pt x="1" y="156"/>
                    <a:pt x="1" y="203"/>
                  </a:cubicBezTo>
                  <a:lnTo>
                    <a:pt x="1" y="334"/>
                  </a:lnTo>
                  <a:cubicBezTo>
                    <a:pt x="1" y="358"/>
                    <a:pt x="1" y="394"/>
                    <a:pt x="13" y="406"/>
                  </a:cubicBezTo>
                  <a:cubicBezTo>
                    <a:pt x="25" y="441"/>
                    <a:pt x="25" y="453"/>
                    <a:pt x="60" y="465"/>
                  </a:cubicBezTo>
                  <a:cubicBezTo>
                    <a:pt x="72" y="477"/>
                    <a:pt x="96" y="501"/>
                    <a:pt x="120" y="513"/>
                  </a:cubicBezTo>
                  <a:cubicBezTo>
                    <a:pt x="144" y="525"/>
                    <a:pt x="156" y="525"/>
                    <a:pt x="191" y="525"/>
                  </a:cubicBezTo>
                  <a:lnTo>
                    <a:pt x="251" y="525"/>
                  </a:lnTo>
                  <a:lnTo>
                    <a:pt x="334" y="477"/>
                  </a:lnTo>
                  <a:cubicBezTo>
                    <a:pt x="358" y="465"/>
                    <a:pt x="358" y="453"/>
                    <a:pt x="370" y="441"/>
                  </a:cubicBezTo>
                  <a:cubicBezTo>
                    <a:pt x="382" y="406"/>
                    <a:pt x="394" y="358"/>
                    <a:pt x="394" y="334"/>
                  </a:cubicBezTo>
                  <a:lnTo>
                    <a:pt x="394" y="203"/>
                  </a:lnTo>
                  <a:cubicBezTo>
                    <a:pt x="394" y="168"/>
                    <a:pt x="394" y="144"/>
                    <a:pt x="382" y="120"/>
                  </a:cubicBezTo>
                  <a:cubicBezTo>
                    <a:pt x="370" y="96"/>
                    <a:pt x="370" y="84"/>
                    <a:pt x="334" y="60"/>
                  </a:cubicBezTo>
                  <a:cubicBezTo>
                    <a:pt x="322" y="49"/>
                    <a:pt x="298" y="37"/>
                    <a:pt x="275" y="25"/>
                  </a:cubicBezTo>
                  <a:cubicBezTo>
                    <a:pt x="251" y="1"/>
                    <a:pt x="239"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6"/>
            <p:cNvSpPr/>
            <p:nvPr/>
          </p:nvSpPr>
          <p:spPr>
            <a:xfrm>
              <a:off x="5336791" y="4275941"/>
              <a:ext cx="52050" cy="40252"/>
            </a:xfrm>
            <a:custGeom>
              <a:avLst/>
              <a:gdLst/>
              <a:ahLst/>
              <a:cxnLst/>
              <a:rect l="l" t="t" r="r" b="b"/>
              <a:pathLst>
                <a:path w="525" h="406" extrusionOk="0">
                  <a:moveTo>
                    <a:pt x="241" y="1"/>
                  </a:moveTo>
                  <a:cubicBezTo>
                    <a:pt x="1" y="1"/>
                    <a:pt x="4" y="406"/>
                    <a:pt x="251" y="406"/>
                  </a:cubicBezTo>
                  <a:cubicBezTo>
                    <a:pt x="513" y="406"/>
                    <a:pt x="525" y="1"/>
                    <a:pt x="251" y="1"/>
                  </a:cubicBezTo>
                  <a:cubicBezTo>
                    <a:pt x="247" y="1"/>
                    <a:pt x="244" y="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6"/>
            <p:cNvSpPr/>
            <p:nvPr/>
          </p:nvSpPr>
          <p:spPr>
            <a:xfrm flipH="1">
              <a:off x="5615471" y="3726800"/>
              <a:ext cx="19833" cy="40250"/>
            </a:xfrm>
            <a:custGeom>
              <a:avLst/>
              <a:gdLst/>
              <a:ahLst/>
              <a:cxnLst/>
              <a:rect l="l" t="t" r="r" b="b"/>
              <a:pathLst>
                <a:path w="513" h="406" extrusionOk="0">
                  <a:moveTo>
                    <a:pt x="240" y="0"/>
                  </a:moveTo>
                  <a:cubicBezTo>
                    <a:pt x="1" y="0"/>
                    <a:pt x="4" y="406"/>
                    <a:pt x="251" y="406"/>
                  </a:cubicBezTo>
                  <a:cubicBezTo>
                    <a:pt x="501" y="406"/>
                    <a:pt x="513" y="1"/>
                    <a:pt x="251" y="1"/>
                  </a:cubicBezTo>
                  <a:cubicBezTo>
                    <a:pt x="247" y="1"/>
                    <a:pt x="244"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0" name="Google Shape;1120;p36"/>
            <p:cNvGrpSpPr/>
            <p:nvPr/>
          </p:nvGrpSpPr>
          <p:grpSpPr>
            <a:xfrm>
              <a:off x="4880857" y="3750563"/>
              <a:ext cx="1234777" cy="562020"/>
              <a:chOff x="4373657" y="4274751"/>
              <a:chExt cx="1234777" cy="562020"/>
            </a:xfrm>
          </p:grpSpPr>
          <p:sp>
            <p:nvSpPr>
              <p:cNvPr id="1121" name="Google Shape;1121;p36"/>
              <p:cNvSpPr/>
              <p:nvPr/>
            </p:nvSpPr>
            <p:spPr>
              <a:xfrm>
                <a:off x="4481024" y="4676065"/>
                <a:ext cx="52050" cy="40252"/>
              </a:xfrm>
              <a:custGeom>
                <a:avLst/>
                <a:gdLst/>
                <a:ahLst/>
                <a:cxnLst/>
                <a:rect l="l" t="t" r="r" b="b"/>
                <a:pathLst>
                  <a:path w="525" h="406" extrusionOk="0">
                    <a:moveTo>
                      <a:pt x="251" y="1"/>
                    </a:moveTo>
                    <a:cubicBezTo>
                      <a:pt x="1" y="1"/>
                      <a:pt x="1" y="406"/>
                      <a:pt x="251" y="406"/>
                    </a:cubicBezTo>
                    <a:cubicBezTo>
                      <a:pt x="513" y="406"/>
                      <a:pt x="525" y="1"/>
                      <a:pt x="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6"/>
              <p:cNvSpPr/>
              <p:nvPr/>
            </p:nvSpPr>
            <p:spPr>
              <a:xfrm>
                <a:off x="4581353" y="4488395"/>
                <a:ext cx="52050" cy="40252"/>
              </a:xfrm>
              <a:custGeom>
                <a:avLst/>
                <a:gdLst/>
                <a:ahLst/>
                <a:cxnLst/>
                <a:rect l="l" t="t" r="r" b="b"/>
                <a:pathLst>
                  <a:path w="525" h="406" extrusionOk="0">
                    <a:moveTo>
                      <a:pt x="191" y="1"/>
                    </a:moveTo>
                    <a:cubicBezTo>
                      <a:pt x="168" y="1"/>
                      <a:pt x="132" y="1"/>
                      <a:pt x="120" y="25"/>
                    </a:cubicBezTo>
                    <a:cubicBezTo>
                      <a:pt x="96" y="37"/>
                      <a:pt x="72" y="37"/>
                      <a:pt x="60" y="60"/>
                    </a:cubicBezTo>
                    <a:cubicBezTo>
                      <a:pt x="49" y="84"/>
                      <a:pt x="37" y="108"/>
                      <a:pt x="13" y="120"/>
                    </a:cubicBezTo>
                    <a:cubicBezTo>
                      <a:pt x="1" y="156"/>
                      <a:pt x="1" y="168"/>
                      <a:pt x="1" y="203"/>
                    </a:cubicBezTo>
                    <a:lnTo>
                      <a:pt x="1" y="263"/>
                    </a:lnTo>
                    <a:lnTo>
                      <a:pt x="49" y="346"/>
                    </a:lnTo>
                    <a:cubicBezTo>
                      <a:pt x="60" y="358"/>
                      <a:pt x="72" y="358"/>
                      <a:pt x="96" y="382"/>
                    </a:cubicBezTo>
                    <a:cubicBezTo>
                      <a:pt x="120" y="394"/>
                      <a:pt x="156" y="406"/>
                      <a:pt x="191" y="406"/>
                    </a:cubicBezTo>
                    <a:lnTo>
                      <a:pt x="334" y="406"/>
                    </a:lnTo>
                    <a:cubicBezTo>
                      <a:pt x="358" y="406"/>
                      <a:pt x="382" y="406"/>
                      <a:pt x="406" y="394"/>
                    </a:cubicBezTo>
                    <a:cubicBezTo>
                      <a:pt x="430" y="382"/>
                      <a:pt x="453" y="382"/>
                      <a:pt x="465" y="346"/>
                    </a:cubicBezTo>
                    <a:cubicBezTo>
                      <a:pt x="477" y="334"/>
                      <a:pt x="489" y="299"/>
                      <a:pt x="513" y="287"/>
                    </a:cubicBezTo>
                    <a:cubicBezTo>
                      <a:pt x="525" y="263"/>
                      <a:pt x="525" y="239"/>
                      <a:pt x="525" y="215"/>
                    </a:cubicBezTo>
                    <a:lnTo>
                      <a:pt x="525" y="156"/>
                    </a:lnTo>
                    <a:lnTo>
                      <a:pt x="477" y="60"/>
                    </a:lnTo>
                    <a:cubicBezTo>
                      <a:pt x="465" y="49"/>
                      <a:pt x="453" y="49"/>
                      <a:pt x="430" y="37"/>
                    </a:cubicBezTo>
                    <a:cubicBezTo>
                      <a:pt x="406" y="25"/>
                      <a:pt x="358"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6"/>
              <p:cNvSpPr/>
              <p:nvPr/>
            </p:nvSpPr>
            <p:spPr>
              <a:xfrm>
                <a:off x="4721833" y="4730393"/>
                <a:ext cx="53240" cy="40252"/>
              </a:xfrm>
              <a:custGeom>
                <a:avLst/>
                <a:gdLst/>
                <a:ahLst/>
                <a:cxnLst/>
                <a:rect l="l" t="t" r="r" b="b"/>
                <a:pathLst>
                  <a:path w="537" h="406" extrusionOk="0">
                    <a:moveTo>
                      <a:pt x="263" y="1"/>
                    </a:moveTo>
                    <a:cubicBezTo>
                      <a:pt x="1" y="1"/>
                      <a:pt x="1" y="405"/>
                      <a:pt x="263" y="405"/>
                    </a:cubicBezTo>
                    <a:cubicBezTo>
                      <a:pt x="525" y="405"/>
                      <a:pt x="537" y="1"/>
                      <a:pt x="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6"/>
              <p:cNvSpPr/>
              <p:nvPr/>
            </p:nvSpPr>
            <p:spPr>
              <a:xfrm>
                <a:off x="4848136" y="4516749"/>
                <a:ext cx="52050" cy="40252"/>
              </a:xfrm>
              <a:custGeom>
                <a:avLst/>
                <a:gdLst/>
                <a:ahLst/>
                <a:cxnLst/>
                <a:rect l="l" t="t" r="r" b="b"/>
                <a:pathLst>
                  <a:path w="525" h="406" extrusionOk="0">
                    <a:moveTo>
                      <a:pt x="203" y="1"/>
                    </a:moveTo>
                    <a:cubicBezTo>
                      <a:pt x="167" y="1"/>
                      <a:pt x="144" y="1"/>
                      <a:pt x="120" y="13"/>
                    </a:cubicBezTo>
                    <a:cubicBezTo>
                      <a:pt x="96" y="36"/>
                      <a:pt x="84" y="36"/>
                      <a:pt x="60" y="60"/>
                    </a:cubicBezTo>
                    <a:cubicBezTo>
                      <a:pt x="48" y="72"/>
                      <a:pt x="36" y="108"/>
                      <a:pt x="25" y="120"/>
                    </a:cubicBezTo>
                    <a:cubicBezTo>
                      <a:pt x="1" y="155"/>
                      <a:pt x="1" y="167"/>
                      <a:pt x="1" y="191"/>
                    </a:cubicBezTo>
                    <a:lnTo>
                      <a:pt x="1" y="251"/>
                    </a:lnTo>
                    <a:lnTo>
                      <a:pt x="48" y="346"/>
                    </a:lnTo>
                    <a:cubicBezTo>
                      <a:pt x="60" y="358"/>
                      <a:pt x="84" y="358"/>
                      <a:pt x="96" y="370"/>
                    </a:cubicBezTo>
                    <a:cubicBezTo>
                      <a:pt x="120" y="394"/>
                      <a:pt x="156" y="405"/>
                      <a:pt x="203" y="405"/>
                    </a:cubicBezTo>
                    <a:lnTo>
                      <a:pt x="334" y="405"/>
                    </a:lnTo>
                    <a:cubicBezTo>
                      <a:pt x="358" y="405"/>
                      <a:pt x="394" y="405"/>
                      <a:pt x="406" y="394"/>
                    </a:cubicBezTo>
                    <a:cubicBezTo>
                      <a:pt x="441" y="370"/>
                      <a:pt x="453" y="370"/>
                      <a:pt x="465" y="346"/>
                    </a:cubicBezTo>
                    <a:cubicBezTo>
                      <a:pt x="477" y="322"/>
                      <a:pt x="501" y="298"/>
                      <a:pt x="513" y="286"/>
                    </a:cubicBezTo>
                    <a:cubicBezTo>
                      <a:pt x="525" y="251"/>
                      <a:pt x="525" y="239"/>
                      <a:pt x="525" y="215"/>
                    </a:cubicBezTo>
                    <a:lnTo>
                      <a:pt x="525" y="155"/>
                    </a:lnTo>
                    <a:lnTo>
                      <a:pt x="477" y="60"/>
                    </a:lnTo>
                    <a:cubicBezTo>
                      <a:pt x="465" y="48"/>
                      <a:pt x="453" y="48"/>
                      <a:pt x="441" y="36"/>
                    </a:cubicBezTo>
                    <a:cubicBezTo>
                      <a:pt x="406" y="1"/>
                      <a:pt x="382"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6"/>
              <p:cNvSpPr/>
              <p:nvPr/>
            </p:nvSpPr>
            <p:spPr>
              <a:xfrm>
                <a:off x="4615655" y="4623026"/>
                <a:ext cx="52050" cy="40252"/>
              </a:xfrm>
              <a:custGeom>
                <a:avLst/>
                <a:gdLst/>
                <a:ahLst/>
                <a:cxnLst/>
                <a:rect l="l" t="t" r="r" b="b"/>
                <a:pathLst>
                  <a:path w="525" h="406" extrusionOk="0">
                    <a:moveTo>
                      <a:pt x="250" y="0"/>
                    </a:moveTo>
                    <a:cubicBezTo>
                      <a:pt x="0" y="0"/>
                      <a:pt x="0" y="405"/>
                      <a:pt x="250" y="405"/>
                    </a:cubicBezTo>
                    <a:cubicBezTo>
                      <a:pt x="500" y="405"/>
                      <a:pt x="524" y="0"/>
                      <a:pt x="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6"/>
              <p:cNvSpPr/>
              <p:nvPr/>
            </p:nvSpPr>
            <p:spPr>
              <a:xfrm>
                <a:off x="4948464" y="4303105"/>
                <a:ext cx="53240" cy="40252"/>
              </a:xfrm>
              <a:custGeom>
                <a:avLst/>
                <a:gdLst/>
                <a:ahLst/>
                <a:cxnLst/>
                <a:rect l="l" t="t" r="r" b="b"/>
                <a:pathLst>
                  <a:path w="537" h="406" extrusionOk="0">
                    <a:moveTo>
                      <a:pt x="275" y="1"/>
                    </a:moveTo>
                    <a:cubicBezTo>
                      <a:pt x="1" y="1"/>
                      <a:pt x="1" y="405"/>
                      <a:pt x="275" y="405"/>
                    </a:cubicBezTo>
                    <a:cubicBezTo>
                      <a:pt x="525" y="405"/>
                      <a:pt x="537" y="1"/>
                      <a:pt x="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6"/>
              <p:cNvSpPr/>
              <p:nvPr/>
            </p:nvSpPr>
            <p:spPr>
              <a:xfrm>
                <a:off x="5083095" y="4597051"/>
                <a:ext cx="51951" cy="39062"/>
              </a:xfrm>
              <a:custGeom>
                <a:avLst/>
                <a:gdLst/>
                <a:ahLst/>
                <a:cxnLst/>
                <a:rect l="l" t="t" r="r" b="b"/>
                <a:pathLst>
                  <a:path w="524" h="394" extrusionOk="0">
                    <a:moveTo>
                      <a:pt x="250" y="0"/>
                    </a:moveTo>
                    <a:cubicBezTo>
                      <a:pt x="0" y="0"/>
                      <a:pt x="0" y="393"/>
                      <a:pt x="250" y="393"/>
                    </a:cubicBezTo>
                    <a:cubicBezTo>
                      <a:pt x="512" y="393"/>
                      <a:pt x="524" y="0"/>
                      <a:pt x="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6"/>
              <p:cNvSpPr/>
              <p:nvPr/>
            </p:nvSpPr>
            <p:spPr>
              <a:xfrm>
                <a:off x="4922490" y="4663177"/>
                <a:ext cx="52050" cy="40153"/>
              </a:xfrm>
              <a:custGeom>
                <a:avLst/>
                <a:gdLst/>
                <a:ahLst/>
                <a:cxnLst/>
                <a:rect l="l" t="t" r="r" b="b"/>
                <a:pathLst>
                  <a:path w="525" h="405" extrusionOk="0">
                    <a:moveTo>
                      <a:pt x="251" y="0"/>
                    </a:moveTo>
                    <a:cubicBezTo>
                      <a:pt x="1" y="0"/>
                      <a:pt x="1" y="405"/>
                      <a:pt x="251" y="405"/>
                    </a:cubicBezTo>
                    <a:cubicBezTo>
                      <a:pt x="501" y="405"/>
                      <a:pt x="525"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6"/>
              <p:cNvSpPr/>
              <p:nvPr/>
            </p:nvSpPr>
            <p:spPr>
              <a:xfrm>
                <a:off x="5110160" y="4797708"/>
                <a:ext cx="50860" cy="39062"/>
              </a:xfrm>
              <a:custGeom>
                <a:avLst/>
                <a:gdLst/>
                <a:ahLst/>
                <a:cxnLst/>
                <a:rect l="l" t="t" r="r" b="b"/>
                <a:pathLst>
                  <a:path w="513" h="394" extrusionOk="0">
                    <a:moveTo>
                      <a:pt x="251" y="0"/>
                    </a:moveTo>
                    <a:cubicBezTo>
                      <a:pt x="1" y="0"/>
                      <a:pt x="1" y="393"/>
                      <a:pt x="251" y="393"/>
                    </a:cubicBezTo>
                    <a:cubicBezTo>
                      <a:pt x="501" y="393"/>
                      <a:pt x="513"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6"/>
              <p:cNvSpPr/>
              <p:nvPr/>
            </p:nvSpPr>
            <p:spPr>
              <a:xfrm>
                <a:off x="5330942" y="4610039"/>
                <a:ext cx="50860" cy="54330"/>
              </a:xfrm>
              <a:custGeom>
                <a:avLst/>
                <a:gdLst/>
                <a:ahLst/>
                <a:cxnLst/>
                <a:rect l="l" t="t" r="r" b="b"/>
                <a:pathLst>
                  <a:path w="513" h="548" extrusionOk="0">
                    <a:moveTo>
                      <a:pt x="191" y="0"/>
                    </a:moveTo>
                    <a:cubicBezTo>
                      <a:pt x="167" y="0"/>
                      <a:pt x="131" y="0"/>
                      <a:pt x="119" y="12"/>
                    </a:cubicBezTo>
                    <a:cubicBezTo>
                      <a:pt x="96" y="24"/>
                      <a:pt x="72" y="24"/>
                      <a:pt x="60" y="60"/>
                    </a:cubicBezTo>
                    <a:cubicBezTo>
                      <a:pt x="48" y="72"/>
                      <a:pt x="48" y="84"/>
                      <a:pt x="36" y="107"/>
                    </a:cubicBezTo>
                    <a:cubicBezTo>
                      <a:pt x="12" y="131"/>
                      <a:pt x="0" y="167"/>
                      <a:pt x="0" y="203"/>
                    </a:cubicBezTo>
                    <a:lnTo>
                      <a:pt x="0" y="262"/>
                    </a:lnTo>
                    <a:lnTo>
                      <a:pt x="48" y="357"/>
                    </a:lnTo>
                    <a:lnTo>
                      <a:pt x="179" y="488"/>
                    </a:lnTo>
                    <a:cubicBezTo>
                      <a:pt x="191" y="500"/>
                      <a:pt x="227" y="524"/>
                      <a:pt x="239" y="536"/>
                    </a:cubicBezTo>
                    <a:cubicBezTo>
                      <a:pt x="274" y="548"/>
                      <a:pt x="286" y="548"/>
                      <a:pt x="310" y="548"/>
                    </a:cubicBezTo>
                    <a:cubicBezTo>
                      <a:pt x="346" y="548"/>
                      <a:pt x="369" y="548"/>
                      <a:pt x="393" y="536"/>
                    </a:cubicBezTo>
                    <a:cubicBezTo>
                      <a:pt x="417" y="524"/>
                      <a:pt x="429" y="524"/>
                      <a:pt x="453" y="488"/>
                    </a:cubicBezTo>
                    <a:cubicBezTo>
                      <a:pt x="465" y="476"/>
                      <a:pt x="465" y="465"/>
                      <a:pt x="477" y="441"/>
                    </a:cubicBezTo>
                    <a:cubicBezTo>
                      <a:pt x="489" y="417"/>
                      <a:pt x="512" y="381"/>
                      <a:pt x="512" y="346"/>
                    </a:cubicBezTo>
                    <a:lnTo>
                      <a:pt x="512" y="286"/>
                    </a:lnTo>
                    <a:cubicBezTo>
                      <a:pt x="512" y="250"/>
                      <a:pt x="489" y="226"/>
                      <a:pt x="465" y="191"/>
                    </a:cubicBezTo>
                    <a:lnTo>
                      <a:pt x="334" y="60"/>
                    </a:lnTo>
                    <a:cubicBezTo>
                      <a:pt x="310" y="48"/>
                      <a:pt x="286" y="24"/>
                      <a:pt x="274" y="12"/>
                    </a:cubicBezTo>
                    <a:cubicBezTo>
                      <a:pt x="239" y="0"/>
                      <a:pt x="227" y="0"/>
                      <a:pt x="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6"/>
              <p:cNvSpPr/>
              <p:nvPr/>
            </p:nvSpPr>
            <p:spPr>
              <a:xfrm>
                <a:off x="5202260" y="4422369"/>
                <a:ext cx="53240" cy="40153"/>
              </a:xfrm>
              <a:custGeom>
                <a:avLst/>
                <a:gdLst/>
                <a:ahLst/>
                <a:cxnLst/>
                <a:rect l="l" t="t" r="r" b="b"/>
                <a:pathLst>
                  <a:path w="537" h="405" extrusionOk="0">
                    <a:moveTo>
                      <a:pt x="274" y="0"/>
                    </a:moveTo>
                    <a:cubicBezTo>
                      <a:pt x="1" y="0"/>
                      <a:pt x="1" y="405"/>
                      <a:pt x="274" y="405"/>
                    </a:cubicBezTo>
                    <a:cubicBezTo>
                      <a:pt x="524" y="405"/>
                      <a:pt x="536"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6"/>
              <p:cNvSpPr/>
              <p:nvPr/>
            </p:nvSpPr>
            <p:spPr>
              <a:xfrm>
                <a:off x="5007551" y="4476598"/>
                <a:ext cx="40153" cy="52050"/>
              </a:xfrm>
              <a:custGeom>
                <a:avLst/>
                <a:gdLst/>
                <a:ahLst/>
                <a:cxnLst/>
                <a:rect l="l" t="t" r="r" b="b"/>
                <a:pathLst>
                  <a:path w="405" h="525" extrusionOk="0">
                    <a:moveTo>
                      <a:pt x="155" y="1"/>
                    </a:moveTo>
                    <a:lnTo>
                      <a:pt x="60" y="48"/>
                    </a:lnTo>
                    <a:cubicBezTo>
                      <a:pt x="48" y="60"/>
                      <a:pt x="48" y="84"/>
                      <a:pt x="36" y="96"/>
                    </a:cubicBezTo>
                    <a:cubicBezTo>
                      <a:pt x="24" y="120"/>
                      <a:pt x="0" y="156"/>
                      <a:pt x="0" y="203"/>
                    </a:cubicBezTo>
                    <a:lnTo>
                      <a:pt x="0" y="334"/>
                    </a:lnTo>
                    <a:cubicBezTo>
                      <a:pt x="0" y="358"/>
                      <a:pt x="0" y="394"/>
                      <a:pt x="24" y="406"/>
                    </a:cubicBezTo>
                    <a:cubicBezTo>
                      <a:pt x="36" y="441"/>
                      <a:pt x="36" y="453"/>
                      <a:pt x="60" y="465"/>
                    </a:cubicBezTo>
                    <a:cubicBezTo>
                      <a:pt x="83" y="477"/>
                      <a:pt x="107" y="501"/>
                      <a:pt x="119" y="513"/>
                    </a:cubicBezTo>
                    <a:cubicBezTo>
                      <a:pt x="155" y="525"/>
                      <a:pt x="167" y="525"/>
                      <a:pt x="202" y="525"/>
                    </a:cubicBezTo>
                    <a:lnTo>
                      <a:pt x="262" y="525"/>
                    </a:lnTo>
                    <a:lnTo>
                      <a:pt x="345" y="477"/>
                    </a:lnTo>
                    <a:cubicBezTo>
                      <a:pt x="357" y="465"/>
                      <a:pt x="357" y="453"/>
                      <a:pt x="381" y="441"/>
                    </a:cubicBezTo>
                    <a:cubicBezTo>
                      <a:pt x="405" y="406"/>
                      <a:pt x="405" y="358"/>
                      <a:pt x="405" y="334"/>
                    </a:cubicBezTo>
                    <a:lnTo>
                      <a:pt x="405" y="203"/>
                    </a:lnTo>
                    <a:cubicBezTo>
                      <a:pt x="405" y="168"/>
                      <a:pt x="405" y="144"/>
                      <a:pt x="393" y="120"/>
                    </a:cubicBezTo>
                    <a:cubicBezTo>
                      <a:pt x="381" y="96"/>
                      <a:pt x="381" y="84"/>
                      <a:pt x="345" y="60"/>
                    </a:cubicBezTo>
                    <a:cubicBezTo>
                      <a:pt x="333" y="48"/>
                      <a:pt x="298" y="37"/>
                      <a:pt x="286" y="25"/>
                    </a:cubicBezTo>
                    <a:cubicBezTo>
                      <a:pt x="262" y="1"/>
                      <a:pt x="238" y="1"/>
                      <a:pt x="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6"/>
              <p:cNvSpPr/>
              <p:nvPr/>
            </p:nvSpPr>
            <p:spPr>
              <a:xfrm>
                <a:off x="5257777" y="4691332"/>
                <a:ext cx="50860" cy="39161"/>
              </a:xfrm>
              <a:custGeom>
                <a:avLst/>
                <a:gdLst/>
                <a:ahLst/>
                <a:cxnLst/>
                <a:rect l="l" t="t" r="r" b="b"/>
                <a:pathLst>
                  <a:path w="513" h="395" extrusionOk="0">
                    <a:moveTo>
                      <a:pt x="230" y="1"/>
                    </a:moveTo>
                    <a:cubicBezTo>
                      <a:pt x="0" y="1"/>
                      <a:pt x="7" y="395"/>
                      <a:pt x="250" y="395"/>
                    </a:cubicBezTo>
                    <a:cubicBezTo>
                      <a:pt x="500" y="395"/>
                      <a:pt x="512" y="2"/>
                      <a:pt x="250" y="2"/>
                    </a:cubicBezTo>
                    <a:cubicBezTo>
                      <a:pt x="243" y="1"/>
                      <a:pt x="237" y="1"/>
                      <a:pt x="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6"/>
              <p:cNvSpPr/>
              <p:nvPr/>
            </p:nvSpPr>
            <p:spPr>
              <a:xfrm>
                <a:off x="5411244" y="4449434"/>
                <a:ext cx="50761" cy="39062"/>
              </a:xfrm>
              <a:custGeom>
                <a:avLst/>
                <a:gdLst/>
                <a:ahLst/>
                <a:cxnLst/>
                <a:rect l="l" t="t" r="r" b="b"/>
                <a:pathLst>
                  <a:path w="512" h="394" extrusionOk="0">
                    <a:moveTo>
                      <a:pt x="191" y="1"/>
                    </a:moveTo>
                    <a:cubicBezTo>
                      <a:pt x="155" y="1"/>
                      <a:pt x="131" y="1"/>
                      <a:pt x="119" y="13"/>
                    </a:cubicBezTo>
                    <a:cubicBezTo>
                      <a:pt x="83" y="25"/>
                      <a:pt x="71" y="25"/>
                      <a:pt x="60" y="61"/>
                    </a:cubicBezTo>
                    <a:cubicBezTo>
                      <a:pt x="36" y="72"/>
                      <a:pt x="24" y="96"/>
                      <a:pt x="12" y="120"/>
                    </a:cubicBezTo>
                    <a:cubicBezTo>
                      <a:pt x="0" y="144"/>
                      <a:pt x="0" y="156"/>
                      <a:pt x="0" y="191"/>
                    </a:cubicBezTo>
                    <a:lnTo>
                      <a:pt x="0" y="251"/>
                    </a:lnTo>
                    <a:lnTo>
                      <a:pt x="36" y="334"/>
                    </a:lnTo>
                    <a:cubicBezTo>
                      <a:pt x="60" y="358"/>
                      <a:pt x="71" y="358"/>
                      <a:pt x="83" y="370"/>
                    </a:cubicBezTo>
                    <a:cubicBezTo>
                      <a:pt x="119" y="382"/>
                      <a:pt x="143" y="394"/>
                      <a:pt x="191" y="394"/>
                    </a:cubicBezTo>
                    <a:lnTo>
                      <a:pt x="321" y="394"/>
                    </a:lnTo>
                    <a:cubicBezTo>
                      <a:pt x="357" y="394"/>
                      <a:pt x="381" y="394"/>
                      <a:pt x="393" y="382"/>
                    </a:cubicBezTo>
                    <a:cubicBezTo>
                      <a:pt x="429" y="370"/>
                      <a:pt x="441" y="370"/>
                      <a:pt x="452" y="334"/>
                    </a:cubicBezTo>
                    <a:cubicBezTo>
                      <a:pt x="476" y="322"/>
                      <a:pt x="488" y="287"/>
                      <a:pt x="500" y="275"/>
                    </a:cubicBezTo>
                    <a:cubicBezTo>
                      <a:pt x="512" y="251"/>
                      <a:pt x="512" y="227"/>
                      <a:pt x="512" y="203"/>
                    </a:cubicBezTo>
                    <a:lnTo>
                      <a:pt x="512" y="144"/>
                    </a:lnTo>
                    <a:lnTo>
                      <a:pt x="476" y="49"/>
                    </a:lnTo>
                    <a:cubicBezTo>
                      <a:pt x="452" y="37"/>
                      <a:pt x="441" y="37"/>
                      <a:pt x="429" y="25"/>
                    </a:cubicBezTo>
                    <a:cubicBezTo>
                      <a:pt x="393" y="13"/>
                      <a:pt x="357" y="1"/>
                      <a:pt x="3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6"/>
              <p:cNvSpPr/>
              <p:nvPr/>
            </p:nvSpPr>
            <p:spPr>
              <a:xfrm>
                <a:off x="4715983" y="4356243"/>
                <a:ext cx="52050" cy="40252"/>
              </a:xfrm>
              <a:custGeom>
                <a:avLst/>
                <a:gdLst/>
                <a:ahLst/>
                <a:cxnLst/>
                <a:rect l="l" t="t" r="r" b="b"/>
                <a:pathLst>
                  <a:path w="525" h="406" extrusionOk="0">
                    <a:moveTo>
                      <a:pt x="191" y="0"/>
                    </a:moveTo>
                    <a:cubicBezTo>
                      <a:pt x="167" y="0"/>
                      <a:pt x="131" y="0"/>
                      <a:pt x="119" y="12"/>
                    </a:cubicBezTo>
                    <a:cubicBezTo>
                      <a:pt x="84" y="24"/>
                      <a:pt x="72" y="24"/>
                      <a:pt x="60" y="60"/>
                    </a:cubicBezTo>
                    <a:cubicBezTo>
                      <a:pt x="48" y="72"/>
                      <a:pt x="24" y="108"/>
                      <a:pt x="12" y="119"/>
                    </a:cubicBezTo>
                    <a:cubicBezTo>
                      <a:pt x="0" y="143"/>
                      <a:pt x="0" y="167"/>
                      <a:pt x="0" y="191"/>
                    </a:cubicBezTo>
                    <a:lnTo>
                      <a:pt x="0" y="250"/>
                    </a:lnTo>
                    <a:lnTo>
                      <a:pt x="48" y="346"/>
                    </a:lnTo>
                    <a:cubicBezTo>
                      <a:pt x="60" y="358"/>
                      <a:pt x="72" y="358"/>
                      <a:pt x="84" y="369"/>
                    </a:cubicBezTo>
                    <a:cubicBezTo>
                      <a:pt x="119" y="381"/>
                      <a:pt x="143" y="405"/>
                      <a:pt x="191" y="405"/>
                    </a:cubicBezTo>
                    <a:lnTo>
                      <a:pt x="322" y="405"/>
                    </a:lnTo>
                    <a:cubicBezTo>
                      <a:pt x="357" y="405"/>
                      <a:pt x="381" y="405"/>
                      <a:pt x="405" y="381"/>
                    </a:cubicBezTo>
                    <a:cubicBezTo>
                      <a:pt x="429" y="369"/>
                      <a:pt x="441" y="369"/>
                      <a:pt x="465" y="346"/>
                    </a:cubicBezTo>
                    <a:cubicBezTo>
                      <a:pt x="476" y="322"/>
                      <a:pt x="488" y="298"/>
                      <a:pt x="500" y="286"/>
                    </a:cubicBezTo>
                    <a:cubicBezTo>
                      <a:pt x="524" y="250"/>
                      <a:pt x="524" y="239"/>
                      <a:pt x="524" y="203"/>
                    </a:cubicBezTo>
                    <a:lnTo>
                      <a:pt x="524" y="143"/>
                    </a:lnTo>
                    <a:lnTo>
                      <a:pt x="476" y="60"/>
                    </a:lnTo>
                    <a:cubicBezTo>
                      <a:pt x="465" y="48"/>
                      <a:pt x="441" y="48"/>
                      <a:pt x="429" y="24"/>
                    </a:cubicBezTo>
                    <a:cubicBezTo>
                      <a:pt x="381" y="0"/>
                      <a:pt x="357" y="0"/>
                      <a:pt x="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6"/>
              <p:cNvSpPr/>
              <p:nvPr/>
            </p:nvSpPr>
            <p:spPr>
              <a:xfrm>
                <a:off x="5110259" y="4490675"/>
                <a:ext cx="50761" cy="39161"/>
              </a:xfrm>
              <a:custGeom>
                <a:avLst/>
                <a:gdLst/>
                <a:ahLst/>
                <a:cxnLst/>
                <a:rect l="l" t="t" r="r" b="b"/>
                <a:pathLst>
                  <a:path w="512" h="395" extrusionOk="0">
                    <a:moveTo>
                      <a:pt x="230" y="1"/>
                    </a:moveTo>
                    <a:cubicBezTo>
                      <a:pt x="0" y="1"/>
                      <a:pt x="7" y="395"/>
                      <a:pt x="250" y="395"/>
                    </a:cubicBezTo>
                    <a:cubicBezTo>
                      <a:pt x="500" y="395"/>
                      <a:pt x="512" y="2"/>
                      <a:pt x="250" y="2"/>
                    </a:cubicBezTo>
                    <a:cubicBezTo>
                      <a:pt x="243" y="1"/>
                      <a:pt x="236" y="1"/>
                      <a:pt x="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6"/>
              <p:cNvSpPr/>
              <p:nvPr/>
            </p:nvSpPr>
            <p:spPr>
              <a:xfrm>
                <a:off x="4373657" y="4556900"/>
                <a:ext cx="53240" cy="40252"/>
              </a:xfrm>
              <a:custGeom>
                <a:avLst/>
                <a:gdLst/>
                <a:ahLst/>
                <a:cxnLst/>
                <a:rect l="l" t="t" r="r" b="b"/>
                <a:pathLst>
                  <a:path w="537" h="406" extrusionOk="0">
                    <a:moveTo>
                      <a:pt x="262" y="0"/>
                    </a:moveTo>
                    <a:cubicBezTo>
                      <a:pt x="0" y="0"/>
                      <a:pt x="0" y="405"/>
                      <a:pt x="262" y="405"/>
                    </a:cubicBezTo>
                    <a:cubicBezTo>
                      <a:pt x="524" y="405"/>
                      <a:pt x="536" y="0"/>
                      <a:pt x="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6"/>
              <p:cNvSpPr/>
              <p:nvPr/>
            </p:nvSpPr>
            <p:spPr>
              <a:xfrm>
                <a:off x="4508188" y="4797708"/>
                <a:ext cx="53240" cy="39062"/>
              </a:xfrm>
              <a:custGeom>
                <a:avLst/>
                <a:gdLst/>
                <a:ahLst/>
                <a:cxnLst/>
                <a:rect l="l" t="t" r="r" b="b"/>
                <a:pathLst>
                  <a:path w="537" h="394" extrusionOk="0">
                    <a:moveTo>
                      <a:pt x="263" y="0"/>
                    </a:moveTo>
                    <a:cubicBezTo>
                      <a:pt x="1" y="0"/>
                      <a:pt x="1" y="393"/>
                      <a:pt x="263" y="393"/>
                    </a:cubicBezTo>
                    <a:cubicBezTo>
                      <a:pt x="513" y="393"/>
                      <a:pt x="537" y="0"/>
                      <a:pt x="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6"/>
              <p:cNvSpPr/>
              <p:nvPr/>
            </p:nvSpPr>
            <p:spPr>
              <a:xfrm>
                <a:off x="4427985" y="4717406"/>
                <a:ext cx="51951" cy="40252"/>
              </a:xfrm>
              <a:custGeom>
                <a:avLst/>
                <a:gdLst/>
                <a:ahLst/>
                <a:cxnLst/>
                <a:rect l="l" t="t" r="r" b="b"/>
                <a:pathLst>
                  <a:path w="524" h="406" extrusionOk="0">
                    <a:moveTo>
                      <a:pt x="240" y="0"/>
                    </a:moveTo>
                    <a:cubicBezTo>
                      <a:pt x="0" y="0"/>
                      <a:pt x="4" y="406"/>
                      <a:pt x="250" y="406"/>
                    </a:cubicBezTo>
                    <a:cubicBezTo>
                      <a:pt x="512" y="406"/>
                      <a:pt x="524" y="1"/>
                      <a:pt x="250" y="1"/>
                    </a:cubicBezTo>
                    <a:cubicBezTo>
                      <a:pt x="247" y="1"/>
                      <a:pt x="243"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6"/>
              <p:cNvSpPr/>
              <p:nvPr/>
            </p:nvSpPr>
            <p:spPr>
              <a:xfrm>
                <a:off x="5329752" y="4274751"/>
                <a:ext cx="52050" cy="40252"/>
              </a:xfrm>
              <a:custGeom>
                <a:avLst/>
                <a:gdLst/>
                <a:ahLst/>
                <a:cxnLst/>
                <a:rect l="l" t="t" r="r" b="b"/>
                <a:pathLst>
                  <a:path w="525" h="406" extrusionOk="0">
                    <a:moveTo>
                      <a:pt x="191" y="1"/>
                    </a:moveTo>
                    <a:cubicBezTo>
                      <a:pt x="167" y="1"/>
                      <a:pt x="131" y="1"/>
                      <a:pt x="120" y="13"/>
                    </a:cubicBezTo>
                    <a:cubicBezTo>
                      <a:pt x="84" y="37"/>
                      <a:pt x="72" y="37"/>
                      <a:pt x="60" y="60"/>
                    </a:cubicBezTo>
                    <a:cubicBezTo>
                      <a:pt x="48" y="72"/>
                      <a:pt x="24" y="108"/>
                      <a:pt x="12" y="120"/>
                    </a:cubicBezTo>
                    <a:cubicBezTo>
                      <a:pt x="0" y="156"/>
                      <a:pt x="0" y="168"/>
                      <a:pt x="0" y="191"/>
                    </a:cubicBezTo>
                    <a:lnTo>
                      <a:pt x="0" y="251"/>
                    </a:lnTo>
                    <a:lnTo>
                      <a:pt x="48" y="346"/>
                    </a:lnTo>
                    <a:cubicBezTo>
                      <a:pt x="60" y="358"/>
                      <a:pt x="72" y="358"/>
                      <a:pt x="84" y="370"/>
                    </a:cubicBezTo>
                    <a:cubicBezTo>
                      <a:pt x="120" y="394"/>
                      <a:pt x="143" y="406"/>
                      <a:pt x="191" y="406"/>
                    </a:cubicBezTo>
                    <a:lnTo>
                      <a:pt x="322" y="406"/>
                    </a:lnTo>
                    <a:cubicBezTo>
                      <a:pt x="358" y="406"/>
                      <a:pt x="381" y="406"/>
                      <a:pt x="405" y="394"/>
                    </a:cubicBezTo>
                    <a:cubicBezTo>
                      <a:pt x="429" y="370"/>
                      <a:pt x="441" y="370"/>
                      <a:pt x="465" y="346"/>
                    </a:cubicBezTo>
                    <a:cubicBezTo>
                      <a:pt x="477" y="322"/>
                      <a:pt x="489" y="299"/>
                      <a:pt x="501" y="287"/>
                    </a:cubicBezTo>
                    <a:cubicBezTo>
                      <a:pt x="524" y="251"/>
                      <a:pt x="524" y="239"/>
                      <a:pt x="524" y="215"/>
                    </a:cubicBezTo>
                    <a:lnTo>
                      <a:pt x="524" y="156"/>
                    </a:lnTo>
                    <a:lnTo>
                      <a:pt x="477" y="60"/>
                    </a:lnTo>
                    <a:cubicBezTo>
                      <a:pt x="465" y="48"/>
                      <a:pt x="441" y="48"/>
                      <a:pt x="429" y="37"/>
                    </a:cubicBezTo>
                    <a:cubicBezTo>
                      <a:pt x="405" y="13"/>
                      <a:pt x="370"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6"/>
              <p:cNvSpPr/>
              <p:nvPr/>
            </p:nvSpPr>
            <p:spPr>
              <a:xfrm>
                <a:off x="5551625" y="4697380"/>
                <a:ext cx="56809" cy="53240"/>
              </a:xfrm>
              <a:custGeom>
                <a:avLst/>
                <a:gdLst/>
                <a:ahLst/>
                <a:cxnLst/>
                <a:rect l="l" t="t" r="r" b="b"/>
                <a:pathLst>
                  <a:path w="573" h="537" extrusionOk="0">
                    <a:moveTo>
                      <a:pt x="323" y="165"/>
                    </a:moveTo>
                    <a:cubicBezTo>
                      <a:pt x="325" y="167"/>
                      <a:pt x="328" y="169"/>
                      <a:pt x="330" y="171"/>
                    </a:cubicBezTo>
                    <a:lnTo>
                      <a:pt x="330" y="171"/>
                    </a:lnTo>
                    <a:cubicBezTo>
                      <a:pt x="331" y="174"/>
                      <a:pt x="332" y="176"/>
                      <a:pt x="332" y="179"/>
                    </a:cubicBezTo>
                    <a:lnTo>
                      <a:pt x="332" y="179"/>
                    </a:lnTo>
                    <a:cubicBezTo>
                      <a:pt x="330" y="178"/>
                      <a:pt x="325" y="175"/>
                      <a:pt x="323" y="165"/>
                    </a:cubicBezTo>
                    <a:close/>
                    <a:moveTo>
                      <a:pt x="217" y="145"/>
                    </a:moveTo>
                    <a:cubicBezTo>
                      <a:pt x="214" y="154"/>
                      <a:pt x="211" y="164"/>
                      <a:pt x="203" y="179"/>
                    </a:cubicBezTo>
                    <a:cubicBezTo>
                      <a:pt x="156" y="191"/>
                      <a:pt x="144" y="215"/>
                      <a:pt x="144" y="262"/>
                    </a:cubicBezTo>
                    <a:lnTo>
                      <a:pt x="144" y="238"/>
                    </a:lnTo>
                    <a:cubicBezTo>
                      <a:pt x="144" y="215"/>
                      <a:pt x="156" y="203"/>
                      <a:pt x="156" y="191"/>
                    </a:cubicBezTo>
                    <a:lnTo>
                      <a:pt x="156" y="191"/>
                    </a:lnTo>
                    <a:cubicBezTo>
                      <a:pt x="156" y="191"/>
                      <a:pt x="156" y="203"/>
                      <a:pt x="144" y="203"/>
                    </a:cubicBezTo>
                    <a:cubicBezTo>
                      <a:pt x="151" y="196"/>
                      <a:pt x="154" y="188"/>
                      <a:pt x="157" y="179"/>
                    </a:cubicBezTo>
                    <a:lnTo>
                      <a:pt x="157" y="179"/>
                    </a:lnTo>
                    <a:cubicBezTo>
                      <a:pt x="157" y="179"/>
                      <a:pt x="156" y="179"/>
                      <a:pt x="156" y="179"/>
                    </a:cubicBezTo>
                    <a:cubicBezTo>
                      <a:pt x="157" y="175"/>
                      <a:pt x="159" y="172"/>
                      <a:pt x="161" y="170"/>
                    </a:cubicBezTo>
                    <a:lnTo>
                      <a:pt x="161" y="170"/>
                    </a:lnTo>
                    <a:cubicBezTo>
                      <a:pt x="160" y="173"/>
                      <a:pt x="158" y="176"/>
                      <a:pt x="157" y="179"/>
                    </a:cubicBezTo>
                    <a:lnTo>
                      <a:pt x="157" y="179"/>
                    </a:lnTo>
                    <a:cubicBezTo>
                      <a:pt x="164" y="177"/>
                      <a:pt x="166" y="169"/>
                      <a:pt x="167" y="163"/>
                    </a:cubicBezTo>
                    <a:lnTo>
                      <a:pt x="167" y="163"/>
                    </a:lnTo>
                    <a:cubicBezTo>
                      <a:pt x="165" y="165"/>
                      <a:pt x="163" y="167"/>
                      <a:pt x="161" y="170"/>
                    </a:cubicBezTo>
                    <a:lnTo>
                      <a:pt x="161" y="170"/>
                    </a:lnTo>
                    <a:cubicBezTo>
                      <a:pt x="163" y="165"/>
                      <a:pt x="165" y="161"/>
                      <a:pt x="168" y="155"/>
                    </a:cubicBezTo>
                    <a:lnTo>
                      <a:pt x="168" y="155"/>
                    </a:lnTo>
                    <a:cubicBezTo>
                      <a:pt x="168" y="155"/>
                      <a:pt x="168" y="158"/>
                      <a:pt x="167" y="163"/>
                    </a:cubicBezTo>
                    <a:lnTo>
                      <a:pt x="167" y="163"/>
                    </a:lnTo>
                    <a:cubicBezTo>
                      <a:pt x="171" y="159"/>
                      <a:pt x="175" y="156"/>
                      <a:pt x="179" y="154"/>
                    </a:cubicBezTo>
                    <a:lnTo>
                      <a:pt x="179" y="154"/>
                    </a:lnTo>
                    <a:cubicBezTo>
                      <a:pt x="179" y="154"/>
                      <a:pt x="179" y="155"/>
                      <a:pt x="179" y="155"/>
                    </a:cubicBezTo>
                    <a:cubicBezTo>
                      <a:pt x="197" y="155"/>
                      <a:pt x="208" y="149"/>
                      <a:pt x="217" y="145"/>
                    </a:cubicBezTo>
                    <a:close/>
                    <a:moveTo>
                      <a:pt x="330" y="370"/>
                    </a:moveTo>
                    <a:cubicBezTo>
                      <a:pt x="329" y="372"/>
                      <a:pt x="328" y="373"/>
                      <a:pt x="327" y="374"/>
                    </a:cubicBezTo>
                    <a:lnTo>
                      <a:pt x="327" y="374"/>
                    </a:lnTo>
                    <a:cubicBezTo>
                      <a:pt x="326" y="375"/>
                      <a:pt x="325" y="376"/>
                      <a:pt x="323" y="377"/>
                    </a:cubicBezTo>
                    <a:lnTo>
                      <a:pt x="323" y="377"/>
                    </a:lnTo>
                    <a:cubicBezTo>
                      <a:pt x="324" y="374"/>
                      <a:pt x="326" y="371"/>
                      <a:pt x="330" y="370"/>
                    </a:cubicBezTo>
                    <a:close/>
                    <a:moveTo>
                      <a:pt x="147" y="315"/>
                    </a:moveTo>
                    <a:lnTo>
                      <a:pt x="147" y="315"/>
                    </a:lnTo>
                    <a:cubicBezTo>
                      <a:pt x="148" y="323"/>
                      <a:pt x="151" y="329"/>
                      <a:pt x="156" y="334"/>
                    </a:cubicBezTo>
                    <a:cubicBezTo>
                      <a:pt x="165" y="361"/>
                      <a:pt x="167" y="374"/>
                      <a:pt x="184" y="385"/>
                    </a:cubicBezTo>
                    <a:lnTo>
                      <a:pt x="184" y="385"/>
                    </a:lnTo>
                    <a:cubicBezTo>
                      <a:pt x="177" y="382"/>
                      <a:pt x="172" y="380"/>
                      <a:pt x="167" y="378"/>
                    </a:cubicBezTo>
                    <a:lnTo>
                      <a:pt x="167" y="378"/>
                    </a:lnTo>
                    <a:cubicBezTo>
                      <a:pt x="167" y="379"/>
                      <a:pt x="168" y="380"/>
                      <a:pt x="168" y="381"/>
                    </a:cubicBezTo>
                    <a:cubicBezTo>
                      <a:pt x="166" y="380"/>
                      <a:pt x="164" y="378"/>
                      <a:pt x="163" y="375"/>
                    </a:cubicBezTo>
                    <a:lnTo>
                      <a:pt x="163" y="375"/>
                    </a:lnTo>
                    <a:cubicBezTo>
                      <a:pt x="164" y="376"/>
                      <a:pt x="166" y="377"/>
                      <a:pt x="167" y="378"/>
                    </a:cubicBezTo>
                    <a:lnTo>
                      <a:pt x="167" y="378"/>
                    </a:lnTo>
                    <a:cubicBezTo>
                      <a:pt x="166" y="373"/>
                      <a:pt x="163" y="371"/>
                      <a:pt x="160" y="370"/>
                    </a:cubicBezTo>
                    <a:lnTo>
                      <a:pt x="160" y="370"/>
                    </a:lnTo>
                    <a:cubicBezTo>
                      <a:pt x="161" y="372"/>
                      <a:pt x="162" y="374"/>
                      <a:pt x="163" y="375"/>
                    </a:cubicBezTo>
                    <a:lnTo>
                      <a:pt x="163" y="375"/>
                    </a:lnTo>
                    <a:cubicBezTo>
                      <a:pt x="160" y="374"/>
                      <a:pt x="158" y="372"/>
                      <a:pt x="156" y="369"/>
                    </a:cubicBezTo>
                    <a:lnTo>
                      <a:pt x="156" y="369"/>
                    </a:lnTo>
                    <a:cubicBezTo>
                      <a:pt x="156" y="369"/>
                      <a:pt x="158" y="369"/>
                      <a:pt x="160" y="370"/>
                    </a:cubicBezTo>
                    <a:lnTo>
                      <a:pt x="160" y="370"/>
                    </a:lnTo>
                    <a:cubicBezTo>
                      <a:pt x="157" y="362"/>
                      <a:pt x="155" y="353"/>
                      <a:pt x="151" y="345"/>
                    </a:cubicBezTo>
                    <a:lnTo>
                      <a:pt x="151" y="345"/>
                    </a:lnTo>
                    <a:cubicBezTo>
                      <a:pt x="152" y="345"/>
                      <a:pt x="154" y="346"/>
                      <a:pt x="156" y="346"/>
                    </a:cubicBezTo>
                    <a:cubicBezTo>
                      <a:pt x="156" y="336"/>
                      <a:pt x="149" y="327"/>
                      <a:pt x="145" y="318"/>
                    </a:cubicBezTo>
                    <a:lnTo>
                      <a:pt x="145" y="318"/>
                    </a:lnTo>
                    <a:cubicBezTo>
                      <a:pt x="146" y="317"/>
                      <a:pt x="146" y="316"/>
                      <a:pt x="147" y="315"/>
                    </a:cubicBezTo>
                    <a:close/>
                    <a:moveTo>
                      <a:pt x="263" y="0"/>
                    </a:moveTo>
                    <a:cubicBezTo>
                      <a:pt x="239" y="0"/>
                      <a:pt x="215" y="0"/>
                      <a:pt x="203" y="12"/>
                    </a:cubicBezTo>
                    <a:cubicBezTo>
                      <a:pt x="179" y="12"/>
                      <a:pt x="168" y="24"/>
                      <a:pt x="156" y="24"/>
                    </a:cubicBezTo>
                    <a:cubicBezTo>
                      <a:pt x="144" y="24"/>
                      <a:pt x="120" y="36"/>
                      <a:pt x="120" y="36"/>
                    </a:cubicBezTo>
                    <a:lnTo>
                      <a:pt x="84" y="84"/>
                    </a:lnTo>
                    <a:cubicBezTo>
                      <a:pt x="60" y="96"/>
                      <a:pt x="48" y="119"/>
                      <a:pt x="37" y="143"/>
                    </a:cubicBezTo>
                    <a:cubicBezTo>
                      <a:pt x="1" y="191"/>
                      <a:pt x="1" y="215"/>
                      <a:pt x="1" y="262"/>
                    </a:cubicBezTo>
                    <a:cubicBezTo>
                      <a:pt x="1" y="298"/>
                      <a:pt x="1" y="322"/>
                      <a:pt x="25" y="334"/>
                    </a:cubicBezTo>
                    <a:cubicBezTo>
                      <a:pt x="25" y="369"/>
                      <a:pt x="37" y="381"/>
                      <a:pt x="48" y="417"/>
                    </a:cubicBezTo>
                    <a:cubicBezTo>
                      <a:pt x="48" y="429"/>
                      <a:pt x="84" y="441"/>
                      <a:pt x="96" y="453"/>
                    </a:cubicBezTo>
                    <a:cubicBezTo>
                      <a:pt x="108" y="477"/>
                      <a:pt x="120" y="488"/>
                      <a:pt x="144" y="488"/>
                    </a:cubicBezTo>
                    <a:lnTo>
                      <a:pt x="156" y="488"/>
                    </a:lnTo>
                    <a:cubicBezTo>
                      <a:pt x="168" y="500"/>
                      <a:pt x="203" y="500"/>
                      <a:pt x="215" y="512"/>
                    </a:cubicBezTo>
                    <a:lnTo>
                      <a:pt x="227" y="512"/>
                    </a:lnTo>
                    <a:cubicBezTo>
                      <a:pt x="251" y="512"/>
                      <a:pt x="275" y="512"/>
                      <a:pt x="287" y="536"/>
                    </a:cubicBezTo>
                    <a:lnTo>
                      <a:pt x="322" y="536"/>
                    </a:lnTo>
                    <a:cubicBezTo>
                      <a:pt x="346" y="536"/>
                      <a:pt x="382" y="536"/>
                      <a:pt x="394" y="512"/>
                    </a:cubicBezTo>
                    <a:cubicBezTo>
                      <a:pt x="406" y="500"/>
                      <a:pt x="441" y="500"/>
                      <a:pt x="453" y="488"/>
                    </a:cubicBezTo>
                    <a:cubicBezTo>
                      <a:pt x="465" y="477"/>
                      <a:pt x="477" y="453"/>
                      <a:pt x="501" y="453"/>
                    </a:cubicBezTo>
                    <a:lnTo>
                      <a:pt x="513" y="441"/>
                    </a:lnTo>
                    <a:cubicBezTo>
                      <a:pt x="525" y="429"/>
                      <a:pt x="549" y="417"/>
                      <a:pt x="549" y="393"/>
                    </a:cubicBezTo>
                    <a:cubicBezTo>
                      <a:pt x="560" y="381"/>
                      <a:pt x="560" y="369"/>
                      <a:pt x="572" y="334"/>
                    </a:cubicBezTo>
                    <a:lnTo>
                      <a:pt x="572" y="310"/>
                    </a:lnTo>
                    <a:lnTo>
                      <a:pt x="572" y="274"/>
                    </a:lnTo>
                    <a:cubicBezTo>
                      <a:pt x="572" y="250"/>
                      <a:pt x="572" y="215"/>
                      <a:pt x="560" y="203"/>
                    </a:cubicBezTo>
                    <a:cubicBezTo>
                      <a:pt x="537" y="179"/>
                      <a:pt x="537" y="156"/>
                      <a:pt x="514" y="144"/>
                    </a:cubicBezTo>
                    <a:lnTo>
                      <a:pt x="514" y="144"/>
                    </a:lnTo>
                    <a:cubicBezTo>
                      <a:pt x="513" y="140"/>
                      <a:pt x="513" y="135"/>
                      <a:pt x="513" y="131"/>
                    </a:cubicBezTo>
                    <a:cubicBezTo>
                      <a:pt x="501" y="119"/>
                      <a:pt x="477" y="96"/>
                      <a:pt x="477" y="84"/>
                    </a:cubicBezTo>
                    <a:cubicBezTo>
                      <a:pt x="453" y="60"/>
                      <a:pt x="394" y="24"/>
                      <a:pt x="346" y="12"/>
                    </a:cubicBezTo>
                    <a:cubicBezTo>
                      <a:pt x="322" y="12"/>
                      <a:pt x="287" y="0"/>
                      <a:pt x="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6"/>
              <p:cNvSpPr/>
              <p:nvPr/>
            </p:nvSpPr>
            <p:spPr>
              <a:xfrm>
                <a:off x="4704186" y="4516749"/>
                <a:ext cx="50860" cy="68309"/>
              </a:xfrm>
              <a:custGeom>
                <a:avLst/>
                <a:gdLst/>
                <a:ahLst/>
                <a:cxnLst/>
                <a:rect l="l" t="t" r="r" b="b"/>
                <a:pathLst>
                  <a:path w="513" h="689" extrusionOk="0">
                    <a:moveTo>
                      <a:pt x="331" y="0"/>
                    </a:moveTo>
                    <a:cubicBezTo>
                      <a:pt x="314" y="0"/>
                      <a:pt x="299" y="4"/>
                      <a:pt x="286" y="13"/>
                    </a:cubicBezTo>
                    <a:cubicBezTo>
                      <a:pt x="238" y="36"/>
                      <a:pt x="179" y="60"/>
                      <a:pt x="167" y="108"/>
                    </a:cubicBezTo>
                    <a:lnTo>
                      <a:pt x="24" y="370"/>
                    </a:lnTo>
                    <a:cubicBezTo>
                      <a:pt x="12" y="405"/>
                      <a:pt x="0" y="417"/>
                      <a:pt x="0" y="453"/>
                    </a:cubicBezTo>
                    <a:lnTo>
                      <a:pt x="0" y="525"/>
                    </a:lnTo>
                    <a:cubicBezTo>
                      <a:pt x="0" y="548"/>
                      <a:pt x="12" y="572"/>
                      <a:pt x="24" y="596"/>
                    </a:cubicBezTo>
                    <a:cubicBezTo>
                      <a:pt x="48" y="608"/>
                      <a:pt x="60" y="644"/>
                      <a:pt x="84" y="655"/>
                    </a:cubicBezTo>
                    <a:cubicBezTo>
                      <a:pt x="111" y="676"/>
                      <a:pt x="143" y="689"/>
                      <a:pt x="174" y="689"/>
                    </a:cubicBezTo>
                    <a:cubicBezTo>
                      <a:pt x="196" y="689"/>
                      <a:pt x="218" y="682"/>
                      <a:pt x="238" y="667"/>
                    </a:cubicBezTo>
                    <a:cubicBezTo>
                      <a:pt x="286" y="655"/>
                      <a:pt x="322" y="632"/>
                      <a:pt x="357" y="584"/>
                    </a:cubicBezTo>
                    <a:lnTo>
                      <a:pt x="488" y="310"/>
                    </a:lnTo>
                    <a:cubicBezTo>
                      <a:pt x="500" y="286"/>
                      <a:pt x="512" y="263"/>
                      <a:pt x="512" y="239"/>
                    </a:cubicBezTo>
                    <a:lnTo>
                      <a:pt x="512" y="167"/>
                    </a:lnTo>
                    <a:cubicBezTo>
                      <a:pt x="512" y="132"/>
                      <a:pt x="500" y="120"/>
                      <a:pt x="488" y="96"/>
                    </a:cubicBezTo>
                    <a:cubicBezTo>
                      <a:pt x="476" y="72"/>
                      <a:pt x="465" y="48"/>
                      <a:pt x="429" y="36"/>
                    </a:cubicBezTo>
                    <a:cubicBezTo>
                      <a:pt x="398" y="13"/>
                      <a:pt x="362" y="0"/>
                      <a:pt x="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6"/>
              <p:cNvSpPr/>
              <p:nvPr/>
            </p:nvSpPr>
            <p:spPr>
              <a:xfrm>
                <a:off x="5310916" y="4503762"/>
                <a:ext cx="50761" cy="40252"/>
              </a:xfrm>
              <a:custGeom>
                <a:avLst/>
                <a:gdLst/>
                <a:ahLst/>
                <a:cxnLst/>
                <a:rect l="l" t="t" r="r" b="b"/>
                <a:pathLst>
                  <a:path w="512" h="406" extrusionOk="0">
                    <a:moveTo>
                      <a:pt x="240" y="0"/>
                    </a:moveTo>
                    <a:cubicBezTo>
                      <a:pt x="0" y="0"/>
                      <a:pt x="3" y="405"/>
                      <a:pt x="250" y="405"/>
                    </a:cubicBezTo>
                    <a:cubicBezTo>
                      <a:pt x="500" y="405"/>
                      <a:pt x="512" y="1"/>
                      <a:pt x="250" y="1"/>
                    </a:cubicBezTo>
                    <a:cubicBezTo>
                      <a:pt x="246" y="1"/>
                      <a:pt x="243"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44" name="Google Shape;1144;p36"/>
          <p:cNvGrpSpPr/>
          <p:nvPr/>
        </p:nvGrpSpPr>
        <p:grpSpPr>
          <a:xfrm>
            <a:off x="6681200" y="2363360"/>
            <a:ext cx="3118726" cy="1955487"/>
            <a:chOff x="-1039525" y="-106790"/>
            <a:chExt cx="3118726" cy="1955487"/>
          </a:xfrm>
        </p:grpSpPr>
        <p:sp>
          <p:nvSpPr>
            <p:cNvPr id="1145" name="Google Shape;1145;p36"/>
            <p:cNvSpPr/>
            <p:nvPr/>
          </p:nvSpPr>
          <p:spPr>
            <a:xfrm>
              <a:off x="-1039525" y="-105600"/>
              <a:ext cx="3118726" cy="1954297"/>
            </a:xfrm>
            <a:custGeom>
              <a:avLst/>
              <a:gdLst/>
              <a:ahLst/>
              <a:cxnLst/>
              <a:rect l="l" t="t" r="r" b="b"/>
              <a:pathLst>
                <a:path w="31457" h="19712" extrusionOk="0">
                  <a:moveTo>
                    <a:pt x="31457" y="1"/>
                  </a:moveTo>
                  <a:cubicBezTo>
                    <a:pt x="30992" y="1"/>
                    <a:pt x="30635" y="132"/>
                    <a:pt x="30159" y="144"/>
                  </a:cubicBezTo>
                  <a:cubicBezTo>
                    <a:pt x="30552" y="1096"/>
                    <a:pt x="30802" y="2739"/>
                    <a:pt x="29885" y="3216"/>
                  </a:cubicBezTo>
                  <a:cubicBezTo>
                    <a:pt x="24480" y="6002"/>
                    <a:pt x="20979" y="11931"/>
                    <a:pt x="15205" y="13884"/>
                  </a:cubicBezTo>
                  <a:cubicBezTo>
                    <a:pt x="12002" y="14967"/>
                    <a:pt x="8430" y="14669"/>
                    <a:pt x="5275" y="15884"/>
                  </a:cubicBezTo>
                  <a:cubicBezTo>
                    <a:pt x="4489" y="16181"/>
                    <a:pt x="3751" y="16574"/>
                    <a:pt x="2929" y="16801"/>
                  </a:cubicBezTo>
                  <a:cubicBezTo>
                    <a:pt x="2509" y="16924"/>
                    <a:pt x="2012" y="17009"/>
                    <a:pt x="1524" y="17009"/>
                  </a:cubicBezTo>
                  <a:cubicBezTo>
                    <a:pt x="1072" y="17009"/>
                    <a:pt x="629" y="16936"/>
                    <a:pt x="262" y="16753"/>
                  </a:cubicBezTo>
                  <a:lnTo>
                    <a:pt x="0" y="17289"/>
                  </a:lnTo>
                  <a:cubicBezTo>
                    <a:pt x="3062" y="18901"/>
                    <a:pt x="6526" y="19711"/>
                    <a:pt x="9989" y="19711"/>
                  </a:cubicBezTo>
                  <a:cubicBezTo>
                    <a:pt x="12868" y="19711"/>
                    <a:pt x="15747" y="19151"/>
                    <a:pt x="18396" y="18027"/>
                  </a:cubicBezTo>
                  <a:cubicBezTo>
                    <a:pt x="24230" y="15538"/>
                    <a:pt x="28825" y="10324"/>
                    <a:pt x="30599" y="4239"/>
                  </a:cubicBezTo>
                  <a:cubicBezTo>
                    <a:pt x="31016" y="2811"/>
                    <a:pt x="31350" y="1453"/>
                    <a:pt x="314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6"/>
            <p:cNvSpPr/>
            <p:nvPr/>
          </p:nvSpPr>
          <p:spPr>
            <a:xfrm>
              <a:off x="1950306" y="-106790"/>
              <a:ext cx="128786" cy="271650"/>
            </a:xfrm>
            <a:custGeom>
              <a:avLst/>
              <a:gdLst/>
              <a:ahLst/>
              <a:cxnLst/>
              <a:rect l="l" t="t" r="r" b="b"/>
              <a:pathLst>
                <a:path w="1299" h="2740" extrusionOk="0">
                  <a:moveTo>
                    <a:pt x="1299" y="1"/>
                  </a:moveTo>
                  <a:lnTo>
                    <a:pt x="1299" y="1"/>
                  </a:lnTo>
                  <a:cubicBezTo>
                    <a:pt x="822" y="13"/>
                    <a:pt x="465" y="144"/>
                    <a:pt x="1" y="144"/>
                  </a:cubicBezTo>
                  <a:cubicBezTo>
                    <a:pt x="227" y="692"/>
                    <a:pt x="406" y="1477"/>
                    <a:pt x="346" y="2144"/>
                  </a:cubicBezTo>
                  <a:cubicBezTo>
                    <a:pt x="525" y="2335"/>
                    <a:pt x="691" y="2525"/>
                    <a:pt x="834" y="2739"/>
                  </a:cubicBezTo>
                  <a:cubicBezTo>
                    <a:pt x="1061" y="1846"/>
                    <a:pt x="1227" y="953"/>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6"/>
            <p:cNvSpPr/>
            <p:nvPr/>
          </p:nvSpPr>
          <p:spPr>
            <a:xfrm>
              <a:off x="-830639" y="320598"/>
              <a:ext cx="2759929" cy="1442523"/>
            </a:xfrm>
            <a:custGeom>
              <a:avLst/>
              <a:gdLst/>
              <a:ahLst/>
              <a:cxnLst/>
              <a:rect l="l" t="t" r="r" b="b"/>
              <a:pathLst>
                <a:path w="27838" h="14550" fill="none" extrusionOk="0">
                  <a:moveTo>
                    <a:pt x="27838" y="0"/>
                  </a:moveTo>
                  <a:cubicBezTo>
                    <a:pt x="25373" y="5274"/>
                    <a:pt x="21289" y="7953"/>
                    <a:pt x="16110" y="10585"/>
                  </a:cubicBezTo>
                  <a:cubicBezTo>
                    <a:pt x="10931" y="13216"/>
                    <a:pt x="5704" y="14549"/>
                    <a:pt x="1" y="13430"/>
                  </a:cubicBezTo>
                </a:path>
              </a:pathLst>
            </a:custGeom>
            <a:noFill/>
            <a:ln w="65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8" name="Google Shape;1148;p36"/>
          <p:cNvGrpSpPr/>
          <p:nvPr/>
        </p:nvGrpSpPr>
        <p:grpSpPr>
          <a:xfrm rot="9976336">
            <a:off x="7263248" y="2334435"/>
            <a:ext cx="1567632" cy="1223730"/>
            <a:chOff x="1861775" y="81376"/>
            <a:chExt cx="1567687" cy="1223774"/>
          </a:xfrm>
        </p:grpSpPr>
        <p:sp>
          <p:nvSpPr>
            <p:cNvPr id="1149" name="Google Shape;1149;p36"/>
            <p:cNvSpPr/>
            <p:nvPr/>
          </p:nvSpPr>
          <p:spPr>
            <a:xfrm>
              <a:off x="2219468" y="580937"/>
              <a:ext cx="165370" cy="175284"/>
            </a:xfrm>
            <a:custGeom>
              <a:avLst/>
              <a:gdLst/>
              <a:ahLst/>
              <a:cxnLst/>
              <a:rect l="l" t="t" r="r" b="b"/>
              <a:pathLst>
                <a:path w="1668" h="1768" extrusionOk="0">
                  <a:moveTo>
                    <a:pt x="1235" y="0"/>
                  </a:moveTo>
                  <a:cubicBezTo>
                    <a:pt x="1144" y="0"/>
                    <a:pt x="1057" y="34"/>
                    <a:pt x="1001" y="112"/>
                  </a:cubicBezTo>
                  <a:lnTo>
                    <a:pt x="143" y="1136"/>
                  </a:lnTo>
                  <a:cubicBezTo>
                    <a:pt x="12" y="1291"/>
                    <a:pt x="1" y="1517"/>
                    <a:pt x="143" y="1660"/>
                  </a:cubicBezTo>
                  <a:cubicBezTo>
                    <a:pt x="218" y="1728"/>
                    <a:pt x="324" y="1768"/>
                    <a:pt x="426" y="1768"/>
                  </a:cubicBezTo>
                  <a:cubicBezTo>
                    <a:pt x="520" y="1768"/>
                    <a:pt x="610" y="1734"/>
                    <a:pt x="667" y="1660"/>
                  </a:cubicBezTo>
                  <a:lnTo>
                    <a:pt x="1513" y="636"/>
                  </a:lnTo>
                  <a:cubicBezTo>
                    <a:pt x="1655" y="482"/>
                    <a:pt x="1667" y="267"/>
                    <a:pt x="1513" y="112"/>
                  </a:cubicBezTo>
                  <a:cubicBezTo>
                    <a:pt x="1443" y="43"/>
                    <a:pt x="1337" y="0"/>
                    <a:pt x="12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6"/>
            <p:cNvSpPr/>
            <p:nvPr/>
          </p:nvSpPr>
          <p:spPr>
            <a:xfrm>
              <a:off x="2525212" y="495281"/>
              <a:ext cx="73266" cy="148813"/>
            </a:xfrm>
            <a:custGeom>
              <a:avLst/>
              <a:gdLst/>
              <a:ahLst/>
              <a:cxnLst/>
              <a:rect l="l" t="t" r="r" b="b"/>
              <a:pathLst>
                <a:path w="739" h="1501" extrusionOk="0">
                  <a:moveTo>
                    <a:pt x="369" y="0"/>
                  </a:moveTo>
                  <a:cubicBezTo>
                    <a:pt x="185" y="0"/>
                    <a:pt x="0" y="119"/>
                    <a:pt x="0" y="357"/>
                  </a:cubicBezTo>
                  <a:lnTo>
                    <a:pt x="0" y="1143"/>
                  </a:lnTo>
                  <a:cubicBezTo>
                    <a:pt x="0" y="1381"/>
                    <a:pt x="185" y="1500"/>
                    <a:pt x="369" y="1500"/>
                  </a:cubicBezTo>
                  <a:cubicBezTo>
                    <a:pt x="554" y="1500"/>
                    <a:pt x="738" y="1381"/>
                    <a:pt x="738" y="1143"/>
                  </a:cubicBezTo>
                  <a:lnTo>
                    <a:pt x="738" y="357"/>
                  </a:lnTo>
                  <a:cubicBezTo>
                    <a:pt x="738" y="119"/>
                    <a:pt x="554" y="0"/>
                    <a:pt x="3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6"/>
            <p:cNvSpPr/>
            <p:nvPr/>
          </p:nvSpPr>
          <p:spPr>
            <a:xfrm>
              <a:off x="2391771" y="759287"/>
              <a:ext cx="98151" cy="142468"/>
            </a:xfrm>
            <a:custGeom>
              <a:avLst/>
              <a:gdLst/>
              <a:ahLst/>
              <a:cxnLst/>
              <a:rect l="l" t="t" r="r" b="b"/>
              <a:pathLst>
                <a:path w="990" h="1437" extrusionOk="0">
                  <a:moveTo>
                    <a:pt x="584" y="1"/>
                  </a:moveTo>
                  <a:cubicBezTo>
                    <a:pt x="419" y="1"/>
                    <a:pt x="266" y="109"/>
                    <a:pt x="227" y="266"/>
                  </a:cubicBezTo>
                  <a:cubicBezTo>
                    <a:pt x="168" y="504"/>
                    <a:pt x="108" y="718"/>
                    <a:pt x="48" y="969"/>
                  </a:cubicBezTo>
                  <a:cubicBezTo>
                    <a:pt x="1" y="1159"/>
                    <a:pt x="108" y="1361"/>
                    <a:pt x="298" y="1421"/>
                  </a:cubicBezTo>
                  <a:cubicBezTo>
                    <a:pt x="332" y="1431"/>
                    <a:pt x="366" y="1436"/>
                    <a:pt x="400" y="1436"/>
                  </a:cubicBezTo>
                  <a:cubicBezTo>
                    <a:pt x="560" y="1436"/>
                    <a:pt x="714" y="1328"/>
                    <a:pt x="763" y="1171"/>
                  </a:cubicBezTo>
                  <a:cubicBezTo>
                    <a:pt x="822" y="933"/>
                    <a:pt x="882" y="707"/>
                    <a:pt x="941" y="468"/>
                  </a:cubicBezTo>
                  <a:cubicBezTo>
                    <a:pt x="989" y="278"/>
                    <a:pt x="882" y="64"/>
                    <a:pt x="691" y="16"/>
                  </a:cubicBezTo>
                  <a:cubicBezTo>
                    <a:pt x="656" y="6"/>
                    <a:pt x="620" y="1"/>
                    <a:pt x="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6"/>
            <p:cNvSpPr/>
            <p:nvPr/>
          </p:nvSpPr>
          <p:spPr>
            <a:xfrm>
              <a:off x="2716451" y="848909"/>
              <a:ext cx="109850" cy="140187"/>
            </a:xfrm>
            <a:custGeom>
              <a:avLst/>
              <a:gdLst/>
              <a:ahLst/>
              <a:cxnLst/>
              <a:rect l="l" t="t" r="r" b="b"/>
              <a:pathLst>
                <a:path w="1108" h="1414" extrusionOk="0">
                  <a:moveTo>
                    <a:pt x="388" y="1"/>
                  </a:moveTo>
                  <a:cubicBezTo>
                    <a:pt x="325" y="1"/>
                    <a:pt x="264" y="14"/>
                    <a:pt x="214" y="41"/>
                  </a:cubicBezTo>
                  <a:cubicBezTo>
                    <a:pt x="36" y="160"/>
                    <a:pt x="0" y="374"/>
                    <a:pt x="71" y="553"/>
                  </a:cubicBezTo>
                  <a:cubicBezTo>
                    <a:pt x="179" y="779"/>
                    <a:pt x="286" y="1005"/>
                    <a:pt x="393" y="1231"/>
                  </a:cubicBezTo>
                  <a:cubicBezTo>
                    <a:pt x="442" y="1353"/>
                    <a:pt x="579" y="1414"/>
                    <a:pt x="714" y="1414"/>
                  </a:cubicBezTo>
                  <a:cubicBezTo>
                    <a:pt x="777" y="1414"/>
                    <a:pt x="840" y="1401"/>
                    <a:pt x="893" y="1374"/>
                  </a:cubicBezTo>
                  <a:cubicBezTo>
                    <a:pt x="1084" y="1267"/>
                    <a:pt x="1107" y="1041"/>
                    <a:pt x="1024" y="862"/>
                  </a:cubicBezTo>
                  <a:cubicBezTo>
                    <a:pt x="929" y="636"/>
                    <a:pt x="822" y="398"/>
                    <a:pt x="714" y="184"/>
                  </a:cubicBezTo>
                  <a:cubicBezTo>
                    <a:pt x="666" y="62"/>
                    <a:pt x="523" y="1"/>
                    <a:pt x="3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6"/>
            <p:cNvSpPr/>
            <p:nvPr/>
          </p:nvSpPr>
          <p:spPr>
            <a:xfrm>
              <a:off x="2763641" y="406056"/>
              <a:ext cx="135825" cy="150994"/>
            </a:xfrm>
            <a:custGeom>
              <a:avLst/>
              <a:gdLst/>
              <a:ahLst/>
              <a:cxnLst/>
              <a:rect l="l" t="t" r="r" b="b"/>
              <a:pathLst>
                <a:path w="1370" h="1523" extrusionOk="0">
                  <a:moveTo>
                    <a:pt x="423" y="0"/>
                  </a:moveTo>
                  <a:cubicBezTo>
                    <a:pt x="364" y="0"/>
                    <a:pt x="305" y="14"/>
                    <a:pt x="250" y="43"/>
                  </a:cubicBezTo>
                  <a:cubicBezTo>
                    <a:pt x="72" y="150"/>
                    <a:pt x="0" y="388"/>
                    <a:pt x="119" y="555"/>
                  </a:cubicBezTo>
                  <a:cubicBezTo>
                    <a:pt x="286" y="817"/>
                    <a:pt x="465" y="1079"/>
                    <a:pt x="631" y="1341"/>
                  </a:cubicBezTo>
                  <a:cubicBezTo>
                    <a:pt x="696" y="1453"/>
                    <a:pt x="820" y="1522"/>
                    <a:pt x="949" y="1522"/>
                  </a:cubicBezTo>
                  <a:cubicBezTo>
                    <a:pt x="1010" y="1522"/>
                    <a:pt x="1073" y="1506"/>
                    <a:pt x="1131" y="1472"/>
                  </a:cubicBezTo>
                  <a:cubicBezTo>
                    <a:pt x="1298" y="1376"/>
                    <a:pt x="1370" y="1138"/>
                    <a:pt x="1262" y="972"/>
                  </a:cubicBezTo>
                  <a:cubicBezTo>
                    <a:pt x="1096" y="698"/>
                    <a:pt x="917" y="448"/>
                    <a:pt x="762" y="186"/>
                  </a:cubicBezTo>
                  <a:cubicBezTo>
                    <a:pt x="688" y="70"/>
                    <a:pt x="556" y="0"/>
                    <a:pt x="4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6"/>
            <p:cNvSpPr/>
            <p:nvPr/>
          </p:nvSpPr>
          <p:spPr>
            <a:xfrm>
              <a:off x="2564174" y="808758"/>
              <a:ext cx="89724" cy="163387"/>
            </a:xfrm>
            <a:custGeom>
              <a:avLst/>
              <a:gdLst/>
              <a:ahLst/>
              <a:cxnLst/>
              <a:rect l="l" t="t" r="r" b="b"/>
              <a:pathLst>
                <a:path w="905" h="1648" extrusionOk="0">
                  <a:moveTo>
                    <a:pt x="526" y="1"/>
                  </a:moveTo>
                  <a:cubicBezTo>
                    <a:pt x="367" y="1"/>
                    <a:pt x="196" y="102"/>
                    <a:pt x="167" y="267"/>
                  </a:cubicBezTo>
                  <a:cubicBezTo>
                    <a:pt x="119" y="565"/>
                    <a:pt x="83" y="862"/>
                    <a:pt x="36" y="1184"/>
                  </a:cubicBezTo>
                  <a:cubicBezTo>
                    <a:pt x="0" y="1374"/>
                    <a:pt x="83" y="1577"/>
                    <a:pt x="286" y="1636"/>
                  </a:cubicBezTo>
                  <a:cubicBezTo>
                    <a:pt x="314" y="1644"/>
                    <a:pt x="345" y="1648"/>
                    <a:pt x="376" y="1648"/>
                  </a:cubicBezTo>
                  <a:cubicBezTo>
                    <a:pt x="539" y="1648"/>
                    <a:pt x="720" y="1546"/>
                    <a:pt x="750" y="1386"/>
                  </a:cubicBezTo>
                  <a:cubicBezTo>
                    <a:pt x="798" y="1089"/>
                    <a:pt x="834" y="791"/>
                    <a:pt x="881" y="481"/>
                  </a:cubicBezTo>
                  <a:cubicBezTo>
                    <a:pt x="905" y="291"/>
                    <a:pt x="834" y="77"/>
                    <a:pt x="631" y="17"/>
                  </a:cubicBezTo>
                  <a:cubicBezTo>
                    <a:pt x="598" y="6"/>
                    <a:pt x="562" y="1"/>
                    <a:pt x="5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6"/>
            <p:cNvSpPr/>
            <p:nvPr/>
          </p:nvSpPr>
          <p:spPr>
            <a:xfrm>
              <a:off x="2829767" y="1201050"/>
              <a:ext cx="74456" cy="104100"/>
            </a:xfrm>
            <a:custGeom>
              <a:avLst/>
              <a:gdLst/>
              <a:ahLst/>
              <a:cxnLst/>
              <a:rect l="l" t="t" r="r" b="b"/>
              <a:pathLst>
                <a:path w="751" h="1050" extrusionOk="0">
                  <a:moveTo>
                    <a:pt x="399" y="1"/>
                  </a:moveTo>
                  <a:cubicBezTo>
                    <a:pt x="393" y="1"/>
                    <a:pt x="387" y="1"/>
                    <a:pt x="381" y="1"/>
                  </a:cubicBezTo>
                  <a:cubicBezTo>
                    <a:pt x="167" y="25"/>
                    <a:pt x="0" y="168"/>
                    <a:pt x="0" y="382"/>
                  </a:cubicBezTo>
                  <a:lnTo>
                    <a:pt x="0" y="680"/>
                  </a:lnTo>
                  <a:cubicBezTo>
                    <a:pt x="0" y="865"/>
                    <a:pt x="157" y="1049"/>
                    <a:pt x="362" y="1049"/>
                  </a:cubicBezTo>
                  <a:cubicBezTo>
                    <a:pt x="368" y="1049"/>
                    <a:pt x="375" y="1049"/>
                    <a:pt x="381" y="1049"/>
                  </a:cubicBezTo>
                  <a:cubicBezTo>
                    <a:pt x="583" y="1037"/>
                    <a:pt x="750" y="882"/>
                    <a:pt x="750" y="680"/>
                  </a:cubicBezTo>
                  <a:lnTo>
                    <a:pt x="750" y="382"/>
                  </a:lnTo>
                  <a:cubicBezTo>
                    <a:pt x="750" y="186"/>
                    <a:pt x="593" y="1"/>
                    <a:pt x="3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6"/>
            <p:cNvSpPr/>
            <p:nvPr/>
          </p:nvSpPr>
          <p:spPr>
            <a:xfrm>
              <a:off x="2941893" y="751356"/>
              <a:ext cx="133446" cy="120062"/>
            </a:xfrm>
            <a:custGeom>
              <a:avLst/>
              <a:gdLst/>
              <a:ahLst/>
              <a:cxnLst/>
              <a:rect l="l" t="t" r="r" b="b"/>
              <a:pathLst>
                <a:path w="1346" h="1211" extrusionOk="0">
                  <a:moveTo>
                    <a:pt x="396" y="1"/>
                  </a:moveTo>
                  <a:cubicBezTo>
                    <a:pt x="305" y="1"/>
                    <a:pt x="218" y="34"/>
                    <a:pt x="155" y="108"/>
                  </a:cubicBezTo>
                  <a:cubicBezTo>
                    <a:pt x="24" y="251"/>
                    <a:pt x="0" y="489"/>
                    <a:pt x="155" y="632"/>
                  </a:cubicBezTo>
                  <a:cubicBezTo>
                    <a:pt x="334" y="787"/>
                    <a:pt x="500" y="941"/>
                    <a:pt x="679" y="1108"/>
                  </a:cubicBezTo>
                  <a:cubicBezTo>
                    <a:pt x="752" y="1175"/>
                    <a:pt x="850" y="1211"/>
                    <a:pt x="945" y="1211"/>
                  </a:cubicBezTo>
                  <a:cubicBezTo>
                    <a:pt x="1037" y="1211"/>
                    <a:pt x="1127" y="1178"/>
                    <a:pt x="1191" y="1108"/>
                  </a:cubicBezTo>
                  <a:cubicBezTo>
                    <a:pt x="1334" y="953"/>
                    <a:pt x="1346" y="715"/>
                    <a:pt x="1191" y="584"/>
                  </a:cubicBezTo>
                  <a:cubicBezTo>
                    <a:pt x="1012" y="417"/>
                    <a:pt x="857" y="275"/>
                    <a:pt x="679" y="108"/>
                  </a:cubicBezTo>
                  <a:cubicBezTo>
                    <a:pt x="598" y="40"/>
                    <a:pt x="495" y="1"/>
                    <a:pt x="3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6"/>
            <p:cNvSpPr/>
            <p:nvPr/>
          </p:nvSpPr>
          <p:spPr>
            <a:xfrm>
              <a:off x="2531061" y="178433"/>
              <a:ext cx="150003" cy="124126"/>
            </a:xfrm>
            <a:custGeom>
              <a:avLst/>
              <a:gdLst/>
              <a:ahLst/>
              <a:cxnLst/>
              <a:rect l="l" t="t" r="r" b="b"/>
              <a:pathLst>
                <a:path w="1513" h="1252" extrusionOk="0">
                  <a:moveTo>
                    <a:pt x="1111" y="0"/>
                  </a:moveTo>
                  <a:cubicBezTo>
                    <a:pt x="1015" y="0"/>
                    <a:pt x="916" y="43"/>
                    <a:pt x="834" y="112"/>
                  </a:cubicBezTo>
                  <a:cubicBezTo>
                    <a:pt x="608" y="291"/>
                    <a:pt x="382" y="470"/>
                    <a:pt x="156" y="636"/>
                  </a:cubicBezTo>
                  <a:cubicBezTo>
                    <a:pt x="1" y="755"/>
                    <a:pt x="25" y="1029"/>
                    <a:pt x="156" y="1148"/>
                  </a:cubicBezTo>
                  <a:cubicBezTo>
                    <a:pt x="228" y="1221"/>
                    <a:pt x="316" y="1251"/>
                    <a:pt x="404" y="1251"/>
                  </a:cubicBezTo>
                  <a:cubicBezTo>
                    <a:pt x="504" y="1251"/>
                    <a:pt x="603" y="1212"/>
                    <a:pt x="679" y="1148"/>
                  </a:cubicBezTo>
                  <a:cubicBezTo>
                    <a:pt x="906" y="970"/>
                    <a:pt x="1132" y="791"/>
                    <a:pt x="1346" y="636"/>
                  </a:cubicBezTo>
                  <a:cubicBezTo>
                    <a:pt x="1513" y="517"/>
                    <a:pt x="1489" y="231"/>
                    <a:pt x="1346" y="112"/>
                  </a:cubicBezTo>
                  <a:cubicBezTo>
                    <a:pt x="1279" y="34"/>
                    <a:pt x="1196" y="0"/>
                    <a:pt x="11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6"/>
            <p:cNvSpPr/>
            <p:nvPr/>
          </p:nvSpPr>
          <p:spPr>
            <a:xfrm>
              <a:off x="2158299" y="248128"/>
              <a:ext cx="137412" cy="142567"/>
            </a:xfrm>
            <a:custGeom>
              <a:avLst/>
              <a:gdLst/>
              <a:ahLst/>
              <a:cxnLst/>
              <a:rect l="l" t="t" r="r" b="b"/>
              <a:pathLst>
                <a:path w="1386" h="1438" extrusionOk="0">
                  <a:moveTo>
                    <a:pt x="873" y="0"/>
                  </a:moveTo>
                  <a:cubicBezTo>
                    <a:pt x="758" y="0"/>
                    <a:pt x="644" y="54"/>
                    <a:pt x="570" y="183"/>
                  </a:cubicBezTo>
                  <a:cubicBezTo>
                    <a:pt x="439" y="421"/>
                    <a:pt x="308" y="648"/>
                    <a:pt x="165" y="886"/>
                  </a:cubicBezTo>
                  <a:cubicBezTo>
                    <a:pt x="1" y="1173"/>
                    <a:pt x="256" y="1438"/>
                    <a:pt x="508" y="1438"/>
                  </a:cubicBezTo>
                  <a:cubicBezTo>
                    <a:pt x="621" y="1438"/>
                    <a:pt x="734" y="1384"/>
                    <a:pt x="808" y="1255"/>
                  </a:cubicBezTo>
                  <a:cubicBezTo>
                    <a:pt x="939" y="1017"/>
                    <a:pt x="1082" y="791"/>
                    <a:pt x="1213" y="552"/>
                  </a:cubicBezTo>
                  <a:cubicBezTo>
                    <a:pt x="1385" y="265"/>
                    <a:pt x="1127" y="0"/>
                    <a:pt x="8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6"/>
            <p:cNvSpPr/>
            <p:nvPr/>
          </p:nvSpPr>
          <p:spPr>
            <a:xfrm>
              <a:off x="2053014" y="591941"/>
              <a:ext cx="73266" cy="133644"/>
            </a:xfrm>
            <a:custGeom>
              <a:avLst/>
              <a:gdLst/>
              <a:ahLst/>
              <a:cxnLst/>
              <a:rect l="l" t="t" r="r" b="b"/>
              <a:pathLst>
                <a:path w="739" h="1348" extrusionOk="0">
                  <a:moveTo>
                    <a:pt x="388" y="1"/>
                  </a:moveTo>
                  <a:cubicBezTo>
                    <a:pt x="382" y="1"/>
                    <a:pt x="376" y="1"/>
                    <a:pt x="370" y="1"/>
                  </a:cubicBezTo>
                  <a:cubicBezTo>
                    <a:pt x="156" y="13"/>
                    <a:pt x="1" y="168"/>
                    <a:pt x="1" y="371"/>
                  </a:cubicBezTo>
                  <a:lnTo>
                    <a:pt x="1" y="966"/>
                  </a:lnTo>
                  <a:cubicBezTo>
                    <a:pt x="1" y="1162"/>
                    <a:pt x="146" y="1347"/>
                    <a:pt x="351" y="1347"/>
                  </a:cubicBezTo>
                  <a:cubicBezTo>
                    <a:pt x="357" y="1347"/>
                    <a:pt x="363" y="1347"/>
                    <a:pt x="370" y="1347"/>
                  </a:cubicBezTo>
                  <a:cubicBezTo>
                    <a:pt x="572" y="1323"/>
                    <a:pt x="739" y="1180"/>
                    <a:pt x="739" y="966"/>
                  </a:cubicBezTo>
                  <a:lnTo>
                    <a:pt x="739" y="371"/>
                  </a:lnTo>
                  <a:cubicBezTo>
                    <a:pt x="739" y="186"/>
                    <a:pt x="582" y="1"/>
                    <a:pt x="3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6"/>
            <p:cNvSpPr/>
            <p:nvPr/>
          </p:nvSpPr>
          <p:spPr>
            <a:xfrm>
              <a:off x="2847414" y="227308"/>
              <a:ext cx="116988" cy="74456"/>
            </a:xfrm>
            <a:custGeom>
              <a:avLst/>
              <a:gdLst/>
              <a:ahLst/>
              <a:cxnLst/>
              <a:rect l="l" t="t" r="r" b="b"/>
              <a:pathLst>
                <a:path w="1180" h="751" extrusionOk="0">
                  <a:moveTo>
                    <a:pt x="394" y="0"/>
                  </a:moveTo>
                  <a:cubicBezTo>
                    <a:pt x="203" y="0"/>
                    <a:pt x="1" y="167"/>
                    <a:pt x="24" y="381"/>
                  </a:cubicBezTo>
                  <a:cubicBezTo>
                    <a:pt x="36" y="584"/>
                    <a:pt x="179" y="751"/>
                    <a:pt x="394" y="751"/>
                  </a:cubicBezTo>
                  <a:lnTo>
                    <a:pt x="798" y="751"/>
                  </a:lnTo>
                  <a:cubicBezTo>
                    <a:pt x="989" y="751"/>
                    <a:pt x="1179" y="584"/>
                    <a:pt x="1167" y="381"/>
                  </a:cubicBezTo>
                  <a:cubicBezTo>
                    <a:pt x="1144" y="167"/>
                    <a:pt x="1001" y="0"/>
                    <a:pt x="7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6"/>
            <p:cNvSpPr/>
            <p:nvPr/>
          </p:nvSpPr>
          <p:spPr>
            <a:xfrm>
              <a:off x="2339822" y="81376"/>
              <a:ext cx="112328" cy="169633"/>
            </a:xfrm>
            <a:custGeom>
              <a:avLst/>
              <a:gdLst/>
              <a:ahLst/>
              <a:cxnLst/>
              <a:rect l="l" t="t" r="r" b="b"/>
              <a:pathLst>
                <a:path w="1133" h="1711" extrusionOk="0">
                  <a:moveTo>
                    <a:pt x="429" y="1"/>
                  </a:moveTo>
                  <a:cubicBezTo>
                    <a:pt x="370" y="1"/>
                    <a:pt x="310" y="14"/>
                    <a:pt x="251" y="44"/>
                  </a:cubicBezTo>
                  <a:cubicBezTo>
                    <a:pt x="96" y="139"/>
                    <a:pt x="1" y="389"/>
                    <a:pt x="120" y="556"/>
                  </a:cubicBezTo>
                  <a:cubicBezTo>
                    <a:pt x="299" y="794"/>
                    <a:pt x="382" y="1056"/>
                    <a:pt x="382" y="1353"/>
                  </a:cubicBezTo>
                  <a:cubicBezTo>
                    <a:pt x="370" y="1591"/>
                    <a:pt x="552" y="1711"/>
                    <a:pt x="738" y="1711"/>
                  </a:cubicBezTo>
                  <a:cubicBezTo>
                    <a:pt x="924" y="1711"/>
                    <a:pt x="1114" y="1591"/>
                    <a:pt x="1120" y="1353"/>
                  </a:cubicBezTo>
                  <a:cubicBezTo>
                    <a:pt x="1132" y="937"/>
                    <a:pt x="1013" y="520"/>
                    <a:pt x="763" y="175"/>
                  </a:cubicBezTo>
                  <a:cubicBezTo>
                    <a:pt x="681" y="68"/>
                    <a:pt x="559" y="1"/>
                    <a:pt x="4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6"/>
            <p:cNvSpPr/>
            <p:nvPr/>
          </p:nvSpPr>
          <p:spPr>
            <a:xfrm>
              <a:off x="3059868" y="1056407"/>
              <a:ext cx="141774" cy="130670"/>
            </a:xfrm>
            <a:custGeom>
              <a:avLst/>
              <a:gdLst/>
              <a:ahLst/>
              <a:cxnLst/>
              <a:rect l="l" t="t" r="r" b="b"/>
              <a:pathLst>
                <a:path w="1430" h="1318" extrusionOk="0">
                  <a:moveTo>
                    <a:pt x="402" y="0"/>
                  </a:moveTo>
                  <a:cubicBezTo>
                    <a:pt x="309" y="0"/>
                    <a:pt x="220" y="33"/>
                    <a:pt x="156" y="103"/>
                  </a:cubicBezTo>
                  <a:cubicBezTo>
                    <a:pt x="25" y="246"/>
                    <a:pt x="1" y="496"/>
                    <a:pt x="156" y="627"/>
                  </a:cubicBezTo>
                  <a:cubicBezTo>
                    <a:pt x="358" y="829"/>
                    <a:pt x="560" y="1020"/>
                    <a:pt x="763" y="1210"/>
                  </a:cubicBezTo>
                  <a:cubicBezTo>
                    <a:pt x="843" y="1278"/>
                    <a:pt x="947" y="1317"/>
                    <a:pt x="1045" y="1317"/>
                  </a:cubicBezTo>
                  <a:cubicBezTo>
                    <a:pt x="1136" y="1317"/>
                    <a:pt x="1224" y="1284"/>
                    <a:pt x="1287" y="1210"/>
                  </a:cubicBezTo>
                  <a:cubicBezTo>
                    <a:pt x="1418" y="1079"/>
                    <a:pt x="1430" y="829"/>
                    <a:pt x="1287" y="686"/>
                  </a:cubicBezTo>
                  <a:cubicBezTo>
                    <a:pt x="1072" y="496"/>
                    <a:pt x="882" y="305"/>
                    <a:pt x="679" y="103"/>
                  </a:cubicBezTo>
                  <a:cubicBezTo>
                    <a:pt x="600" y="36"/>
                    <a:pt x="500" y="0"/>
                    <a:pt x="4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6"/>
            <p:cNvSpPr/>
            <p:nvPr/>
          </p:nvSpPr>
          <p:spPr>
            <a:xfrm>
              <a:off x="3317233" y="996130"/>
              <a:ext cx="112229" cy="142765"/>
            </a:xfrm>
            <a:custGeom>
              <a:avLst/>
              <a:gdLst/>
              <a:ahLst/>
              <a:cxnLst/>
              <a:rect l="l" t="t" r="r" b="b"/>
              <a:pathLst>
                <a:path w="1132" h="1440" extrusionOk="0">
                  <a:moveTo>
                    <a:pt x="686" y="0"/>
                  </a:moveTo>
                  <a:cubicBezTo>
                    <a:pt x="532" y="0"/>
                    <a:pt x="404" y="116"/>
                    <a:pt x="346" y="270"/>
                  </a:cubicBezTo>
                  <a:cubicBezTo>
                    <a:pt x="250" y="508"/>
                    <a:pt x="167" y="746"/>
                    <a:pt x="72" y="973"/>
                  </a:cubicBezTo>
                  <a:cubicBezTo>
                    <a:pt x="0" y="1163"/>
                    <a:pt x="143" y="1366"/>
                    <a:pt x="322" y="1425"/>
                  </a:cubicBezTo>
                  <a:cubicBezTo>
                    <a:pt x="358" y="1435"/>
                    <a:pt x="392" y="1440"/>
                    <a:pt x="426" y="1440"/>
                  </a:cubicBezTo>
                  <a:cubicBezTo>
                    <a:pt x="593" y="1440"/>
                    <a:pt x="727" y="1324"/>
                    <a:pt x="786" y="1175"/>
                  </a:cubicBezTo>
                  <a:cubicBezTo>
                    <a:pt x="881" y="937"/>
                    <a:pt x="965" y="699"/>
                    <a:pt x="1060" y="485"/>
                  </a:cubicBezTo>
                  <a:cubicBezTo>
                    <a:pt x="1131" y="282"/>
                    <a:pt x="977" y="80"/>
                    <a:pt x="798" y="20"/>
                  </a:cubicBezTo>
                  <a:cubicBezTo>
                    <a:pt x="760" y="7"/>
                    <a:pt x="722" y="0"/>
                    <a:pt x="6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6"/>
            <p:cNvSpPr/>
            <p:nvPr/>
          </p:nvSpPr>
          <p:spPr>
            <a:xfrm>
              <a:off x="1861775" y="817878"/>
              <a:ext cx="121747" cy="121350"/>
            </a:xfrm>
            <a:custGeom>
              <a:avLst/>
              <a:gdLst/>
              <a:ahLst/>
              <a:cxnLst/>
              <a:rect l="l" t="t" r="r" b="b"/>
              <a:pathLst>
                <a:path w="1228" h="1224" extrusionOk="0">
                  <a:moveTo>
                    <a:pt x="424" y="1"/>
                  </a:moveTo>
                  <a:cubicBezTo>
                    <a:pt x="321" y="1"/>
                    <a:pt x="217" y="37"/>
                    <a:pt x="156" y="104"/>
                  </a:cubicBezTo>
                  <a:cubicBezTo>
                    <a:pt x="1" y="270"/>
                    <a:pt x="25" y="473"/>
                    <a:pt x="156" y="628"/>
                  </a:cubicBezTo>
                  <a:lnTo>
                    <a:pt x="561" y="1116"/>
                  </a:lnTo>
                  <a:cubicBezTo>
                    <a:pt x="618" y="1190"/>
                    <a:pt x="710" y="1223"/>
                    <a:pt x="804" y="1223"/>
                  </a:cubicBezTo>
                  <a:cubicBezTo>
                    <a:pt x="907" y="1223"/>
                    <a:pt x="1010" y="1184"/>
                    <a:pt x="1072" y="1116"/>
                  </a:cubicBezTo>
                  <a:cubicBezTo>
                    <a:pt x="1227" y="949"/>
                    <a:pt x="1215" y="759"/>
                    <a:pt x="1072" y="592"/>
                  </a:cubicBezTo>
                  <a:lnTo>
                    <a:pt x="680" y="104"/>
                  </a:lnTo>
                  <a:cubicBezTo>
                    <a:pt x="621" y="34"/>
                    <a:pt x="523" y="1"/>
                    <a:pt x="4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6"/>
            <p:cNvSpPr/>
            <p:nvPr/>
          </p:nvSpPr>
          <p:spPr>
            <a:xfrm>
              <a:off x="2147493" y="859219"/>
              <a:ext cx="100431" cy="91806"/>
            </a:xfrm>
            <a:custGeom>
              <a:avLst/>
              <a:gdLst/>
              <a:ahLst/>
              <a:cxnLst/>
              <a:rect l="l" t="t" r="r" b="b"/>
              <a:pathLst>
                <a:path w="1013" h="926" extrusionOk="0">
                  <a:moveTo>
                    <a:pt x="399" y="1"/>
                  </a:moveTo>
                  <a:cubicBezTo>
                    <a:pt x="303" y="1"/>
                    <a:pt x="207" y="34"/>
                    <a:pt x="143" y="103"/>
                  </a:cubicBezTo>
                  <a:cubicBezTo>
                    <a:pt x="0" y="258"/>
                    <a:pt x="0" y="472"/>
                    <a:pt x="143" y="627"/>
                  </a:cubicBezTo>
                  <a:lnTo>
                    <a:pt x="334" y="818"/>
                  </a:lnTo>
                  <a:cubicBezTo>
                    <a:pt x="408" y="886"/>
                    <a:pt x="511" y="925"/>
                    <a:pt x="612" y="925"/>
                  </a:cubicBezTo>
                  <a:cubicBezTo>
                    <a:pt x="705" y="925"/>
                    <a:pt x="795" y="892"/>
                    <a:pt x="857" y="818"/>
                  </a:cubicBezTo>
                  <a:cubicBezTo>
                    <a:pt x="988" y="675"/>
                    <a:pt x="1012" y="437"/>
                    <a:pt x="857" y="294"/>
                  </a:cubicBezTo>
                  <a:lnTo>
                    <a:pt x="667" y="103"/>
                  </a:lnTo>
                  <a:cubicBezTo>
                    <a:pt x="600" y="36"/>
                    <a:pt x="499" y="1"/>
                    <a:pt x="3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1426" name="Google Shape;1426;p43"/>
          <p:cNvSpPr txBox="1">
            <a:spLocks noGrp="1"/>
          </p:cNvSpPr>
          <p:nvPr>
            <p:ph type="title"/>
          </p:nvPr>
        </p:nvSpPr>
        <p:spPr>
          <a:xfrm>
            <a:off x="713250" y="459848"/>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PRINCIPLES</a:t>
            </a:r>
            <a:endParaRPr b="0" dirty="0"/>
          </a:p>
        </p:txBody>
      </p:sp>
      <p:sp>
        <p:nvSpPr>
          <p:cNvPr id="1427" name="Google Shape;1427;p43"/>
          <p:cNvSpPr/>
          <p:nvPr/>
        </p:nvSpPr>
        <p:spPr>
          <a:xfrm>
            <a:off x="1052566" y="999263"/>
            <a:ext cx="612383" cy="612383"/>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latin typeface="Quicksand" panose="020B0604020202020204" charset="0"/>
              </a:rPr>
              <a:t>S</a:t>
            </a:r>
            <a:endParaRPr sz="2800" b="1" dirty="0">
              <a:latin typeface="Quicksand" panose="020B0604020202020204" charset="0"/>
            </a:endParaRPr>
          </a:p>
        </p:txBody>
      </p:sp>
      <p:grpSp>
        <p:nvGrpSpPr>
          <p:cNvPr id="1438" name="Google Shape;1438;p43"/>
          <p:cNvGrpSpPr/>
          <p:nvPr/>
        </p:nvGrpSpPr>
        <p:grpSpPr>
          <a:xfrm>
            <a:off x="200442" y="247286"/>
            <a:ext cx="1247770" cy="1312706"/>
            <a:chOff x="-170771" y="2001398"/>
            <a:chExt cx="1247770" cy="1312706"/>
          </a:xfrm>
        </p:grpSpPr>
        <p:sp>
          <p:nvSpPr>
            <p:cNvPr id="1439" name="Google Shape;1439;p43"/>
            <p:cNvSpPr/>
            <p:nvPr/>
          </p:nvSpPr>
          <p:spPr>
            <a:xfrm>
              <a:off x="-170771" y="2487674"/>
              <a:ext cx="175978" cy="229118"/>
            </a:xfrm>
            <a:custGeom>
              <a:avLst/>
              <a:gdLst/>
              <a:ahLst/>
              <a:cxnLst/>
              <a:rect l="l" t="t" r="r" b="b"/>
              <a:pathLst>
                <a:path w="1775" h="2311" extrusionOk="0">
                  <a:moveTo>
                    <a:pt x="917" y="1"/>
                  </a:moveTo>
                  <a:lnTo>
                    <a:pt x="0" y="572"/>
                  </a:lnTo>
                  <a:lnTo>
                    <a:pt x="1191" y="2311"/>
                  </a:lnTo>
                  <a:lnTo>
                    <a:pt x="1774" y="1989"/>
                  </a:lnTo>
                  <a:lnTo>
                    <a:pt x="9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3"/>
            <p:cNvSpPr/>
            <p:nvPr/>
          </p:nvSpPr>
          <p:spPr>
            <a:xfrm>
              <a:off x="333251" y="3086175"/>
              <a:ext cx="175978" cy="227929"/>
            </a:xfrm>
            <a:custGeom>
              <a:avLst/>
              <a:gdLst/>
              <a:ahLst/>
              <a:cxnLst/>
              <a:rect l="l" t="t" r="r" b="b"/>
              <a:pathLst>
                <a:path w="1775" h="2299" extrusionOk="0">
                  <a:moveTo>
                    <a:pt x="941" y="0"/>
                  </a:moveTo>
                  <a:lnTo>
                    <a:pt x="0" y="548"/>
                  </a:lnTo>
                  <a:lnTo>
                    <a:pt x="1191" y="2298"/>
                  </a:lnTo>
                  <a:lnTo>
                    <a:pt x="1774" y="1977"/>
                  </a:lnTo>
                  <a:lnTo>
                    <a:pt x="9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3"/>
            <p:cNvSpPr/>
            <p:nvPr/>
          </p:nvSpPr>
          <p:spPr>
            <a:xfrm>
              <a:off x="77076" y="2525446"/>
              <a:ext cx="175978" cy="227929"/>
            </a:xfrm>
            <a:custGeom>
              <a:avLst/>
              <a:gdLst/>
              <a:ahLst/>
              <a:cxnLst/>
              <a:rect l="l" t="t" r="r" b="b"/>
              <a:pathLst>
                <a:path w="1775" h="2299" extrusionOk="0">
                  <a:moveTo>
                    <a:pt x="941" y="1"/>
                  </a:moveTo>
                  <a:lnTo>
                    <a:pt x="1" y="560"/>
                  </a:lnTo>
                  <a:lnTo>
                    <a:pt x="1191" y="2299"/>
                  </a:lnTo>
                  <a:lnTo>
                    <a:pt x="1775" y="1977"/>
                  </a:lnTo>
                  <a:lnTo>
                    <a:pt x="9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3"/>
            <p:cNvSpPr/>
            <p:nvPr/>
          </p:nvSpPr>
          <p:spPr>
            <a:xfrm>
              <a:off x="16899" y="2830001"/>
              <a:ext cx="174788" cy="229118"/>
            </a:xfrm>
            <a:custGeom>
              <a:avLst/>
              <a:gdLst/>
              <a:ahLst/>
              <a:cxnLst/>
              <a:rect l="l" t="t" r="r" b="b"/>
              <a:pathLst>
                <a:path w="1763" h="2311" extrusionOk="0">
                  <a:moveTo>
                    <a:pt x="929" y="1"/>
                  </a:moveTo>
                  <a:lnTo>
                    <a:pt x="0" y="572"/>
                  </a:lnTo>
                  <a:lnTo>
                    <a:pt x="1191" y="2310"/>
                  </a:lnTo>
                  <a:lnTo>
                    <a:pt x="1763" y="1989"/>
                  </a:lnTo>
                  <a:lnTo>
                    <a:pt x="9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3"/>
            <p:cNvSpPr/>
            <p:nvPr/>
          </p:nvSpPr>
          <p:spPr>
            <a:xfrm>
              <a:off x="-44468" y="2160714"/>
              <a:ext cx="208992" cy="272840"/>
            </a:xfrm>
            <a:custGeom>
              <a:avLst/>
              <a:gdLst/>
              <a:ahLst/>
              <a:cxnLst/>
              <a:rect l="l" t="t" r="r" b="b"/>
              <a:pathLst>
                <a:path w="2108" h="2752" extrusionOk="0">
                  <a:moveTo>
                    <a:pt x="1108" y="1"/>
                  </a:moveTo>
                  <a:lnTo>
                    <a:pt x="0" y="668"/>
                  </a:lnTo>
                  <a:lnTo>
                    <a:pt x="1417" y="2751"/>
                  </a:lnTo>
                  <a:lnTo>
                    <a:pt x="2108" y="2370"/>
                  </a:lnTo>
                  <a:lnTo>
                    <a:pt x="1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3"/>
            <p:cNvSpPr/>
            <p:nvPr/>
          </p:nvSpPr>
          <p:spPr>
            <a:xfrm>
              <a:off x="686186" y="2475877"/>
              <a:ext cx="224359" cy="151192"/>
            </a:xfrm>
            <a:custGeom>
              <a:avLst/>
              <a:gdLst/>
              <a:ahLst/>
              <a:cxnLst/>
              <a:rect l="l" t="t" r="r" b="b"/>
              <a:pathLst>
                <a:path w="2263" h="1525" extrusionOk="0">
                  <a:moveTo>
                    <a:pt x="298" y="1"/>
                  </a:moveTo>
                  <a:lnTo>
                    <a:pt x="0" y="1060"/>
                  </a:lnTo>
                  <a:lnTo>
                    <a:pt x="2060" y="1525"/>
                  </a:lnTo>
                  <a:lnTo>
                    <a:pt x="2262" y="894"/>
                  </a:lnTo>
                  <a:lnTo>
                    <a:pt x="2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3"/>
            <p:cNvSpPr/>
            <p:nvPr/>
          </p:nvSpPr>
          <p:spPr>
            <a:xfrm>
              <a:off x="284871" y="2150106"/>
              <a:ext cx="225549" cy="151192"/>
            </a:xfrm>
            <a:custGeom>
              <a:avLst/>
              <a:gdLst/>
              <a:ahLst/>
              <a:cxnLst/>
              <a:rect l="l" t="t" r="r" b="b"/>
              <a:pathLst>
                <a:path w="2275" h="1525" extrusionOk="0">
                  <a:moveTo>
                    <a:pt x="310" y="1"/>
                  </a:moveTo>
                  <a:lnTo>
                    <a:pt x="0" y="1048"/>
                  </a:lnTo>
                  <a:lnTo>
                    <a:pt x="2072" y="1525"/>
                  </a:lnTo>
                  <a:lnTo>
                    <a:pt x="2274" y="894"/>
                  </a:lnTo>
                  <a:lnTo>
                    <a:pt x="3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3"/>
            <p:cNvSpPr/>
            <p:nvPr/>
          </p:nvSpPr>
          <p:spPr>
            <a:xfrm>
              <a:off x="852640" y="2271651"/>
              <a:ext cx="224359" cy="150102"/>
            </a:xfrm>
            <a:custGeom>
              <a:avLst/>
              <a:gdLst/>
              <a:ahLst/>
              <a:cxnLst/>
              <a:rect l="l" t="t" r="r" b="b"/>
              <a:pathLst>
                <a:path w="2263" h="1514" extrusionOk="0">
                  <a:moveTo>
                    <a:pt x="298" y="1"/>
                  </a:moveTo>
                  <a:lnTo>
                    <a:pt x="0" y="1049"/>
                  </a:lnTo>
                  <a:lnTo>
                    <a:pt x="2060" y="1513"/>
                  </a:lnTo>
                  <a:lnTo>
                    <a:pt x="2262" y="894"/>
                  </a:lnTo>
                  <a:lnTo>
                    <a:pt x="2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3"/>
            <p:cNvSpPr/>
            <p:nvPr/>
          </p:nvSpPr>
          <p:spPr>
            <a:xfrm>
              <a:off x="579909" y="2001398"/>
              <a:ext cx="209092" cy="212562"/>
            </a:xfrm>
            <a:custGeom>
              <a:avLst/>
              <a:gdLst/>
              <a:ahLst/>
              <a:cxnLst/>
              <a:rect l="l" t="t" r="r" b="b"/>
              <a:pathLst>
                <a:path w="2109" h="2144" extrusionOk="0">
                  <a:moveTo>
                    <a:pt x="727" y="0"/>
                  </a:moveTo>
                  <a:lnTo>
                    <a:pt x="1" y="798"/>
                  </a:lnTo>
                  <a:lnTo>
                    <a:pt x="1656" y="2144"/>
                  </a:lnTo>
                  <a:lnTo>
                    <a:pt x="2108" y="1655"/>
                  </a:lnTo>
                  <a:lnTo>
                    <a:pt x="7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3"/>
            <p:cNvSpPr/>
            <p:nvPr/>
          </p:nvSpPr>
          <p:spPr>
            <a:xfrm>
              <a:off x="320264" y="2444053"/>
              <a:ext cx="174788" cy="226739"/>
            </a:xfrm>
            <a:custGeom>
              <a:avLst/>
              <a:gdLst/>
              <a:ahLst/>
              <a:cxnLst/>
              <a:rect l="l" t="t" r="r" b="b"/>
              <a:pathLst>
                <a:path w="1763" h="2287" extrusionOk="0">
                  <a:moveTo>
                    <a:pt x="929" y="0"/>
                  </a:moveTo>
                  <a:lnTo>
                    <a:pt x="0" y="548"/>
                  </a:lnTo>
                  <a:lnTo>
                    <a:pt x="1179" y="2286"/>
                  </a:lnTo>
                  <a:lnTo>
                    <a:pt x="1762" y="1977"/>
                  </a:lnTo>
                  <a:lnTo>
                    <a:pt x="9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3"/>
            <p:cNvSpPr/>
            <p:nvPr/>
          </p:nvSpPr>
          <p:spPr>
            <a:xfrm>
              <a:off x="397645" y="2796779"/>
              <a:ext cx="218510" cy="107470"/>
            </a:xfrm>
            <a:custGeom>
              <a:avLst/>
              <a:gdLst/>
              <a:ahLst/>
              <a:cxnLst/>
              <a:rect l="l" t="t" r="r" b="b"/>
              <a:pathLst>
                <a:path w="2204" h="1084" extrusionOk="0">
                  <a:moveTo>
                    <a:pt x="1" y="0"/>
                  </a:moveTo>
                  <a:lnTo>
                    <a:pt x="132" y="1084"/>
                  </a:lnTo>
                  <a:lnTo>
                    <a:pt x="2204" y="715"/>
                  </a:lnTo>
                  <a:lnTo>
                    <a:pt x="2156" y="4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Subtitle 4">
            <a:extLst>
              <a:ext uri="{FF2B5EF4-FFF2-40B4-BE49-F238E27FC236}">
                <a16:creationId xmlns:a16="http://schemas.microsoft.com/office/drawing/2014/main" id="{5460C1B1-01E8-EB7C-290A-EE24017744CB}"/>
              </a:ext>
            </a:extLst>
          </p:cNvPr>
          <p:cNvSpPr>
            <a:spLocks noGrp="1"/>
          </p:cNvSpPr>
          <p:nvPr>
            <p:ph type="subTitle" idx="2"/>
          </p:nvPr>
        </p:nvSpPr>
        <p:spPr>
          <a:xfrm>
            <a:off x="1778311" y="1041663"/>
            <a:ext cx="4750923" cy="290400"/>
          </a:xfrm>
        </p:spPr>
        <p:txBody>
          <a:bodyPr/>
          <a:lstStyle/>
          <a:p>
            <a:pPr algn="l"/>
            <a:r>
              <a:rPr lang="en-US" sz="1800" b="1" dirty="0"/>
              <a:t>Single</a:t>
            </a:r>
            <a:r>
              <a:rPr lang="en-US" b="1" dirty="0"/>
              <a:t> Responsibility Principle</a:t>
            </a:r>
          </a:p>
        </p:txBody>
      </p:sp>
      <p:sp>
        <p:nvSpPr>
          <p:cNvPr id="12" name="Google Shape;1038;p33">
            <a:extLst>
              <a:ext uri="{FF2B5EF4-FFF2-40B4-BE49-F238E27FC236}">
                <a16:creationId xmlns:a16="http://schemas.microsoft.com/office/drawing/2014/main" id="{2315BF61-F4E6-96B5-1417-AECA342B789C}"/>
              </a:ext>
            </a:extLst>
          </p:cNvPr>
          <p:cNvSpPr txBox="1">
            <a:spLocks/>
          </p:cNvSpPr>
          <p:nvPr/>
        </p:nvSpPr>
        <p:spPr>
          <a:xfrm>
            <a:off x="1773532" y="1245110"/>
            <a:ext cx="6317902" cy="508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9pPr>
          </a:lstStyle>
          <a:p>
            <a:pPr algn="l"/>
            <a:r>
              <a:rPr lang="en-US" sz="1400" dirty="0"/>
              <a:t>Classes should be responsible for a single task. Keeps classes small, </a:t>
            </a:r>
          </a:p>
          <a:p>
            <a:pPr algn="l"/>
            <a:r>
              <a:rPr lang="en-US" sz="1400" dirty="0"/>
              <a:t>focused and easier to maintain.</a:t>
            </a:r>
          </a:p>
        </p:txBody>
      </p:sp>
      <p:sp>
        <p:nvSpPr>
          <p:cNvPr id="19" name="Google Shape;1427;p43">
            <a:extLst>
              <a:ext uri="{FF2B5EF4-FFF2-40B4-BE49-F238E27FC236}">
                <a16:creationId xmlns:a16="http://schemas.microsoft.com/office/drawing/2014/main" id="{D27673DA-EF27-F6D8-C1CC-6036369961F3}"/>
              </a:ext>
            </a:extLst>
          </p:cNvPr>
          <p:cNvSpPr/>
          <p:nvPr/>
        </p:nvSpPr>
        <p:spPr>
          <a:xfrm>
            <a:off x="1052566" y="1737952"/>
            <a:ext cx="612383" cy="612383"/>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latin typeface="Quicksand" panose="020B0604020202020204" charset="0"/>
              </a:rPr>
              <a:t>O</a:t>
            </a:r>
            <a:endParaRPr sz="2800" b="1" dirty="0">
              <a:latin typeface="Quicksand" panose="020B0604020202020204" charset="0"/>
            </a:endParaRPr>
          </a:p>
        </p:txBody>
      </p:sp>
      <p:sp>
        <p:nvSpPr>
          <p:cNvPr id="20" name="Subtitle 4">
            <a:extLst>
              <a:ext uri="{FF2B5EF4-FFF2-40B4-BE49-F238E27FC236}">
                <a16:creationId xmlns:a16="http://schemas.microsoft.com/office/drawing/2014/main" id="{CFBF591F-E63C-4B39-AB27-336BC7B40000}"/>
              </a:ext>
            </a:extLst>
          </p:cNvPr>
          <p:cNvSpPr txBox="1">
            <a:spLocks/>
          </p:cNvSpPr>
          <p:nvPr/>
        </p:nvSpPr>
        <p:spPr>
          <a:xfrm>
            <a:off x="1778311" y="1780352"/>
            <a:ext cx="4750923" cy="290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marR="0" lvl="0" indent="0" algn="ctr" rtl="0">
              <a:lnSpc>
                <a:spcPct val="80000"/>
              </a:lnSpc>
              <a:spcBef>
                <a:spcPts val="0"/>
              </a:spcBef>
              <a:spcAft>
                <a:spcPts val="0"/>
              </a:spcAft>
              <a:buClr>
                <a:schemeClr val="dk1"/>
              </a:buClr>
              <a:buSzPts val="2800"/>
              <a:buFont typeface="Quicksand Medium"/>
              <a:buNone/>
              <a:defRPr sz="2000" b="0" i="0" u="none" strike="noStrike" cap="none">
                <a:solidFill>
                  <a:schemeClr val="dk1"/>
                </a:solidFill>
                <a:latin typeface="Quicksand SemiBold"/>
                <a:ea typeface="Quicksand SemiBold"/>
                <a:cs typeface="Quicksand SemiBold"/>
                <a:sym typeface="Quicksand SemiBold"/>
              </a:defRPr>
            </a:lvl1pPr>
            <a:lvl2pPr marL="914400" marR="0" lvl="1" indent="-317500" algn="ctr" rtl="0">
              <a:lnSpc>
                <a:spcPct val="100000"/>
              </a:lnSpc>
              <a:spcBef>
                <a:spcPts val="0"/>
              </a:spcBef>
              <a:spcAft>
                <a:spcPts val="0"/>
              </a:spcAft>
              <a:buClr>
                <a:schemeClr val="dk1"/>
              </a:buClr>
              <a:buSzPts val="2100"/>
              <a:buFont typeface="Barlow"/>
              <a:buNone/>
              <a:defRPr sz="21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0"/>
              </a:spcBef>
              <a:spcAft>
                <a:spcPts val="0"/>
              </a:spcAft>
              <a:buClr>
                <a:schemeClr val="dk1"/>
              </a:buClr>
              <a:buSzPts val="2100"/>
              <a:buFont typeface="Barlow"/>
              <a:buNone/>
              <a:defRPr sz="21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0"/>
              </a:spcBef>
              <a:spcAft>
                <a:spcPts val="0"/>
              </a:spcAft>
              <a:buClr>
                <a:schemeClr val="dk1"/>
              </a:buClr>
              <a:buSzPts val="2100"/>
              <a:buFont typeface="Barlow"/>
              <a:buNone/>
              <a:defRPr sz="21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0"/>
              </a:spcBef>
              <a:spcAft>
                <a:spcPts val="0"/>
              </a:spcAft>
              <a:buClr>
                <a:schemeClr val="dk1"/>
              </a:buClr>
              <a:buSzPts val="2100"/>
              <a:buFont typeface="Barlow"/>
              <a:buNone/>
              <a:defRPr sz="21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0"/>
              </a:spcBef>
              <a:spcAft>
                <a:spcPts val="0"/>
              </a:spcAft>
              <a:buClr>
                <a:schemeClr val="dk1"/>
              </a:buClr>
              <a:buSzPts val="2100"/>
              <a:buFont typeface="Barlow"/>
              <a:buNone/>
              <a:defRPr sz="21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0"/>
              </a:spcBef>
              <a:spcAft>
                <a:spcPts val="0"/>
              </a:spcAft>
              <a:buClr>
                <a:schemeClr val="dk1"/>
              </a:buClr>
              <a:buSzPts val="2100"/>
              <a:buFont typeface="Barlow"/>
              <a:buNone/>
              <a:defRPr sz="21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0"/>
              </a:spcBef>
              <a:spcAft>
                <a:spcPts val="0"/>
              </a:spcAft>
              <a:buClr>
                <a:schemeClr val="dk1"/>
              </a:buClr>
              <a:buSzPts val="2100"/>
              <a:buFont typeface="Barlow"/>
              <a:buNone/>
              <a:defRPr sz="21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0"/>
              </a:spcBef>
              <a:spcAft>
                <a:spcPts val="0"/>
              </a:spcAft>
              <a:buClr>
                <a:schemeClr val="dk1"/>
              </a:buClr>
              <a:buSzPts val="2100"/>
              <a:buFont typeface="Barlow"/>
              <a:buNone/>
              <a:defRPr sz="2100" b="0" i="0" u="none" strike="noStrike" cap="none">
                <a:solidFill>
                  <a:schemeClr val="dk1"/>
                </a:solidFill>
                <a:latin typeface="Barlow"/>
                <a:ea typeface="Barlow"/>
                <a:cs typeface="Barlow"/>
                <a:sym typeface="Barlow"/>
              </a:defRPr>
            </a:lvl9pPr>
          </a:lstStyle>
          <a:p>
            <a:pPr algn="l"/>
            <a:r>
              <a:rPr lang="en-US" sz="1800" b="1" dirty="0"/>
              <a:t>Open-Closed Principle</a:t>
            </a:r>
            <a:endParaRPr lang="en-US" b="1" dirty="0"/>
          </a:p>
        </p:txBody>
      </p:sp>
      <p:sp>
        <p:nvSpPr>
          <p:cNvPr id="21" name="Google Shape;1038;p33">
            <a:extLst>
              <a:ext uri="{FF2B5EF4-FFF2-40B4-BE49-F238E27FC236}">
                <a16:creationId xmlns:a16="http://schemas.microsoft.com/office/drawing/2014/main" id="{409BB436-1451-B540-9D63-CD8C631B37C4}"/>
              </a:ext>
            </a:extLst>
          </p:cNvPr>
          <p:cNvSpPr txBox="1">
            <a:spLocks/>
          </p:cNvSpPr>
          <p:nvPr/>
        </p:nvSpPr>
        <p:spPr>
          <a:xfrm>
            <a:off x="1773532" y="1983799"/>
            <a:ext cx="6317902" cy="508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9pPr>
          </a:lstStyle>
          <a:p>
            <a:pPr algn="l"/>
            <a:r>
              <a:rPr lang="en-US" sz="1400" dirty="0"/>
              <a:t>Classes, methods and software entities should be accept new functionality </a:t>
            </a:r>
          </a:p>
          <a:p>
            <a:pPr algn="l"/>
            <a:r>
              <a:rPr lang="en-US" sz="1400" dirty="0"/>
              <a:t>without requiring modification of the existing code.</a:t>
            </a:r>
          </a:p>
        </p:txBody>
      </p:sp>
      <p:sp>
        <p:nvSpPr>
          <p:cNvPr id="22" name="Google Shape;1427;p43">
            <a:extLst>
              <a:ext uri="{FF2B5EF4-FFF2-40B4-BE49-F238E27FC236}">
                <a16:creationId xmlns:a16="http://schemas.microsoft.com/office/drawing/2014/main" id="{46AAEFCA-33DC-7F15-642A-EFDBF9C0BFF0}"/>
              </a:ext>
            </a:extLst>
          </p:cNvPr>
          <p:cNvSpPr/>
          <p:nvPr/>
        </p:nvSpPr>
        <p:spPr>
          <a:xfrm>
            <a:off x="1052566" y="2476641"/>
            <a:ext cx="612383" cy="612383"/>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latin typeface="Quicksand" panose="020B0604020202020204" charset="0"/>
              </a:rPr>
              <a:t>L</a:t>
            </a:r>
            <a:endParaRPr sz="2800" b="1" dirty="0">
              <a:latin typeface="Quicksand" panose="020B0604020202020204" charset="0"/>
            </a:endParaRPr>
          </a:p>
        </p:txBody>
      </p:sp>
      <p:sp>
        <p:nvSpPr>
          <p:cNvPr id="23" name="Subtitle 4">
            <a:extLst>
              <a:ext uri="{FF2B5EF4-FFF2-40B4-BE49-F238E27FC236}">
                <a16:creationId xmlns:a16="http://schemas.microsoft.com/office/drawing/2014/main" id="{5E309DBC-6ABB-9BCD-8C92-137BA3786195}"/>
              </a:ext>
            </a:extLst>
          </p:cNvPr>
          <p:cNvSpPr txBox="1">
            <a:spLocks/>
          </p:cNvSpPr>
          <p:nvPr/>
        </p:nvSpPr>
        <p:spPr>
          <a:xfrm>
            <a:off x="1778311" y="2519041"/>
            <a:ext cx="4750923" cy="290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marR="0" lvl="0" indent="0" algn="ctr" rtl="0">
              <a:lnSpc>
                <a:spcPct val="80000"/>
              </a:lnSpc>
              <a:spcBef>
                <a:spcPts val="0"/>
              </a:spcBef>
              <a:spcAft>
                <a:spcPts val="0"/>
              </a:spcAft>
              <a:buClr>
                <a:schemeClr val="dk1"/>
              </a:buClr>
              <a:buSzPts val="2800"/>
              <a:buFont typeface="Quicksand Medium"/>
              <a:buNone/>
              <a:defRPr sz="2000" b="0" i="0" u="none" strike="noStrike" cap="none">
                <a:solidFill>
                  <a:schemeClr val="dk1"/>
                </a:solidFill>
                <a:latin typeface="Quicksand SemiBold"/>
                <a:ea typeface="Quicksand SemiBold"/>
                <a:cs typeface="Quicksand SemiBold"/>
                <a:sym typeface="Quicksand SemiBold"/>
              </a:defRPr>
            </a:lvl1pPr>
            <a:lvl2pPr marL="914400" marR="0" lvl="1" indent="-317500" algn="ctr" rtl="0">
              <a:lnSpc>
                <a:spcPct val="100000"/>
              </a:lnSpc>
              <a:spcBef>
                <a:spcPts val="0"/>
              </a:spcBef>
              <a:spcAft>
                <a:spcPts val="0"/>
              </a:spcAft>
              <a:buClr>
                <a:schemeClr val="dk1"/>
              </a:buClr>
              <a:buSzPts val="2100"/>
              <a:buFont typeface="Barlow"/>
              <a:buNone/>
              <a:defRPr sz="21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0"/>
              </a:spcBef>
              <a:spcAft>
                <a:spcPts val="0"/>
              </a:spcAft>
              <a:buClr>
                <a:schemeClr val="dk1"/>
              </a:buClr>
              <a:buSzPts val="2100"/>
              <a:buFont typeface="Barlow"/>
              <a:buNone/>
              <a:defRPr sz="21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0"/>
              </a:spcBef>
              <a:spcAft>
                <a:spcPts val="0"/>
              </a:spcAft>
              <a:buClr>
                <a:schemeClr val="dk1"/>
              </a:buClr>
              <a:buSzPts val="2100"/>
              <a:buFont typeface="Barlow"/>
              <a:buNone/>
              <a:defRPr sz="21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0"/>
              </a:spcBef>
              <a:spcAft>
                <a:spcPts val="0"/>
              </a:spcAft>
              <a:buClr>
                <a:schemeClr val="dk1"/>
              </a:buClr>
              <a:buSzPts val="2100"/>
              <a:buFont typeface="Barlow"/>
              <a:buNone/>
              <a:defRPr sz="21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0"/>
              </a:spcBef>
              <a:spcAft>
                <a:spcPts val="0"/>
              </a:spcAft>
              <a:buClr>
                <a:schemeClr val="dk1"/>
              </a:buClr>
              <a:buSzPts val="2100"/>
              <a:buFont typeface="Barlow"/>
              <a:buNone/>
              <a:defRPr sz="21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0"/>
              </a:spcBef>
              <a:spcAft>
                <a:spcPts val="0"/>
              </a:spcAft>
              <a:buClr>
                <a:schemeClr val="dk1"/>
              </a:buClr>
              <a:buSzPts val="2100"/>
              <a:buFont typeface="Barlow"/>
              <a:buNone/>
              <a:defRPr sz="21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0"/>
              </a:spcBef>
              <a:spcAft>
                <a:spcPts val="0"/>
              </a:spcAft>
              <a:buClr>
                <a:schemeClr val="dk1"/>
              </a:buClr>
              <a:buSzPts val="2100"/>
              <a:buFont typeface="Barlow"/>
              <a:buNone/>
              <a:defRPr sz="21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0"/>
              </a:spcBef>
              <a:spcAft>
                <a:spcPts val="0"/>
              </a:spcAft>
              <a:buClr>
                <a:schemeClr val="dk1"/>
              </a:buClr>
              <a:buSzPts val="2100"/>
              <a:buFont typeface="Barlow"/>
              <a:buNone/>
              <a:defRPr sz="2100" b="0" i="0" u="none" strike="noStrike" cap="none">
                <a:solidFill>
                  <a:schemeClr val="dk1"/>
                </a:solidFill>
                <a:latin typeface="Barlow"/>
                <a:ea typeface="Barlow"/>
                <a:cs typeface="Barlow"/>
                <a:sym typeface="Barlow"/>
              </a:defRPr>
            </a:lvl9pPr>
          </a:lstStyle>
          <a:p>
            <a:pPr algn="l"/>
            <a:r>
              <a:rPr lang="en-US" sz="1800" b="1" dirty="0" err="1"/>
              <a:t>Liskov</a:t>
            </a:r>
            <a:r>
              <a:rPr lang="en-US" sz="1800" b="1" dirty="0"/>
              <a:t> Substitution</a:t>
            </a:r>
            <a:endParaRPr lang="en-US" b="1" dirty="0"/>
          </a:p>
        </p:txBody>
      </p:sp>
      <p:sp>
        <p:nvSpPr>
          <p:cNvPr id="24" name="Google Shape;1038;p33">
            <a:extLst>
              <a:ext uri="{FF2B5EF4-FFF2-40B4-BE49-F238E27FC236}">
                <a16:creationId xmlns:a16="http://schemas.microsoft.com/office/drawing/2014/main" id="{F8330546-8FE4-59B8-F85A-8C61F4676FFF}"/>
              </a:ext>
            </a:extLst>
          </p:cNvPr>
          <p:cNvSpPr txBox="1">
            <a:spLocks/>
          </p:cNvSpPr>
          <p:nvPr/>
        </p:nvSpPr>
        <p:spPr>
          <a:xfrm>
            <a:off x="1773532" y="2722488"/>
            <a:ext cx="6317902" cy="508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9pPr>
          </a:lstStyle>
          <a:p>
            <a:pPr algn="l"/>
            <a:r>
              <a:rPr lang="en-US" sz="1400" dirty="0"/>
              <a:t>Objects of a superclass should be able to be replaced with objects of a subclass </a:t>
            </a:r>
          </a:p>
          <a:p>
            <a:pPr algn="l"/>
            <a:r>
              <a:rPr lang="en-US" sz="1400" dirty="0"/>
              <a:t>without breaking the system.</a:t>
            </a:r>
          </a:p>
        </p:txBody>
      </p:sp>
      <p:sp>
        <p:nvSpPr>
          <p:cNvPr id="25" name="Google Shape;1427;p43">
            <a:extLst>
              <a:ext uri="{FF2B5EF4-FFF2-40B4-BE49-F238E27FC236}">
                <a16:creationId xmlns:a16="http://schemas.microsoft.com/office/drawing/2014/main" id="{20845CB2-DB06-50D0-0646-D007AFF8D1D9}"/>
              </a:ext>
            </a:extLst>
          </p:cNvPr>
          <p:cNvSpPr/>
          <p:nvPr/>
        </p:nvSpPr>
        <p:spPr>
          <a:xfrm>
            <a:off x="1052566" y="3215330"/>
            <a:ext cx="612383" cy="612383"/>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latin typeface="Quicksand" panose="020B0604020202020204" charset="0"/>
              </a:rPr>
              <a:t>I</a:t>
            </a:r>
            <a:endParaRPr sz="2800" b="1" dirty="0">
              <a:latin typeface="Quicksand" panose="020B0604020202020204" charset="0"/>
            </a:endParaRPr>
          </a:p>
        </p:txBody>
      </p:sp>
      <p:sp>
        <p:nvSpPr>
          <p:cNvPr id="26" name="Subtitle 4">
            <a:extLst>
              <a:ext uri="{FF2B5EF4-FFF2-40B4-BE49-F238E27FC236}">
                <a16:creationId xmlns:a16="http://schemas.microsoft.com/office/drawing/2014/main" id="{AEC84FC2-CBB2-106F-4A22-EE4B223CE2D9}"/>
              </a:ext>
            </a:extLst>
          </p:cNvPr>
          <p:cNvSpPr txBox="1">
            <a:spLocks/>
          </p:cNvSpPr>
          <p:nvPr/>
        </p:nvSpPr>
        <p:spPr>
          <a:xfrm>
            <a:off x="1778311" y="3257730"/>
            <a:ext cx="4750923" cy="290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marR="0" lvl="0" indent="0" algn="ctr" rtl="0">
              <a:lnSpc>
                <a:spcPct val="80000"/>
              </a:lnSpc>
              <a:spcBef>
                <a:spcPts val="0"/>
              </a:spcBef>
              <a:spcAft>
                <a:spcPts val="0"/>
              </a:spcAft>
              <a:buClr>
                <a:schemeClr val="dk1"/>
              </a:buClr>
              <a:buSzPts val="2800"/>
              <a:buFont typeface="Quicksand Medium"/>
              <a:buNone/>
              <a:defRPr sz="2000" b="0" i="0" u="none" strike="noStrike" cap="none">
                <a:solidFill>
                  <a:schemeClr val="dk1"/>
                </a:solidFill>
                <a:latin typeface="Quicksand SemiBold"/>
                <a:ea typeface="Quicksand SemiBold"/>
                <a:cs typeface="Quicksand SemiBold"/>
                <a:sym typeface="Quicksand SemiBold"/>
              </a:defRPr>
            </a:lvl1pPr>
            <a:lvl2pPr marL="914400" marR="0" lvl="1" indent="-317500" algn="ctr" rtl="0">
              <a:lnSpc>
                <a:spcPct val="100000"/>
              </a:lnSpc>
              <a:spcBef>
                <a:spcPts val="0"/>
              </a:spcBef>
              <a:spcAft>
                <a:spcPts val="0"/>
              </a:spcAft>
              <a:buClr>
                <a:schemeClr val="dk1"/>
              </a:buClr>
              <a:buSzPts val="2100"/>
              <a:buFont typeface="Barlow"/>
              <a:buNone/>
              <a:defRPr sz="21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0"/>
              </a:spcBef>
              <a:spcAft>
                <a:spcPts val="0"/>
              </a:spcAft>
              <a:buClr>
                <a:schemeClr val="dk1"/>
              </a:buClr>
              <a:buSzPts val="2100"/>
              <a:buFont typeface="Barlow"/>
              <a:buNone/>
              <a:defRPr sz="21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0"/>
              </a:spcBef>
              <a:spcAft>
                <a:spcPts val="0"/>
              </a:spcAft>
              <a:buClr>
                <a:schemeClr val="dk1"/>
              </a:buClr>
              <a:buSzPts val="2100"/>
              <a:buFont typeface="Barlow"/>
              <a:buNone/>
              <a:defRPr sz="21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0"/>
              </a:spcBef>
              <a:spcAft>
                <a:spcPts val="0"/>
              </a:spcAft>
              <a:buClr>
                <a:schemeClr val="dk1"/>
              </a:buClr>
              <a:buSzPts val="2100"/>
              <a:buFont typeface="Barlow"/>
              <a:buNone/>
              <a:defRPr sz="21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0"/>
              </a:spcBef>
              <a:spcAft>
                <a:spcPts val="0"/>
              </a:spcAft>
              <a:buClr>
                <a:schemeClr val="dk1"/>
              </a:buClr>
              <a:buSzPts val="2100"/>
              <a:buFont typeface="Barlow"/>
              <a:buNone/>
              <a:defRPr sz="21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0"/>
              </a:spcBef>
              <a:spcAft>
                <a:spcPts val="0"/>
              </a:spcAft>
              <a:buClr>
                <a:schemeClr val="dk1"/>
              </a:buClr>
              <a:buSzPts val="2100"/>
              <a:buFont typeface="Barlow"/>
              <a:buNone/>
              <a:defRPr sz="21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0"/>
              </a:spcBef>
              <a:spcAft>
                <a:spcPts val="0"/>
              </a:spcAft>
              <a:buClr>
                <a:schemeClr val="dk1"/>
              </a:buClr>
              <a:buSzPts val="2100"/>
              <a:buFont typeface="Barlow"/>
              <a:buNone/>
              <a:defRPr sz="21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0"/>
              </a:spcBef>
              <a:spcAft>
                <a:spcPts val="0"/>
              </a:spcAft>
              <a:buClr>
                <a:schemeClr val="dk1"/>
              </a:buClr>
              <a:buSzPts val="2100"/>
              <a:buFont typeface="Barlow"/>
              <a:buNone/>
              <a:defRPr sz="2100" b="0" i="0" u="none" strike="noStrike" cap="none">
                <a:solidFill>
                  <a:schemeClr val="dk1"/>
                </a:solidFill>
                <a:latin typeface="Barlow"/>
                <a:ea typeface="Barlow"/>
                <a:cs typeface="Barlow"/>
                <a:sym typeface="Barlow"/>
              </a:defRPr>
            </a:lvl9pPr>
          </a:lstStyle>
          <a:p>
            <a:pPr algn="l"/>
            <a:r>
              <a:rPr lang="en-US" sz="1800" b="1" dirty="0"/>
              <a:t>Interface Segregation Principle</a:t>
            </a:r>
            <a:endParaRPr lang="en-US" b="1" dirty="0"/>
          </a:p>
        </p:txBody>
      </p:sp>
      <p:sp>
        <p:nvSpPr>
          <p:cNvPr id="27" name="Google Shape;1038;p33">
            <a:extLst>
              <a:ext uri="{FF2B5EF4-FFF2-40B4-BE49-F238E27FC236}">
                <a16:creationId xmlns:a16="http://schemas.microsoft.com/office/drawing/2014/main" id="{C22DEA27-C80C-C162-5036-30CC5FFF7C12}"/>
              </a:ext>
            </a:extLst>
          </p:cNvPr>
          <p:cNvSpPr txBox="1">
            <a:spLocks/>
          </p:cNvSpPr>
          <p:nvPr/>
        </p:nvSpPr>
        <p:spPr>
          <a:xfrm>
            <a:off x="1773532" y="3461177"/>
            <a:ext cx="6317902" cy="508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9pPr>
          </a:lstStyle>
          <a:p>
            <a:pPr algn="l"/>
            <a:r>
              <a:rPr lang="en-US" sz="1400" dirty="0"/>
              <a:t>Interfaces should be small and only contain the methods that a client requires, </a:t>
            </a:r>
          </a:p>
          <a:p>
            <a:pPr algn="l"/>
            <a:r>
              <a:rPr lang="en-US" sz="1400" dirty="0"/>
              <a:t>avoid monolithic interfaces that are difficult to understand.</a:t>
            </a:r>
          </a:p>
        </p:txBody>
      </p:sp>
      <p:sp>
        <p:nvSpPr>
          <p:cNvPr id="28" name="Google Shape;1427;p43">
            <a:extLst>
              <a:ext uri="{FF2B5EF4-FFF2-40B4-BE49-F238E27FC236}">
                <a16:creationId xmlns:a16="http://schemas.microsoft.com/office/drawing/2014/main" id="{70264A96-92EC-6D76-05C3-0B71903EFDCF}"/>
              </a:ext>
            </a:extLst>
          </p:cNvPr>
          <p:cNvSpPr/>
          <p:nvPr/>
        </p:nvSpPr>
        <p:spPr>
          <a:xfrm>
            <a:off x="1052566" y="3954019"/>
            <a:ext cx="612383" cy="612383"/>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latin typeface="Quicksand" panose="020B0604020202020204" charset="0"/>
              </a:rPr>
              <a:t>D</a:t>
            </a:r>
            <a:endParaRPr sz="2800" b="1" dirty="0">
              <a:latin typeface="Quicksand" panose="020B0604020202020204" charset="0"/>
            </a:endParaRPr>
          </a:p>
        </p:txBody>
      </p:sp>
      <p:sp>
        <p:nvSpPr>
          <p:cNvPr id="29" name="Subtitle 4">
            <a:extLst>
              <a:ext uri="{FF2B5EF4-FFF2-40B4-BE49-F238E27FC236}">
                <a16:creationId xmlns:a16="http://schemas.microsoft.com/office/drawing/2014/main" id="{018AE659-1AAB-0362-6317-CAA35CA0DFD3}"/>
              </a:ext>
            </a:extLst>
          </p:cNvPr>
          <p:cNvSpPr txBox="1">
            <a:spLocks/>
          </p:cNvSpPr>
          <p:nvPr/>
        </p:nvSpPr>
        <p:spPr>
          <a:xfrm>
            <a:off x="1778311" y="3996419"/>
            <a:ext cx="4750923" cy="290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marR="0" lvl="0" indent="0" algn="ctr" rtl="0">
              <a:lnSpc>
                <a:spcPct val="80000"/>
              </a:lnSpc>
              <a:spcBef>
                <a:spcPts val="0"/>
              </a:spcBef>
              <a:spcAft>
                <a:spcPts val="0"/>
              </a:spcAft>
              <a:buClr>
                <a:schemeClr val="dk1"/>
              </a:buClr>
              <a:buSzPts val="2800"/>
              <a:buFont typeface="Quicksand Medium"/>
              <a:buNone/>
              <a:defRPr sz="2000" b="0" i="0" u="none" strike="noStrike" cap="none">
                <a:solidFill>
                  <a:schemeClr val="dk1"/>
                </a:solidFill>
                <a:latin typeface="Quicksand SemiBold"/>
                <a:ea typeface="Quicksand SemiBold"/>
                <a:cs typeface="Quicksand SemiBold"/>
                <a:sym typeface="Quicksand SemiBold"/>
              </a:defRPr>
            </a:lvl1pPr>
            <a:lvl2pPr marL="914400" marR="0" lvl="1" indent="-317500" algn="ctr" rtl="0">
              <a:lnSpc>
                <a:spcPct val="100000"/>
              </a:lnSpc>
              <a:spcBef>
                <a:spcPts val="0"/>
              </a:spcBef>
              <a:spcAft>
                <a:spcPts val="0"/>
              </a:spcAft>
              <a:buClr>
                <a:schemeClr val="dk1"/>
              </a:buClr>
              <a:buSzPts val="2100"/>
              <a:buFont typeface="Barlow"/>
              <a:buNone/>
              <a:defRPr sz="21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0"/>
              </a:spcBef>
              <a:spcAft>
                <a:spcPts val="0"/>
              </a:spcAft>
              <a:buClr>
                <a:schemeClr val="dk1"/>
              </a:buClr>
              <a:buSzPts val="2100"/>
              <a:buFont typeface="Barlow"/>
              <a:buNone/>
              <a:defRPr sz="21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0"/>
              </a:spcBef>
              <a:spcAft>
                <a:spcPts val="0"/>
              </a:spcAft>
              <a:buClr>
                <a:schemeClr val="dk1"/>
              </a:buClr>
              <a:buSzPts val="2100"/>
              <a:buFont typeface="Barlow"/>
              <a:buNone/>
              <a:defRPr sz="21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0"/>
              </a:spcBef>
              <a:spcAft>
                <a:spcPts val="0"/>
              </a:spcAft>
              <a:buClr>
                <a:schemeClr val="dk1"/>
              </a:buClr>
              <a:buSzPts val="2100"/>
              <a:buFont typeface="Barlow"/>
              <a:buNone/>
              <a:defRPr sz="21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0"/>
              </a:spcBef>
              <a:spcAft>
                <a:spcPts val="0"/>
              </a:spcAft>
              <a:buClr>
                <a:schemeClr val="dk1"/>
              </a:buClr>
              <a:buSzPts val="2100"/>
              <a:buFont typeface="Barlow"/>
              <a:buNone/>
              <a:defRPr sz="21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0"/>
              </a:spcBef>
              <a:spcAft>
                <a:spcPts val="0"/>
              </a:spcAft>
              <a:buClr>
                <a:schemeClr val="dk1"/>
              </a:buClr>
              <a:buSzPts val="2100"/>
              <a:buFont typeface="Barlow"/>
              <a:buNone/>
              <a:defRPr sz="21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0"/>
              </a:spcBef>
              <a:spcAft>
                <a:spcPts val="0"/>
              </a:spcAft>
              <a:buClr>
                <a:schemeClr val="dk1"/>
              </a:buClr>
              <a:buSzPts val="2100"/>
              <a:buFont typeface="Barlow"/>
              <a:buNone/>
              <a:defRPr sz="21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0"/>
              </a:spcBef>
              <a:spcAft>
                <a:spcPts val="0"/>
              </a:spcAft>
              <a:buClr>
                <a:schemeClr val="dk1"/>
              </a:buClr>
              <a:buSzPts val="2100"/>
              <a:buFont typeface="Barlow"/>
              <a:buNone/>
              <a:defRPr sz="2100" b="0" i="0" u="none" strike="noStrike" cap="none">
                <a:solidFill>
                  <a:schemeClr val="dk1"/>
                </a:solidFill>
                <a:latin typeface="Barlow"/>
                <a:ea typeface="Barlow"/>
                <a:cs typeface="Barlow"/>
                <a:sym typeface="Barlow"/>
              </a:defRPr>
            </a:lvl9pPr>
          </a:lstStyle>
          <a:p>
            <a:pPr algn="l"/>
            <a:r>
              <a:rPr lang="en-US" sz="1800" b="1" dirty="0"/>
              <a:t>Dependency Inversion Principle</a:t>
            </a:r>
            <a:endParaRPr lang="en-US" b="1" dirty="0"/>
          </a:p>
        </p:txBody>
      </p:sp>
      <p:sp>
        <p:nvSpPr>
          <p:cNvPr id="30" name="Google Shape;1038;p33">
            <a:extLst>
              <a:ext uri="{FF2B5EF4-FFF2-40B4-BE49-F238E27FC236}">
                <a16:creationId xmlns:a16="http://schemas.microsoft.com/office/drawing/2014/main" id="{19C55191-64A4-2263-7BCA-6B1269BB5DD6}"/>
              </a:ext>
            </a:extLst>
          </p:cNvPr>
          <p:cNvSpPr txBox="1">
            <a:spLocks/>
          </p:cNvSpPr>
          <p:nvPr/>
        </p:nvSpPr>
        <p:spPr>
          <a:xfrm>
            <a:off x="1773532" y="4199866"/>
            <a:ext cx="6317902" cy="508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9pPr>
          </a:lstStyle>
          <a:p>
            <a:pPr algn="l"/>
            <a:r>
              <a:rPr lang="en-US" sz="1400" dirty="0"/>
              <a:t>High-level modules should not depend on low-level modules. Both should depend </a:t>
            </a:r>
          </a:p>
          <a:p>
            <a:pPr algn="l"/>
            <a:r>
              <a:rPr lang="en-US" sz="1400" dirty="0"/>
              <a:t>on abstractions, interfaces or abstract classes.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3"/>
        <p:cNvGrpSpPr/>
        <p:nvPr/>
      </p:nvGrpSpPr>
      <p:grpSpPr>
        <a:xfrm>
          <a:off x="0" y="0"/>
          <a:ext cx="0" cy="0"/>
          <a:chOff x="0" y="0"/>
          <a:chExt cx="0" cy="0"/>
        </a:xfrm>
      </p:grpSpPr>
      <p:grpSp>
        <p:nvGrpSpPr>
          <p:cNvPr id="1463" name="Google Shape;1463;p44"/>
          <p:cNvGrpSpPr/>
          <p:nvPr/>
        </p:nvGrpSpPr>
        <p:grpSpPr>
          <a:xfrm rot="8973775">
            <a:off x="7928267" y="3542991"/>
            <a:ext cx="1269045" cy="1086025"/>
            <a:chOff x="411489" y="-150298"/>
            <a:chExt cx="1269024" cy="1086007"/>
          </a:xfrm>
        </p:grpSpPr>
        <p:sp>
          <p:nvSpPr>
            <p:cNvPr id="1464" name="Google Shape;1464;p44"/>
            <p:cNvSpPr/>
            <p:nvPr/>
          </p:nvSpPr>
          <p:spPr>
            <a:xfrm>
              <a:off x="411489" y="-150298"/>
              <a:ext cx="1269024" cy="1086007"/>
            </a:xfrm>
            <a:custGeom>
              <a:avLst/>
              <a:gdLst/>
              <a:ahLst/>
              <a:cxnLst/>
              <a:rect l="l" t="t" r="r" b="b"/>
              <a:pathLst>
                <a:path w="12800" h="10954" extrusionOk="0">
                  <a:moveTo>
                    <a:pt x="12800" y="0"/>
                  </a:moveTo>
                  <a:lnTo>
                    <a:pt x="12800" y="0"/>
                  </a:lnTo>
                  <a:cubicBezTo>
                    <a:pt x="6918" y="1596"/>
                    <a:pt x="2453" y="5394"/>
                    <a:pt x="1" y="10954"/>
                  </a:cubicBezTo>
                  <a:cubicBezTo>
                    <a:pt x="5811" y="9966"/>
                    <a:pt x="10931" y="5596"/>
                    <a:pt x="128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4"/>
            <p:cNvSpPr/>
            <p:nvPr/>
          </p:nvSpPr>
          <p:spPr>
            <a:xfrm>
              <a:off x="426855" y="-100728"/>
              <a:ext cx="1213603" cy="1016409"/>
            </a:xfrm>
            <a:custGeom>
              <a:avLst/>
              <a:gdLst/>
              <a:ahLst/>
              <a:cxnLst/>
              <a:rect l="l" t="t" r="r" b="b"/>
              <a:pathLst>
                <a:path w="12241" h="10252" fill="none" extrusionOk="0">
                  <a:moveTo>
                    <a:pt x="1" y="10252"/>
                  </a:moveTo>
                  <a:cubicBezTo>
                    <a:pt x="4644" y="7585"/>
                    <a:pt x="8811" y="4084"/>
                    <a:pt x="12240" y="0"/>
                  </a:cubicBezTo>
                </a:path>
              </a:pathLst>
            </a:custGeom>
            <a:noFill/>
            <a:ln w="47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6" name="Google Shape;1466;p44"/>
          <p:cNvGrpSpPr/>
          <p:nvPr/>
        </p:nvGrpSpPr>
        <p:grpSpPr>
          <a:xfrm rot="-5400000">
            <a:off x="7891635" y="3656139"/>
            <a:ext cx="1342290" cy="2156647"/>
            <a:chOff x="-401282" y="-340029"/>
            <a:chExt cx="1342290" cy="2156647"/>
          </a:xfrm>
        </p:grpSpPr>
        <p:sp>
          <p:nvSpPr>
            <p:cNvPr id="1467" name="Google Shape;1467;p44"/>
            <p:cNvSpPr/>
            <p:nvPr/>
          </p:nvSpPr>
          <p:spPr>
            <a:xfrm>
              <a:off x="-401282" y="-340029"/>
              <a:ext cx="1342290" cy="2156647"/>
            </a:xfrm>
            <a:custGeom>
              <a:avLst/>
              <a:gdLst/>
              <a:ahLst/>
              <a:cxnLst/>
              <a:rect l="l" t="t" r="r" b="b"/>
              <a:pathLst>
                <a:path w="13539" h="21753" extrusionOk="0">
                  <a:moveTo>
                    <a:pt x="1" y="0"/>
                  </a:moveTo>
                  <a:cubicBezTo>
                    <a:pt x="1037" y="9192"/>
                    <a:pt x="5728" y="16788"/>
                    <a:pt x="13538" y="21753"/>
                  </a:cubicBezTo>
                  <a:cubicBezTo>
                    <a:pt x="13383" y="12776"/>
                    <a:pt x="7978" y="4108"/>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4"/>
            <p:cNvSpPr/>
            <p:nvPr/>
          </p:nvSpPr>
          <p:spPr>
            <a:xfrm>
              <a:off x="-338726" y="-270434"/>
              <a:ext cx="1251377" cy="2059983"/>
            </a:xfrm>
            <a:custGeom>
              <a:avLst/>
              <a:gdLst/>
              <a:ahLst/>
              <a:cxnLst/>
              <a:rect l="l" t="t" r="r" b="b"/>
              <a:pathLst>
                <a:path w="12622" h="20778" fill="none" extrusionOk="0">
                  <a:moveTo>
                    <a:pt x="12621" y="20777"/>
                  </a:moveTo>
                  <a:cubicBezTo>
                    <a:pt x="9681" y="13181"/>
                    <a:pt x="5394" y="6109"/>
                    <a:pt x="1" y="1"/>
                  </a:cubicBezTo>
                </a:path>
              </a:pathLst>
            </a:custGeom>
            <a:noFill/>
            <a:ln w="74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9" name="Google Shape;1469;p44"/>
          <p:cNvGrpSpPr/>
          <p:nvPr/>
        </p:nvGrpSpPr>
        <p:grpSpPr>
          <a:xfrm>
            <a:off x="178816" y="4109354"/>
            <a:ext cx="2341959" cy="1425579"/>
            <a:chOff x="7104041" y="-21296"/>
            <a:chExt cx="2341959" cy="1425579"/>
          </a:xfrm>
        </p:grpSpPr>
        <p:sp>
          <p:nvSpPr>
            <p:cNvPr id="1470" name="Google Shape;1470;p44"/>
            <p:cNvSpPr/>
            <p:nvPr/>
          </p:nvSpPr>
          <p:spPr>
            <a:xfrm rot="2105959">
              <a:off x="7945056" y="158437"/>
              <a:ext cx="832398" cy="655183"/>
            </a:xfrm>
            <a:custGeom>
              <a:avLst/>
              <a:gdLst/>
              <a:ahLst/>
              <a:cxnLst/>
              <a:rect l="l" t="t" r="r" b="b"/>
              <a:pathLst>
                <a:path w="11062" h="8707" extrusionOk="0">
                  <a:moveTo>
                    <a:pt x="10876" y="0"/>
                  </a:moveTo>
                  <a:cubicBezTo>
                    <a:pt x="10831" y="0"/>
                    <a:pt x="10798" y="27"/>
                    <a:pt x="10728" y="84"/>
                  </a:cubicBezTo>
                  <a:cubicBezTo>
                    <a:pt x="10312" y="501"/>
                    <a:pt x="9895" y="953"/>
                    <a:pt x="9478" y="1370"/>
                  </a:cubicBezTo>
                  <a:cubicBezTo>
                    <a:pt x="8764" y="2084"/>
                    <a:pt x="7918" y="2560"/>
                    <a:pt x="6978" y="2918"/>
                  </a:cubicBezTo>
                  <a:cubicBezTo>
                    <a:pt x="6573" y="3084"/>
                    <a:pt x="6168" y="3227"/>
                    <a:pt x="5763" y="3346"/>
                  </a:cubicBezTo>
                  <a:cubicBezTo>
                    <a:pt x="5347" y="3465"/>
                    <a:pt x="4942" y="3620"/>
                    <a:pt x="4525" y="3739"/>
                  </a:cubicBezTo>
                  <a:cubicBezTo>
                    <a:pt x="3620" y="4001"/>
                    <a:pt x="2763" y="4406"/>
                    <a:pt x="2025" y="5001"/>
                  </a:cubicBezTo>
                  <a:cubicBezTo>
                    <a:pt x="965" y="5859"/>
                    <a:pt x="298" y="6954"/>
                    <a:pt x="25" y="8275"/>
                  </a:cubicBezTo>
                  <a:cubicBezTo>
                    <a:pt x="1" y="8383"/>
                    <a:pt x="1" y="8478"/>
                    <a:pt x="1" y="8585"/>
                  </a:cubicBezTo>
                  <a:cubicBezTo>
                    <a:pt x="1" y="8633"/>
                    <a:pt x="37" y="8680"/>
                    <a:pt x="72" y="8692"/>
                  </a:cubicBezTo>
                  <a:cubicBezTo>
                    <a:pt x="89" y="8702"/>
                    <a:pt x="105" y="8706"/>
                    <a:pt x="121" y="8706"/>
                  </a:cubicBezTo>
                  <a:cubicBezTo>
                    <a:pt x="162" y="8706"/>
                    <a:pt x="198" y="8676"/>
                    <a:pt x="215" y="8633"/>
                  </a:cubicBezTo>
                  <a:cubicBezTo>
                    <a:pt x="263" y="8526"/>
                    <a:pt x="310" y="8418"/>
                    <a:pt x="334" y="8299"/>
                  </a:cubicBezTo>
                  <a:cubicBezTo>
                    <a:pt x="477" y="7811"/>
                    <a:pt x="679" y="7371"/>
                    <a:pt x="930" y="6918"/>
                  </a:cubicBezTo>
                  <a:cubicBezTo>
                    <a:pt x="1394" y="6120"/>
                    <a:pt x="2037" y="5489"/>
                    <a:pt x="2823" y="5013"/>
                  </a:cubicBezTo>
                  <a:cubicBezTo>
                    <a:pt x="3727" y="4454"/>
                    <a:pt x="4239" y="4299"/>
                    <a:pt x="5204" y="4001"/>
                  </a:cubicBezTo>
                  <a:cubicBezTo>
                    <a:pt x="5966" y="3763"/>
                    <a:pt x="6716" y="3549"/>
                    <a:pt x="7430" y="3203"/>
                  </a:cubicBezTo>
                  <a:cubicBezTo>
                    <a:pt x="8049" y="2906"/>
                    <a:pt x="8645" y="2572"/>
                    <a:pt x="9169" y="2132"/>
                  </a:cubicBezTo>
                  <a:cubicBezTo>
                    <a:pt x="9716" y="1644"/>
                    <a:pt x="10228" y="1120"/>
                    <a:pt x="10705" y="572"/>
                  </a:cubicBezTo>
                  <a:cubicBezTo>
                    <a:pt x="10836" y="417"/>
                    <a:pt x="10966" y="274"/>
                    <a:pt x="11062" y="60"/>
                  </a:cubicBezTo>
                  <a:cubicBezTo>
                    <a:pt x="10967" y="21"/>
                    <a:pt x="10916" y="0"/>
                    <a:pt x="108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4"/>
            <p:cNvSpPr/>
            <p:nvPr/>
          </p:nvSpPr>
          <p:spPr>
            <a:xfrm rot="2105959">
              <a:off x="7296473" y="445533"/>
              <a:ext cx="609287" cy="861964"/>
            </a:xfrm>
            <a:custGeom>
              <a:avLst/>
              <a:gdLst/>
              <a:ahLst/>
              <a:cxnLst/>
              <a:rect l="l" t="t" r="r" b="b"/>
              <a:pathLst>
                <a:path w="8097" h="11455" extrusionOk="0">
                  <a:moveTo>
                    <a:pt x="4466" y="233"/>
                  </a:moveTo>
                  <a:cubicBezTo>
                    <a:pt x="4791" y="233"/>
                    <a:pt x="5116" y="238"/>
                    <a:pt x="5442" y="238"/>
                  </a:cubicBezTo>
                  <a:cubicBezTo>
                    <a:pt x="5609" y="238"/>
                    <a:pt x="5740" y="286"/>
                    <a:pt x="5859" y="381"/>
                  </a:cubicBezTo>
                  <a:cubicBezTo>
                    <a:pt x="6013" y="524"/>
                    <a:pt x="6180" y="655"/>
                    <a:pt x="6299" y="798"/>
                  </a:cubicBezTo>
                  <a:cubicBezTo>
                    <a:pt x="6692" y="1310"/>
                    <a:pt x="7085" y="1810"/>
                    <a:pt x="7466" y="2334"/>
                  </a:cubicBezTo>
                  <a:cubicBezTo>
                    <a:pt x="7609" y="2513"/>
                    <a:pt x="7764" y="2691"/>
                    <a:pt x="7823" y="2905"/>
                  </a:cubicBezTo>
                  <a:cubicBezTo>
                    <a:pt x="7906" y="3096"/>
                    <a:pt x="7859" y="3334"/>
                    <a:pt x="7859" y="3560"/>
                  </a:cubicBezTo>
                  <a:cubicBezTo>
                    <a:pt x="7847" y="3941"/>
                    <a:pt x="7823" y="4346"/>
                    <a:pt x="7811" y="4751"/>
                  </a:cubicBezTo>
                  <a:cubicBezTo>
                    <a:pt x="7787" y="5906"/>
                    <a:pt x="7752" y="7084"/>
                    <a:pt x="7728" y="8263"/>
                  </a:cubicBezTo>
                  <a:cubicBezTo>
                    <a:pt x="7692" y="9025"/>
                    <a:pt x="7656" y="9823"/>
                    <a:pt x="7621" y="10609"/>
                  </a:cubicBezTo>
                  <a:cubicBezTo>
                    <a:pt x="7609" y="10668"/>
                    <a:pt x="7609" y="10728"/>
                    <a:pt x="7585" y="10799"/>
                  </a:cubicBezTo>
                  <a:cubicBezTo>
                    <a:pt x="7502" y="10811"/>
                    <a:pt x="7430" y="10835"/>
                    <a:pt x="7359" y="10847"/>
                  </a:cubicBezTo>
                  <a:cubicBezTo>
                    <a:pt x="6760" y="10922"/>
                    <a:pt x="6181" y="10968"/>
                    <a:pt x="5594" y="10968"/>
                  </a:cubicBezTo>
                  <a:cubicBezTo>
                    <a:pt x="5528" y="10968"/>
                    <a:pt x="5461" y="10967"/>
                    <a:pt x="5394" y="10966"/>
                  </a:cubicBezTo>
                  <a:cubicBezTo>
                    <a:pt x="5192" y="10966"/>
                    <a:pt x="4989" y="10978"/>
                    <a:pt x="4799" y="10990"/>
                  </a:cubicBezTo>
                  <a:cubicBezTo>
                    <a:pt x="3525" y="11049"/>
                    <a:pt x="2275" y="11097"/>
                    <a:pt x="1025" y="11145"/>
                  </a:cubicBezTo>
                  <a:cubicBezTo>
                    <a:pt x="846" y="11145"/>
                    <a:pt x="656" y="11133"/>
                    <a:pt x="489" y="11133"/>
                  </a:cubicBezTo>
                  <a:cubicBezTo>
                    <a:pt x="394" y="11025"/>
                    <a:pt x="370" y="10906"/>
                    <a:pt x="370" y="10787"/>
                  </a:cubicBezTo>
                  <a:lnTo>
                    <a:pt x="370" y="9906"/>
                  </a:lnTo>
                  <a:cubicBezTo>
                    <a:pt x="370" y="8335"/>
                    <a:pt x="394" y="6739"/>
                    <a:pt x="358" y="5156"/>
                  </a:cubicBezTo>
                  <a:cubicBezTo>
                    <a:pt x="346" y="4465"/>
                    <a:pt x="275" y="3763"/>
                    <a:pt x="227" y="3036"/>
                  </a:cubicBezTo>
                  <a:cubicBezTo>
                    <a:pt x="787" y="2322"/>
                    <a:pt x="1370" y="1608"/>
                    <a:pt x="1918" y="858"/>
                  </a:cubicBezTo>
                  <a:cubicBezTo>
                    <a:pt x="2156" y="548"/>
                    <a:pt x="2465" y="357"/>
                    <a:pt x="2858" y="310"/>
                  </a:cubicBezTo>
                  <a:cubicBezTo>
                    <a:pt x="3227" y="262"/>
                    <a:pt x="3596" y="238"/>
                    <a:pt x="3977" y="238"/>
                  </a:cubicBezTo>
                  <a:cubicBezTo>
                    <a:pt x="4140" y="234"/>
                    <a:pt x="4303" y="233"/>
                    <a:pt x="4466" y="233"/>
                  </a:cubicBezTo>
                  <a:close/>
                  <a:moveTo>
                    <a:pt x="5228" y="0"/>
                  </a:moveTo>
                  <a:cubicBezTo>
                    <a:pt x="4894" y="0"/>
                    <a:pt x="4549" y="0"/>
                    <a:pt x="4216" y="12"/>
                  </a:cubicBezTo>
                  <a:cubicBezTo>
                    <a:pt x="3692" y="48"/>
                    <a:pt x="3156" y="12"/>
                    <a:pt x="2632" y="107"/>
                  </a:cubicBezTo>
                  <a:cubicBezTo>
                    <a:pt x="2227" y="179"/>
                    <a:pt x="1918" y="357"/>
                    <a:pt x="1680" y="703"/>
                  </a:cubicBezTo>
                  <a:cubicBezTo>
                    <a:pt x="1322" y="1215"/>
                    <a:pt x="929" y="1739"/>
                    <a:pt x="548" y="2262"/>
                  </a:cubicBezTo>
                  <a:lnTo>
                    <a:pt x="108" y="2882"/>
                  </a:lnTo>
                  <a:cubicBezTo>
                    <a:pt x="48" y="2977"/>
                    <a:pt x="1" y="3060"/>
                    <a:pt x="1" y="3179"/>
                  </a:cubicBezTo>
                  <a:cubicBezTo>
                    <a:pt x="13" y="3572"/>
                    <a:pt x="36" y="3953"/>
                    <a:pt x="36" y="4346"/>
                  </a:cubicBezTo>
                  <a:cubicBezTo>
                    <a:pt x="48" y="5120"/>
                    <a:pt x="48" y="5894"/>
                    <a:pt x="60" y="6668"/>
                  </a:cubicBezTo>
                  <a:lnTo>
                    <a:pt x="108" y="10466"/>
                  </a:lnTo>
                  <a:cubicBezTo>
                    <a:pt x="108" y="10656"/>
                    <a:pt x="120" y="10835"/>
                    <a:pt x="144" y="11025"/>
                  </a:cubicBezTo>
                  <a:cubicBezTo>
                    <a:pt x="179" y="11264"/>
                    <a:pt x="251" y="11335"/>
                    <a:pt x="489" y="11395"/>
                  </a:cubicBezTo>
                  <a:cubicBezTo>
                    <a:pt x="537" y="11395"/>
                    <a:pt x="584" y="11418"/>
                    <a:pt x="632" y="11418"/>
                  </a:cubicBezTo>
                  <a:cubicBezTo>
                    <a:pt x="953" y="11430"/>
                    <a:pt x="1263" y="11454"/>
                    <a:pt x="1584" y="11454"/>
                  </a:cubicBezTo>
                  <a:cubicBezTo>
                    <a:pt x="2072" y="11454"/>
                    <a:pt x="2561" y="11442"/>
                    <a:pt x="3049" y="11430"/>
                  </a:cubicBezTo>
                  <a:cubicBezTo>
                    <a:pt x="4108" y="11383"/>
                    <a:pt x="5168" y="11359"/>
                    <a:pt x="6228" y="11311"/>
                  </a:cubicBezTo>
                  <a:cubicBezTo>
                    <a:pt x="6668" y="11299"/>
                    <a:pt x="7121" y="11252"/>
                    <a:pt x="7561" y="11204"/>
                  </a:cubicBezTo>
                  <a:cubicBezTo>
                    <a:pt x="7692" y="11204"/>
                    <a:pt x="7835" y="11192"/>
                    <a:pt x="7954" y="11061"/>
                  </a:cubicBezTo>
                  <a:cubicBezTo>
                    <a:pt x="7930" y="10978"/>
                    <a:pt x="7895" y="10906"/>
                    <a:pt x="7859" y="10847"/>
                  </a:cubicBezTo>
                  <a:cubicBezTo>
                    <a:pt x="7847" y="10764"/>
                    <a:pt x="7859" y="10656"/>
                    <a:pt x="7871" y="10561"/>
                  </a:cubicBezTo>
                  <a:cubicBezTo>
                    <a:pt x="7930" y="9942"/>
                    <a:pt x="8002" y="9311"/>
                    <a:pt x="8002" y="8680"/>
                  </a:cubicBezTo>
                  <a:cubicBezTo>
                    <a:pt x="8002" y="8180"/>
                    <a:pt x="8049" y="7692"/>
                    <a:pt x="8049" y="7204"/>
                  </a:cubicBezTo>
                  <a:cubicBezTo>
                    <a:pt x="8061" y="5953"/>
                    <a:pt x="8061" y="4691"/>
                    <a:pt x="8085" y="3441"/>
                  </a:cubicBezTo>
                  <a:cubicBezTo>
                    <a:pt x="8085" y="3322"/>
                    <a:pt x="8049" y="3203"/>
                    <a:pt x="8061" y="3084"/>
                  </a:cubicBezTo>
                  <a:cubicBezTo>
                    <a:pt x="8097" y="2905"/>
                    <a:pt x="8049" y="2763"/>
                    <a:pt x="7966" y="2620"/>
                  </a:cubicBezTo>
                  <a:cubicBezTo>
                    <a:pt x="7728" y="2215"/>
                    <a:pt x="7466" y="1810"/>
                    <a:pt x="7168" y="1453"/>
                  </a:cubicBezTo>
                  <a:cubicBezTo>
                    <a:pt x="7025" y="1298"/>
                    <a:pt x="6906" y="1096"/>
                    <a:pt x="6752" y="941"/>
                  </a:cubicBezTo>
                  <a:cubicBezTo>
                    <a:pt x="6573" y="727"/>
                    <a:pt x="6394" y="548"/>
                    <a:pt x="6240" y="357"/>
                  </a:cubicBezTo>
                  <a:cubicBezTo>
                    <a:pt x="6085" y="179"/>
                    <a:pt x="5894" y="72"/>
                    <a:pt x="5668" y="24"/>
                  </a:cubicBezTo>
                  <a:cubicBezTo>
                    <a:pt x="5537" y="0"/>
                    <a:pt x="5370" y="0"/>
                    <a:pt x="52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4"/>
            <p:cNvSpPr/>
            <p:nvPr/>
          </p:nvSpPr>
          <p:spPr>
            <a:xfrm rot="2105959">
              <a:off x="7341198" y="692750"/>
              <a:ext cx="413039" cy="499345"/>
            </a:xfrm>
            <a:custGeom>
              <a:avLst/>
              <a:gdLst/>
              <a:ahLst/>
              <a:cxnLst/>
              <a:rect l="l" t="t" r="r" b="b"/>
              <a:pathLst>
                <a:path w="5489" h="6636" extrusionOk="0">
                  <a:moveTo>
                    <a:pt x="5230" y="1"/>
                  </a:moveTo>
                  <a:cubicBezTo>
                    <a:pt x="5222" y="1"/>
                    <a:pt x="5213" y="1"/>
                    <a:pt x="5203" y="2"/>
                  </a:cubicBezTo>
                  <a:cubicBezTo>
                    <a:pt x="4763" y="62"/>
                    <a:pt x="4298" y="121"/>
                    <a:pt x="3846" y="181"/>
                  </a:cubicBezTo>
                  <a:cubicBezTo>
                    <a:pt x="3310" y="264"/>
                    <a:pt x="2774" y="336"/>
                    <a:pt x="2238" y="395"/>
                  </a:cubicBezTo>
                  <a:cubicBezTo>
                    <a:pt x="1548" y="467"/>
                    <a:pt x="834" y="538"/>
                    <a:pt x="119" y="622"/>
                  </a:cubicBezTo>
                  <a:cubicBezTo>
                    <a:pt x="36" y="633"/>
                    <a:pt x="12" y="657"/>
                    <a:pt x="12" y="741"/>
                  </a:cubicBezTo>
                  <a:cubicBezTo>
                    <a:pt x="12" y="776"/>
                    <a:pt x="24" y="824"/>
                    <a:pt x="24" y="872"/>
                  </a:cubicBezTo>
                  <a:cubicBezTo>
                    <a:pt x="24" y="1538"/>
                    <a:pt x="60" y="2205"/>
                    <a:pt x="36" y="2884"/>
                  </a:cubicBezTo>
                  <a:cubicBezTo>
                    <a:pt x="12" y="3598"/>
                    <a:pt x="12" y="4324"/>
                    <a:pt x="0" y="5051"/>
                  </a:cubicBezTo>
                  <a:lnTo>
                    <a:pt x="0" y="6456"/>
                  </a:lnTo>
                  <a:cubicBezTo>
                    <a:pt x="0" y="6585"/>
                    <a:pt x="29" y="6636"/>
                    <a:pt x="149" y="6636"/>
                  </a:cubicBezTo>
                  <a:cubicBezTo>
                    <a:pt x="162" y="6636"/>
                    <a:pt x="176" y="6635"/>
                    <a:pt x="191" y="6634"/>
                  </a:cubicBezTo>
                  <a:cubicBezTo>
                    <a:pt x="679" y="6598"/>
                    <a:pt x="1155" y="6610"/>
                    <a:pt x="1631" y="6575"/>
                  </a:cubicBezTo>
                  <a:cubicBezTo>
                    <a:pt x="1965" y="6539"/>
                    <a:pt x="2298" y="6539"/>
                    <a:pt x="2643" y="6527"/>
                  </a:cubicBezTo>
                  <a:cubicBezTo>
                    <a:pt x="3036" y="6515"/>
                    <a:pt x="3417" y="6515"/>
                    <a:pt x="3810" y="6456"/>
                  </a:cubicBezTo>
                  <a:cubicBezTo>
                    <a:pt x="4203" y="6396"/>
                    <a:pt x="4620" y="6348"/>
                    <a:pt x="5025" y="6301"/>
                  </a:cubicBezTo>
                  <a:cubicBezTo>
                    <a:pt x="5035" y="6300"/>
                    <a:pt x="5045" y="6299"/>
                    <a:pt x="5056" y="6299"/>
                  </a:cubicBezTo>
                  <a:cubicBezTo>
                    <a:pt x="5112" y="6299"/>
                    <a:pt x="5170" y="6313"/>
                    <a:pt x="5223" y="6313"/>
                  </a:cubicBezTo>
                  <a:cubicBezTo>
                    <a:pt x="5264" y="6313"/>
                    <a:pt x="5302" y="6305"/>
                    <a:pt x="5334" y="6277"/>
                  </a:cubicBezTo>
                  <a:cubicBezTo>
                    <a:pt x="5441" y="6182"/>
                    <a:pt x="5334" y="6075"/>
                    <a:pt x="5358" y="5979"/>
                  </a:cubicBezTo>
                  <a:cubicBezTo>
                    <a:pt x="5370" y="5944"/>
                    <a:pt x="5370" y="5896"/>
                    <a:pt x="5370" y="5872"/>
                  </a:cubicBezTo>
                  <a:cubicBezTo>
                    <a:pt x="5453" y="4693"/>
                    <a:pt x="5477" y="3539"/>
                    <a:pt x="5489" y="2360"/>
                  </a:cubicBezTo>
                  <a:cubicBezTo>
                    <a:pt x="5489" y="2003"/>
                    <a:pt x="5477" y="1657"/>
                    <a:pt x="5417" y="1312"/>
                  </a:cubicBezTo>
                  <a:cubicBezTo>
                    <a:pt x="5382" y="919"/>
                    <a:pt x="5370" y="526"/>
                    <a:pt x="5334" y="121"/>
                  </a:cubicBezTo>
                  <a:cubicBezTo>
                    <a:pt x="5334" y="47"/>
                    <a:pt x="5305" y="1"/>
                    <a:pt x="52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4"/>
            <p:cNvSpPr/>
            <p:nvPr/>
          </p:nvSpPr>
          <p:spPr>
            <a:xfrm rot="2105959">
              <a:off x="8895605" y="460424"/>
              <a:ext cx="201591" cy="98123"/>
            </a:xfrm>
            <a:custGeom>
              <a:avLst/>
              <a:gdLst/>
              <a:ahLst/>
              <a:cxnLst/>
              <a:rect l="l" t="t" r="r" b="b"/>
              <a:pathLst>
                <a:path w="2679" h="1304" extrusionOk="0">
                  <a:moveTo>
                    <a:pt x="2622" y="0"/>
                  </a:moveTo>
                  <a:cubicBezTo>
                    <a:pt x="2613" y="0"/>
                    <a:pt x="2605" y="2"/>
                    <a:pt x="2596" y="5"/>
                  </a:cubicBezTo>
                  <a:cubicBezTo>
                    <a:pt x="2084" y="124"/>
                    <a:pt x="1572" y="243"/>
                    <a:pt x="1060" y="374"/>
                  </a:cubicBezTo>
                  <a:cubicBezTo>
                    <a:pt x="893" y="421"/>
                    <a:pt x="738" y="493"/>
                    <a:pt x="548" y="493"/>
                  </a:cubicBezTo>
                  <a:cubicBezTo>
                    <a:pt x="488" y="493"/>
                    <a:pt x="452" y="529"/>
                    <a:pt x="405" y="576"/>
                  </a:cubicBezTo>
                  <a:cubicBezTo>
                    <a:pt x="286" y="683"/>
                    <a:pt x="179" y="814"/>
                    <a:pt x="60" y="921"/>
                  </a:cubicBezTo>
                  <a:cubicBezTo>
                    <a:pt x="0" y="1005"/>
                    <a:pt x="24" y="1052"/>
                    <a:pt x="95" y="1088"/>
                  </a:cubicBezTo>
                  <a:cubicBezTo>
                    <a:pt x="331" y="1212"/>
                    <a:pt x="567" y="1303"/>
                    <a:pt x="843" y="1303"/>
                  </a:cubicBezTo>
                  <a:cubicBezTo>
                    <a:pt x="859" y="1303"/>
                    <a:pt x="876" y="1303"/>
                    <a:pt x="893" y="1302"/>
                  </a:cubicBezTo>
                  <a:cubicBezTo>
                    <a:pt x="1012" y="1291"/>
                    <a:pt x="1131" y="1291"/>
                    <a:pt x="1238" y="1243"/>
                  </a:cubicBezTo>
                  <a:cubicBezTo>
                    <a:pt x="1881" y="1064"/>
                    <a:pt x="2357" y="671"/>
                    <a:pt x="2679" y="100"/>
                  </a:cubicBezTo>
                  <a:lnTo>
                    <a:pt x="2679" y="40"/>
                  </a:lnTo>
                  <a:cubicBezTo>
                    <a:pt x="2670" y="14"/>
                    <a:pt x="2648" y="0"/>
                    <a:pt x="26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4"/>
            <p:cNvSpPr/>
            <p:nvPr/>
          </p:nvSpPr>
          <p:spPr>
            <a:xfrm rot="2105959">
              <a:off x="8909070" y="90282"/>
              <a:ext cx="421993" cy="533206"/>
            </a:xfrm>
            <a:custGeom>
              <a:avLst/>
              <a:gdLst/>
              <a:ahLst/>
              <a:cxnLst/>
              <a:rect l="l" t="t" r="r" b="b"/>
              <a:pathLst>
                <a:path w="5608" h="7086" extrusionOk="0">
                  <a:moveTo>
                    <a:pt x="4846" y="559"/>
                  </a:moveTo>
                  <a:cubicBezTo>
                    <a:pt x="4858" y="559"/>
                    <a:pt x="4882" y="559"/>
                    <a:pt x="4882" y="571"/>
                  </a:cubicBezTo>
                  <a:lnTo>
                    <a:pt x="4882" y="606"/>
                  </a:lnTo>
                  <a:cubicBezTo>
                    <a:pt x="4858" y="618"/>
                    <a:pt x="4858" y="642"/>
                    <a:pt x="4846" y="666"/>
                  </a:cubicBezTo>
                  <a:cubicBezTo>
                    <a:pt x="4560" y="1154"/>
                    <a:pt x="4298" y="1630"/>
                    <a:pt x="4024" y="2106"/>
                  </a:cubicBezTo>
                  <a:cubicBezTo>
                    <a:pt x="4013" y="2142"/>
                    <a:pt x="3977" y="2166"/>
                    <a:pt x="3965" y="2178"/>
                  </a:cubicBezTo>
                  <a:lnTo>
                    <a:pt x="3917" y="2178"/>
                  </a:lnTo>
                  <a:cubicBezTo>
                    <a:pt x="3917" y="2166"/>
                    <a:pt x="3905" y="2166"/>
                    <a:pt x="3905" y="2154"/>
                  </a:cubicBezTo>
                  <a:cubicBezTo>
                    <a:pt x="3834" y="1844"/>
                    <a:pt x="3763" y="1547"/>
                    <a:pt x="3667" y="1213"/>
                  </a:cubicBezTo>
                  <a:cubicBezTo>
                    <a:pt x="3965" y="987"/>
                    <a:pt x="4548" y="666"/>
                    <a:pt x="4846" y="559"/>
                  </a:cubicBezTo>
                  <a:close/>
                  <a:moveTo>
                    <a:pt x="5179" y="547"/>
                  </a:moveTo>
                  <a:cubicBezTo>
                    <a:pt x="5215" y="749"/>
                    <a:pt x="5203" y="916"/>
                    <a:pt x="5203" y="1071"/>
                  </a:cubicBezTo>
                  <a:cubicBezTo>
                    <a:pt x="5179" y="1404"/>
                    <a:pt x="5132" y="1737"/>
                    <a:pt x="5084" y="2083"/>
                  </a:cubicBezTo>
                  <a:cubicBezTo>
                    <a:pt x="5072" y="2154"/>
                    <a:pt x="5060" y="2225"/>
                    <a:pt x="5025" y="2285"/>
                  </a:cubicBezTo>
                  <a:cubicBezTo>
                    <a:pt x="4977" y="2333"/>
                    <a:pt x="4941" y="2404"/>
                    <a:pt x="4882" y="2416"/>
                  </a:cubicBezTo>
                  <a:cubicBezTo>
                    <a:pt x="4632" y="2499"/>
                    <a:pt x="4382" y="2535"/>
                    <a:pt x="4108" y="2606"/>
                  </a:cubicBezTo>
                  <a:cubicBezTo>
                    <a:pt x="4132" y="2535"/>
                    <a:pt x="4132" y="2475"/>
                    <a:pt x="4167" y="2428"/>
                  </a:cubicBezTo>
                  <a:cubicBezTo>
                    <a:pt x="4370" y="2011"/>
                    <a:pt x="4596" y="1618"/>
                    <a:pt x="4822" y="1202"/>
                  </a:cubicBezTo>
                  <a:cubicBezTo>
                    <a:pt x="4906" y="1023"/>
                    <a:pt x="5001" y="821"/>
                    <a:pt x="5084" y="630"/>
                  </a:cubicBezTo>
                  <a:cubicBezTo>
                    <a:pt x="5096" y="606"/>
                    <a:pt x="5132" y="582"/>
                    <a:pt x="5179" y="547"/>
                  </a:cubicBezTo>
                  <a:close/>
                  <a:moveTo>
                    <a:pt x="3465" y="1309"/>
                  </a:moveTo>
                  <a:cubicBezTo>
                    <a:pt x="3572" y="1547"/>
                    <a:pt x="3584" y="1761"/>
                    <a:pt x="3632" y="1975"/>
                  </a:cubicBezTo>
                  <a:cubicBezTo>
                    <a:pt x="3667" y="2166"/>
                    <a:pt x="3751" y="2356"/>
                    <a:pt x="3715" y="2547"/>
                  </a:cubicBezTo>
                  <a:cubicBezTo>
                    <a:pt x="3703" y="2726"/>
                    <a:pt x="3548" y="2880"/>
                    <a:pt x="3465" y="3047"/>
                  </a:cubicBezTo>
                  <a:cubicBezTo>
                    <a:pt x="3334" y="3297"/>
                    <a:pt x="3179" y="3547"/>
                    <a:pt x="3036" y="3797"/>
                  </a:cubicBezTo>
                  <a:cubicBezTo>
                    <a:pt x="3001" y="3857"/>
                    <a:pt x="2953" y="3904"/>
                    <a:pt x="2917" y="3964"/>
                  </a:cubicBezTo>
                  <a:lnTo>
                    <a:pt x="2858" y="3904"/>
                  </a:lnTo>
                  <a:cubicBezTo>
                    <a:pt x="2691" y="3309"/>
                    <a:pt x="2524" y="2702"/>
                    <a:pt x="2381" y="2106"/>
                  </a:cubicBezTo>
                  <a:cubicBezTo>
                    <a:pt x="2381" y="2094"/>
                    <a:pt x="2393" y="2059"/>
                    <a:pt x="2393" y="2011"/>
                  </a:cubicBezTo>
                  <a:cubicBezTo>
                    <a:pt x="2703" y="1749"/>
                    <a:pt x="3072" y="1523"/>
                    <a:pt x="3465" y="1309"/>
                  </a:cubicBezTo>
                  <a:close/>
                  <a:moveTo>
                    <a:pt x="4906" y="2654"/>
                  </a:moveTo>
                  <a:cubicBezTo>
                    <a:pt x="4941" y="2702"/>
                    <a:pt x="4953" y="2737"/>
                    <a:pt x="4953" y="2761"/>
                  </a:cubicBezTo>
                  <a:cubicBezTo>
                    <a:pt x="4882" y="3071"/>
                    <a:pt x="4822" y="3404"/>
                    <a:pt x="4739" y="3702"/>
                  </a:cubicBezTo>
                  <a:cubicBezTo>
                    <a:pt x="4679" y="3726"/>
                    <a:pt x="4644" y="3773"/>
                    <a:pt x="4584" y="3785"/>
                  </a:cubicBezTo>
                  <a:cubicBezTo>
                    <a:pt x="4144" y="3904"/>
                    <a:pt x="3703" y="4047"/>
                    <a:pt x="3274" y="4166"/>
                  </a:cubicBezTo>
                  <a:cubicBezTo>
                    <a:pt x="3262" y="4170"/>
                    <a:pt x="3252" y="4171"/>
                    <a:pt x="3241" y="4171"/>
                  </a:cubicBezTo>
                  <a:cubicBezTo>
                    <a:pt x="3219" y="4171"/>
                    <a:pt x="3195" y="4166"/>
                    <a:pt x="3155" y="4166"/>
                  </a:cubicBezTo>
                  <a:cubicBezTo>
                    <a:pt x="3405" y="3726"/>
                    <a:pt x="3643" y="3309"/>
                    <a:pt x="3882" y="2892"/>
                  </a:cubicBezTo>
                  <a:cubicBezTo>
                    <a:pt x="4227" y="2821"/>
                    <a:pt x="4560" y="2737"/>
                    <a:pt x="4906" y="2654"/>
                  </a:cubicBezTo>
                  <a:close/>
                  <a:moveTo>
                    <a:pt x="2215" y="2214"/>
                  </a:moveTo>
                  <a:cubicBezTo>
                    <a:pt x="2227" y="2273"/>
                    <a:pt x="2250" y="2321"/>
                    <a:pt x="2274" y="2380"/>
                  </a:cubicBezTo>
                  <a:lnTo>
                    <a:pt x="2667" y="4119"/>
                  </a:lnTo>
                  <a:cubicBezTo>
                    <a:pt x="2703" y="4250"/>
                    <a:pt x="2691" y="4357"/>
                    <a:pt x="2596" y="4476"/>
                  </a:cubicBezTo>
                  <a:cubicBezTo>
                    <a:pt x="2370" y="4785"/>
                    <a:pt x="2131" y="5095"/>
                    <a:pt x="1917" y="5416"/>
                  </a:cubicBezTo>
                  <a:cubicBezTo>
                    <a:pt x="1881" y="5440"/>
                    <a:pt x="1858" y="5488"/>
                    <a:pt x="1834" y="5535"/>
                  </a:cubicBezTo>
                  <a:cubicBezTo>
                    <a:pt x="1810" y="5512"/>
                    <a:pt x="1786" y="5512"/>
                    <a:pt x="1750" y="5500"/>
                  </a:cubicBezTo>
                  <a:cubicBezTo>
                    <a:pt x="1608" y="4726"/>
                    <a:pt x="1405" y="3964"/>
                    <a:pt x="1096" y="3273"/>
                  </a:cubicBezTo>
                  <a:cubicBezTo>
                    <a:pt x="1322" y="2928"/>
                    <a:pt x="1893" y="2380"/>
                    <a:pt x="2215" y="2214"/>
                  </a:cubicBezTo>
                  <a:close/>
                  <a:moveTo>
                    <a:pt x="4644" y="3999"/>
                  </a:moveTo>
                  <a:lnTo>
                    <a:pt x="4644" y="3999"/>
                  </a:lnTo>
                  <a:cubicBezTo>
                    <a:pt x="4477" y="4476"/>
                    <a:pt x="4298" y="4881"/>
                    <a:pt x="4108" y="5262"/>
                  </a:cubicBezTo>
                  <a:cubicBezTo>
                    <a:pt x="3405" y="5440"/>
                    <a:pt x="2739" y="5619"/>
                    <a:pt x="2024" y="5797"/>
                  </a:cubicBezTo>
                  <a:cubicBezTo>
                    <a:pt x="2036" y="5726"/>
                    <a:pt x="2048" y="5678"/>
                    <a:pt x="2060" y="5654"/>
                  </a:cubicBezTo>
                  <a:cubicBezTo>
                    <a:pt x="2298" y="5309"/>
                    <a:pt x="2560" y="4976"/>
                    <a:pt x="2810" y="4642"/>
                  </a:cubicBezTo>
                  <a:cubicBezTo>
                    <a:pt x="2881" y="4547"/>
                    <a:pt x="2953" y="4488"/>
                    <a:pt x="3060" y="4464"/>
                  </a:cubicBezTo>
                  <a:cubicBezTo>
                    <a:pt x="3572" y="4309"/>
                    <a:pt x="4060" y="4166"/>
                    <a:pt x="4644" y="3999"/>
                  </a:cubicBezTo>
                  <a:close/>
                  <a:moveTo>
                    <a:pt x="953" y="3476"/>
                  </a:moveTo>
                  <a:cubicBezTo>
                    <a:pt x="1227" y="4238"/>
                    <a:pt x="1405" y="5023"/>
                    <a:pt x="1560" y="5845"/>
                  </a:cubicBezTo>
                  <a:cubicBezTo>
                    <a:pt x="1393" y="6024"/>
                    <a:pt x="1227" y="6178"/>
                    <a:pt x="1048" y="6381"/>
                  </a:cubicBezTo>
                  <a:cubicBezTo>
                    <a:pt x="988" y="6345"/>
                    <a:pt x="953" y="6333"/>
                    <a:pt x="917" y="6297"/>
                  </a:cubicBezTo>
                  <a:cubicBezTo>
                    <a:pt x="786" y="6178"/>
                    <a:pt x="691" y="6024"/>
                    <a:pt x="631" y="5857"/>
                  </a:cubicBezTo>
                  <a:cubicBezTo>
                    <a:pt x="572" y="5702"/>
                    <a:pt x="572" y="5547"/>
                    <a:pt x="417" y="5440"/>
                  </a:cubicBezTo>
                  <a:cubicBezTo>
                    <a:pt x="381" y="5404"/>
                    <a:pt x="369" y="5333"/>
                    <a:pt x="369" y="5273"/>
                  </a:cubicBezTo>
                  <a:cubicBezTo>
                    <a:pt x="357" y="4631"/>
                    <a:pt x="476" y="4035"/>
                    <a:pt x="857" y="3523"/>
                  </a:cubicBezTo>
                  <a:cubicBezTo>
                    <a:pt x="869" y="3511"/>
                    <a:pt x="905" y="3488"/>
                    <a:pt x="953" y="3476"/>
                  </a:cubicBezTo>
                  <a:close/>
                  <a:moveTo>
                    <a:pt x="3751" y="5583"/>
                  </a:moveTo>
                  <a:cubicBezTo>
                    <a:pt x="3786" y="5583"/>
                    <a:pt x="3822" y="5607"/>
                    <a:pt x="3870" y="5607"/>
                  </a:cubicBezTo>
                  <a:cubicBezTo>
                    <a:pt x="3822" y="5785"/>
                    <a:pt x="3715" y="5904"/>
                    <a:pt x="3608" y="6024"/>
                  </a:cubicBezTo>
                  <a:cubicBezTo>
                    <a:pt x="3274" y="6440"/>
                    <a:pt x="2822" y="6678"/>
                    <a:pt x="2298" y="6762"/>
                  </a:cubicBezTo>
                  <a:cubicBezTo>
                    <a:pt x="2220" y="6775"/>
                    <a:pt x="2145" y="6782"/>
                    <a:pt x="2071" y="6782"/>
                  </a:cubicBezTo>
                  <a:cubicBezTo>
                    <a:pt x="1807" y="6782"/>
                    <a:pt x="1563" y="6695"/>
                    <a:pt x="1274" y="6500"/>
                  </a:cubicBezTo>
                  <a:cubicBezTo>
                    <a:pt x="1381" y="6416"/>
                    <a:pt x="1465" y="6369"/>
                    <a:pt x="1500" y="6297"/>
                  </a:cubicBezTo>
                  <a:cubicBezTo>
                    <a:pt x="1631" y="6143"/>
                    <a:pt x="1762" y="6035"/>
                    <a:pt x="1977" y="6035"/>
                  </a:cubicBezTo>
                  <a:cubicBezTo>
                    <a:pt x="2048" y="6035"/>
                    <a:pt x="2143" y="5988"/>
                    <a:pt x="2215" y="5976"/>
                  </a:cubicBezTo>
                  <a:cubicBezTo>
                    <a:pt x="2739" y="5845"/>
                    <a:pt x="3239" y="5702"/>
                    <a:pt x="3751" y="5583"/>
                  </a:cubicBezTo>
                  <a:close/>
                  <a:moveTo>
                    <a:pt x="5179" y="0"/>
                  </a:moveTo>
                  <a:cubicBezTo>
                    <a:pt x="5107" y="0"/>
                    <a:pt x="5034" y="24"/>
                    <a:pt x="4953" y="70"/>
                  </a:cubicBezTo>
                  <a:cubicBezTo>
                    <a:pt x="4167" y="511"/>
                    <a:pt x="3346" y="928"/>
                    <a:pt x="2584" y="1452"/>
                  </a:cubicBezTo>
                  <a:cubicBezTo>
                    <a:pt x="1989" y="1856"/>
                    <a:pt x="1441" y="2297"/>
                    <a:pt x="953" y="2833"/>
                  </a:cubicBezTo>
                  <a:cubicBezTo>
                    <a:pt x="441" y="3392"/>
                    <a:pt x="119" y="4023"/>
                    <a:pt x="60" y="4785"/>
                  </a:cubicBezTo>
                  <a:cubicBezTo>
                    <a:pt x="0" y="5547"/>
                    <a:pt x="155" y="6214"/>
                    <a:pt x="857" y="6643"/>
                  </a:cubicBezTo>
                  <a:cubicBezTo>
                    <a:pt x="869" y="6643"/>
                    <a:pt x="869" y="6666"/>
                    <a:pt x="893" y="6666"/>
                  </a:cubicBezTo>
                  <a:cubicBezTo>
                    <a:pt x="1215" y="6917"/>
                    <a:pt x="1608" y="7047"/>
                    <a:pt x="2024" y="7083"/>
                  </a:cubicBezTo>
                  <a:cubicBezTo>
                    <a:pt x="2060" y="7084"/>
                    <a:pt x="2095" y="7085"/>
                    <a:pt x="2130" y="7085"/>
                  </a:cubicBezTo>
                  <a:cubicBezTo>
                    <a:pt x="2766" y="7085"/>
                    <a:pt x="3336" y="6879"/>
                    <a:pt x="3810" y="6405"/>
                  </a:cubicBezTo>
                  <a:cubicBezTo>
                    <a:pt x="4167" y="6047"/>
                    <a:pt x="4382" y="5619"/>
                    <a:pt x="4596" y="5178"/>
                  </a:cubicBezTo>
                  <a:cubicBezTo>
                    <a:pt x="4941" y="4404"/>
                    <a:pt x="5191" y="3595"/>
                    <a:pt x="5334" y="2761"/>
                  </a:cubicBezTo>
                  <a:cubicBezTo>
                    <a:pt x="5441" y="2154"/>
                    <a:pt x="5560" y="1523"/>
                    <a:pt x="5608" y="892"/>
                  </a:cubicBezTo>
                  <a:cubicBezTo>
                    <a:pt x="5572" y="690"/>
                    <a:pt x="5560" y="511"/>
                    <a:pt x="5572" y="332"/>
                  </a:cubicBezTo>
                  <a:cubicBezTo>
                    <a:pt x="5560" y="237"/>
                    <a:pt x="5501" y="142"/>
                    <a:pt x="5418" y="82"/>
                  </a:cubicBezTo>
                  <a:cubicBezTo>
                    <a:pt x="5332" y="27"/>
                    <a:pt x="5255" y="0"/>
                    <a:pt x="5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4"/>
            <p:cNvSpPr/>
            <p:nvPr/>
          </p:nvSpPr>
          <p:spPr>
            <a:xfrm rot="2105959">
              <a:off x="8983842" y="195431"/>
              <a:ext cx="127320" cy="259831"/>
            </a:xfrm>
            <a:custGeom>
              <a:avLst/>
              <a:gdLst/>
              <a:ahLst/>
              <a:cxnLst/>
              <a:rect l="l" t="t" r="r" b="b"/>
              <a:pathLst>
                <a:path w="1692" h="3453" extrusionOk="0">
                  <a:moveTo>
                    <a:pt x="1144" y="0"/>
                  </a:moveTo>
                  <a:cubicBezTo>
                    <a:pt x="1112" y="0"/>
                    <a:pt x="1067" y="27"/>
                    <a:pt x="1001" y="78"/>
                  </a:cubicBezTo>
                  <a:cubicBezTo>
                    <a:pt x="715" y="317"/>
                    <a:pt x="453" y="567"/>
                    <a:pt x="179" y="840"/>
                  </a:cubicBezTo>
                  <a:cubicBezTo>
                    <a:pt x="37" y="983"/>
                    <a:pt x="1" y="1114"/>
                    <a:pt x="96" y="1317"/>
                  </a:cubicBezTo>
                  <a:cubicBezTo>
                    <a:pt x="203" y="1531"/>
                    <a:pt x="275" y="1769"/>
                    <a:pt x="346" y="2007"/>
                  </a:cubicBezTo>
                  <a:cubicBezTo>
                    <a:pt x="477" y="2460"/>
                    <a:pt x="584" y="2900"/>
                    <a:pt x="656" y="3353"/>
                  </a:cubicBezTo>
                  <a:cubicBezTo>
                    <a:pt x="680" y="3388"/>
                    <a:pt x="656" y="3424"/>
                    <a:pt x="703" y="3448"/>
                  </a:cubicBezTo>
                  <a:cubicBezTo>
                    <a:pt x="715" y="3451"/>
                    <a:pt x="726" y="3452"/>
                    <a:pt x="735" y="3452"/>
                  </a:cubicBezTo>
                  <a:cubicBezTo>
                    <a:pt x="763" y="3452"/>
                    <a:pt x="781" y="3439"/>
                    <a:pt x="799" y="3412"/>
                  </a:cubicBezTo>
                  <a:cubicBezTo>
                    <a:pt x="1072" y="3043"/>
                    <a:pt x="1358" y="2650"/>
                    <a:pt x="1644" y="2281"/>
                  </a:cubicBezTo>
                  <a:cubicBezTo>
                    <a:pt x="1692" y="2233"/>
                    <a:pt x="1692" y="2174"/>
                    <a:pt x="1692" y="2091"/>
                  </a:cubicBezTo>
                  <a:cubicBezTo>
                    <a:pt x="1692" y="2079"/>
                    <a:pt x="1692" y="2031"/>
                    <a:pt x="1656" y="1971"/>
                  </a:cubicBezTo>
                  <a:cubicBezTo>
                    <a:pt x="1513" y="1352"/>
                    <a:pt x="1370" y="757"/>
                    <a:pt x="1227" y="150"/>
                  </a:cubicBezTo>
                  <a:cubicBezTo>
                    <a:pt x="1207" y="48"/>
                    <a:pt x="1186" y="0"/>
                    <a:pt x="1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4"/>
            <p:cNvSpPr/>
            <p:nvPr/>
          </p:nvSpPr>
          <p:spPr>
            <a:xfrm rot="2105959">
              <a:off x="8985867" y="379309"/>
              <a:ext cx="206181" cy="141842"/>
            </a:xfrm>
            <a:custGeom>
              <a:avLst/>
              <a:gdLst/>
              <a:ahLst/>
              <a:cxnLst/>
              <a:rect l="l" t="t" r="r" b="b"/>
              <a:pathLst>
                <a:path w="2740" h="1885" extrusionOk="0">
                  <a:moveTo>
                    <a:pt x="2676" y="0"/>
                  </a:moveTo>
                  <a:cubicBezTo>
                    <a:pt x="2669" y="0"/>
                    <a:pt x="2663" y="1"/>
                    <a:pt x="2656" y="4"/>
                  </a:cubicBezTo>
                  <a:cubicBezTo>
                    <a:pt x="2132" y="158"/>
                    <a:pt x="1620" y="325"/>
                    <a:pt x="1108" y="468"/>
                  </a:cubicBezTo>
                  <a:cubicBezTo>
                    <a:pt x="1013" y="480"/>
                    <a:pt x="942" y="539"/>
                    <a:pt x="882" y="623"/>
                  </a:cubicBezTo>
                  <a:lnTo>
                    <a:pt x="37" y="1778"/>
                  </a:lnTo>
                  <a:cubicBezTo>
                    <a:pt x="13" y="1813"/>
                    <a:pt x="1" y="1837"/>
                    <a:pt x="37" y="1873"/>
                  </a:cubicBezTo>
                  <a:cubicBezTo>
                    <a:pt x="49" y="1885"/>
                    <a:pt x="72" y="1885"/>
                    <a:pt x="96" y="1885"/>
                  </a:cubicBezTo>
                  <a:cubicBezTo>
                    <a:pt x="394" y="1813"/>
                    <a:pt x="668" y="1754"/>
                    <a:pt x="965" y="1659"/>
                  </a:cubicBezTo>
                  <a:cubicBezTo>
                    <a:pt x="1311" y="1551"/>
                    <a:pt x="1656" y="1468"/>
                    <a:pt x="2001" y="1409"/>
                  </a:cubicBezTo>
                  <a:cubicBezTo>
                    <a:pt x="2132" y="1373"/>
                    <a:pt x="2215" y="1337"/>
                    <a:pt x="2263" y="1218"/>
                  </a:cubicBezTo>
                  <a:cubicBezTo>
                    <a:pt x="2430" y="837"/>
                    <a:pt x="2573" y="480"/>
                    <a:pt x="2727" y="111"/>
                  </a:cubicBezTo>
                  <a:cubicBezTo>
                    <a:pt x="2739" y="87"/>
                    <a:pt x="2739" y="75"/>
                    <a:pt x="2739" y="39"/>
                  </a:cubicBezTo>
                  <a:cubicBezTo>
                    <a:pt x="2730" y="20"/>
                    <a:pt x="2704" y="0"/>
                    <a:pt x="26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4"/>
            <p:cNvSpPr/>
            <p:nvPr/>
          </p:nvSpPr>
          <p:spPr>
            <a:xfrm rot="2105959">
              <a:off x="8897157" y="236878"/>
              <a:ext cx="97748" cy="224239"/>
            </a:xfrm>
            <a:custGeom>
              <a:avLst/>
              <a:gdLst/>
              <a:ahLst/>
              <a:cxnLst/>
              <a:rect l="l" t="t" r="r" b="b"/>
              <a:pathLst>
                <a:path w="1299" h="2980" extrusionOk="0">
                  <a:moveTo>
                    <a:pt x="572" y="0"/>
                  </a:moveTo>
                  <a:cubicBezTo>
                    <a:pt x="155" y="572"/>
                    <a:pt x="1" y="1203"/>
                    <a:pt x="36" y="1893"/>
                  </a:cubicBezTo>
                  <a:cubicBezTo>
                    <a:pt x="36" y="1953"/>
                    <a:pt x="36" y="2024"/>
                    <a:pt x="96" y="2060"/>
                  </a:cubicBezTo>
                  <a:cubicBezTo>
                    <a:pt x="239" y="2131"/>
                    <a:pt x="251" y="2274"/>
                    <a:pt x="298" y="2417"/>
                  </a:cubicBezTo>
                  <a:cubicBezTo>
                    <a:pt x="358" y="2619"/>
                    <a:pt x="465" y="2810"/>
                    <a:pt x="632" y="2953"/>
                  </a:cubicBezTo>
                  <a:cubicBezTo>
                    <a:pt x="661" y="2971"/>
                    <a:pt x="691" y="2980"/>
                    <a:pt x="718" y="2980"/>
                  </a:cubicBezTo>
                  <a:cubicBezTo>
                    <a:pt x="745" y="2980"/>
                    <a:pt x="769" y="2971"/>
                    <a:pt x="786" y="2953"/>
                  </a:cubicBezTo>
                  <a:cubicBezTo>
                    <a:pt x="941" y="2798"/>
                    <a:pt x="1108" y="2631"/>
                    <a:pt x="1251" y="2477"/>
                  </a:cubicBezTo>
                  <a:cubicBezTo>
                    <a:pt x="1298" y="2429"/>
                    <a:pt x="1298" y="2369"/>
                    <a:pt x="1286" y="2310"/>
                  </a:cubicBezTo>
                  <a:cubicBezTo>
                    <a:pt x="1120" y="1560"/>
                    <a:pt x="941" y="798"/>
                    <a:pt x="691" y="71"/>
                  </a:cubicBezTo>
                  <a:cubicBezTo>
                    <a:pt x="667" y="48"/>
                    <a:pt x="644" y="36"/>
                    <a:pt x="632" y="0"/>
                  </a:cubicBezTo>
                  <a:cubicBezTo>
                    <a:pt x="620" y="6"/>
                    <a:pt x="608" y="9"/>
                    <a:pt x="597" y="9"/>
                  </a:cubicBezTo>
                  <a:cubicBezTo>
                    <a:pt x="587" y="9"/>
                    <a:pt x="578" y="6"/>
                    <a:pt x="5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4"/>
            <p:cNvSpPr/>
            <p:nvPr/>
          </p:nvSpPr>
          <p:spPr>
            <a:xfrm rot="2105959">
              <a:off x="9241855" y="203201"/>
              <a:ext cx="121902" cy="178413"/>
            </a:xfrm>
            <a:custGeom>
              <a:avLst/>
              <a:gdLst/>
              <a:ahLst/>
              <a:cxnLst/>
              <a:rect l="l" t="t" r="r" b="b"/>
              <a:pathLst>
                <a:path w="1620" h="2371" extrusionOk="0">
                  <a:moveTo>
                    <a:pt x="1525" y="1"/>
                  </a:moveTo>
                  <a:cubicBezTo>
                    <a:pt x="1513" y="60"/>
                    <a:pt x="1477" y="108"/>
                    <a:pt x="1465" y="168"/>
                  </a:cubicBezTo>
                  <a:cubicBezTo>
                    <a:pt x="1429" y="275"/>
                    <a:pt x="1394" y="394"/>
                    <a:pt x="1346" y="489"/>
                  </a:cubicBezTo>
                  <a:cubicBezTo>
                    <a:pt x="1315" y="563"/>
                    <a:pt x="1292" y="636"/>
                    <a:pt x="1239" y="636"/>
                  </a:cubicBezTo>
                  <a:cubicBezTo>
                    <a:pt x="1231" y="636"/>
                    <a:pt x="1224" y="635"/>
                    <a:pt x="1215" y="632"/>
                  </a:cubicBezTo>
                  <a:cubicBezTo>
                    <a:pt x="1120" y="596"/>
                    <a:pt x="1179" y="513"/>
                    <a:pt x="1215" y="453"/>
                  </a:cubicBezTo>
                  <a:cubicBezTo>
                    <a:pt x="1251" y="358"/>
                    <a:pt x="1287" y="287"/>
                    <a:pt x="1322" y="191"/>
                  </a:cubicBezTo>
                  <a:cubicBezTo>
                    <a:pt x="1346" y="168"/>
                    <a:pt x="1358" y="132"/>
                    <a:pt x="1322" y="108"/>
                  </a:cubicBezTo>
                  <a:cubicBezTo>
                    <a:pt x="1313" y="94"/>
                    <a:pt x="1304" y="89"/>
                    <a:pt x="1294" y="89"/>
                  </a:cubicBezTo>
                  <a:cubicBezTo>
                    <a:pt x="1278" y="89"/>
                    <a:pt x="1261" y="101"/>
                    <a:pt x="1239" y="108"/>
                  </a:cubicBezTo>
                  <a:cubicBezTo>
                    <a:pt x="894" y="299"/>
                    <a:pt x="536" y="489"/>
                    <a:pt x="203" y="692"/>
                  </a:cubicBezTo>
                  <a:cubicBezTo>
                    <a:pt x="108" y="727"/>
                    <a:pt x="48" y="822"/>
                    <a:pt x="1" y="906"/>
                  </a:cubicBezTo>
                  <a:cubicBezTo>
                    <a:pt x="48" y="930"/>
                    <a:pt x="60" y="953"/>
                    <a:pt x="36" y="965"/>
                  </a:cubicBezTo>
                  <a:cubicBezTo>
                    <a:pt x="108" y="1239"/>
                    <a:pt x="167" y="1525"/>
                    <a:pt x="239" y="1787"/>
                  </a:cubicBezTo>
                  <a:cubicBezTo>
                    <a:pt x="251" y="1823"/>
                    <a:pt x="251" y="1858"/>
                    <a:pt x="298" y="1858"/>
                  </a:cubicBezTo>
                  <a:cubicBezTo>
                    <a:pt x="334" y="1858"/>
                    <a:pt x="358" y="1834"/>
                    <a:pt x="370" y="1799"/>
                  </a:cubicBezTo>
                  <a:cubicBezTo>
                    <a:pt x="406" y="1775"/>
                    <a:pt x="417" y="1739"/>
                    <a:pt x="429" y="1715"/>
                  </a:cubicBezTo>
                  <a:cubicBezTo>
                    <a:pt x="584" y="1465"/>
                    <a:pt x="715" y="1203"/>
                    <a:pt x="870" y="953"/>
                  </a:cubicBezTo>
                  <a:cubicBezTo>
                    <a:pt x="917" y="894"/>
                    <a:pt x="941" y="834"/>
                    <a:pt x="989" y="775"/>
                  </a:cubicBezTo>
                  <a:cubicBezTo>
                    <a:pt x="996" y="768"/>
                    <a:pt x="1015" y="761"/>
                    <a:pt x="1034" y="761"/>
                  </a:cubicBezTo>
                  <a:cubicBezTo>
                    <a:pt x="1048" y="761"/>
                    <a:pt x="1062" y="765"/>
                    <a:pt x="1072" y="775"/>
                  </a:cubicBezTo>
                  <a:cubicBezTo>
                    <a:pt x="1072" y="787"/>
                    <a:pt x="1084" y="822"/>
                    <a:pt x="1084" y="834"/>
                  </a:cubicBezTo>
                  <a:cubicBezTo>
                    <a:pt x="1072" y="894"/>
                    <a:pt x="1048" y="965"/>
                    <a:pt x="1013" y="1025"/>
                  </a:cubicBezTo>
                  <a:cubicBezTo>
                    <a:pt x="822" y="1406"/>
                    <a:pt x="608" y="1775"/>
                    <a:pt x="417" y="2144"/>
                  </a:cubicBezTo>
                  <a:cubicBezTo>
                    <a:pt x="406" y="2192"/>
                    <a:pt x="358" y="2239"/>
                    <a:pt x="394" y="2275"/>
                  </a:cubicBezTo>
                  <a:cubicBezTo>
                    <a:pt x="417" y="2323"/>
                    <a:pt x="465" y="2335"/>
                    <a:pt x="489" y="2370"/>
                  </a:cubicBezTo>
                  <a:cubicBezTo>
                    <a:pt x="489" y="2335"/>
                    <a:pt x="513" y="2311"/>
                    <a:pt x="548" y="2299"/>
                  </a:cubicBezTo>
                  <a:cubicBezTo>
                    <a:pt x="727" y="2239"/>
                    <a:pt x="929" y="2180"/>
                    <a:pt x="1120" y="2144"/>
                  </a:cubicBezTo>
                  <a:cubicBezTo>
                    <a:pt x="1358" y="2120"/>
                    <a:pt x="1429" y="2025"/>
                    <a:pt x="1477" y="1787"/>
                  </a:cubicBezTo>
                  <a:cubicBezTo>
                    <a:pt x="1549" y="1346"/>
                    <a:pt x="1596" y="906"/>
                    <a:pt x="1608" y="465"/>
                  </a:cubicBezTo>
                  <a:cubicBezTo>
                    <a:pt x="1620" y="406"/>
                    <a:pt x="1608" y="346"/>
                    <a:pt x="1608" y="287"/>
                  </a:cubicBezTo>
                  <a:cubicBezTo>
                    <a:pt x="1608" y="239"/>
                    <a:pt x="1608" y="191"/>
                    <a:pt x="1596" y="156"/>
                  </a:cubicBezTo>
                  <a:cubicBezTo>
                    <a:pt x="1584" y="96"/>
                    <a:pt x="1608" y="37"/>
                    <a:pt x="1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4"/>
            <p:cNvSpPr/>
            <p:nvPr/>
          </p:nvSpPr>
          <p:spPr>
            <a:xfrm rot="2105959">
              <a:off x="9117217" y="197614"/>
              <a:ext cx="108508" cy="209716"/>
            </a:xfrm>
            <a:custGeom>
              <a:avLst/>
              <a:gdLst/>
              <a:ahLst/>
              <a:cxnLst/>
              <a:rect l="l" t="t" r="r" b="b"/>
              <a:pathLst>
                <a:path w="1442" h="2787" extrusionOk="0">
                  <a:moveTo>
                    <a:pt x="1251" y="1"/>
                  </a:moveTo>
                  <a:cubicBezTo>
                    <a:pt x="1234" y="14"/>
                    <a:pt x="1217" y="18"/>
                    <a:pt x="1199" y="18"/>
                  </a:cubicBezTo>
                  <a:cubicBezTo>
                    <a:pt x="1170" y="18"/>
                    <a:pt x="1139" y="7"/>
                    <a:pt x="1107" y="7"/>
                  </a:cubicBezTo>
                  <a:cubicBezTo>
                    <a:pt x="1088" y="7"/>
                    <a:pt x="1068" y="11"/>
                    <a:pt x="1048" y="25"/>
                  </a:cubicBezTo>
                  <a:cubicBezTo>
                    <a:pt x="727" y="239"/>
                    <a:pt x="394" y="441"/>
                    <a:pt x="96" y="679"/>
                  </a:cubicBezTo>
                  <a:cubicBezTo>
                    <a:pt x="13" y="739"/>
                    <a:pt x="1" y="810"/>
                    <a:pt x="36" y="894"/>
                  </a:cubicBezTo>
                  <a:cubicBezTo>
                    <a:pt x="215" y="1465"/>
                    <a:pt x="346" y="2025"/>
                    <a:pt x="477" y="2596"/>
                  </a:cubicBezTo>
                  <a:cubicBezTo>
                    <a:pt x="489" y="2668"/>
                    <a:pt x="489" y="2739"/>
                    <a:pt x="572" y="2787"/>
                  </a:cubicBezTo>
                  <a:cubicBezTo>
                    <a:pt x="596" y="2751"/>
                    <a:pt x="632" y="2739"/>
                    <a:pt x="644" y="2715"/>
                  </a:cubicBezTo>
                  <a:cubicBezTo>
                    <a:pt x="894" y="2311"/>
                    <a:pt x="1132" y="1894"/>
                    <a:pt x="1370" y="1477"/>
                  </a:cubicBezTo>
                  <a:cubicBezTo>
                    <a:pt x="1429" y="1358"/>
                    <a:pt x="1441" y="1251"/>
                    <a:pt x="1429" y="1132"/>
                  </a:cubicBezTo>
                  <a:cubicBezTo>
                    <a:pt x="1417" y="1037"/>
                    <a:pt x="1382" y="929"/>
                    <a:pt x="1370" y="822"/>
                  </a:cubicBezTo>
                  <a:cubicBezTo>
                    <a:pt x="1322" y="596"/>
                    <a:pt x="1287" y="394"/>
                    <a:pt x="1239" y="168"/>
                  </a:cubicBezTo>
                  <a:cubicBezTo>
                    <a:pt x="1227" y="108"/>
                    <a:pt x="1203" y="48"/>
                    <a:pt x="1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4"/>
            <p:cNvSpPr/>
            <p:nvPr/>
          </p:nvSpPr>
          <p:spPr>
            <a:xfrm rot="2105959">
              <a:off x="9127744" y="330357"/>
              <a:ext cx="143198" cy="124686"/>
            </a:xfrm>
            <a:custGeom>
              <a:avLst/>
              <a:gdLst/>
              <a:ahLst/>
              <a:cxnLst/>
              <a:rect l="l" t="t" r="r" b="b"/>
              <a:pathLst>
                <a:path w="1903" h="1657" extrusionOk="0">
                  <a:moveTo>
                    <a:pt x="1807" y="0"/>
                  </a:moveTo>
                  <a:cubicBezTo>
                    <a:pt x="1785" y="0"/>
                    <a:pt x="1759" y="5"/>
                    <a:pt x="1727" y="13"/>
                  </a:cubicBezTo>
                  <a:cubicBezTo>
                    <a:pt x="1656" y="25"/>
                    <a:pt x="1596" y="49"/>
                    <a:pt x="1513" y="73"/>
                  </a:cubicBezTo>
                  <a:cubicBezTo>
                    <a:pt x="1388" y="92"/>
                    <a:pt x="1256" y="157"/>
                    <a:pt x="1116" y="157"/>
                  </a:cubicBezTo>
                  <a:cubicBezTo>
                    <a:pt x="1082" y="157"/>
                    <a:pt x="1048" y="153"/>
                    <a:pt x="1013" y="144"/>
                  </a:cubicBezTo>
                  <a:cubicBezTo>
                    <a:pt x="1013" y="192"/>
                    <a:pt x="977" y="216"/>
                    <a:pt x="941" y="239"/>
                  </a:cubicBezTo>
                  <a:cubicBezTo>
                    <a:pt x="846" y="239"/>
                    <a:pt x="786" y="263"/>
                    <a:pt x="739" y="347"/>
                  </a:cubicBezTo>
                  <a:cubicBezTo>
                    <a:pt x="501" y="763"/>
                    <a:pt x="251" y="1168"/>
                    <a:pt x="13" y="1585"/>
                  </a:cubicBezTo>
                  <a:cubicBezTo>
                    <a:pt x="1" y="1597"/>
                    <a:pt x="1" y="1632"/>
                    <a:pt x="13" y="1644"/>
                  </a:cubicBezTo>
                  <a:cubicBezTo>
                    <a:pt x="24" y="1656"/>
                    <a:pt x="60" y="1656"/>
                    <a:pt x="72" y="1656"/>
                  </a:cubicBezTo>
                  <a:cubicBezTo>
                    <a:pt x="465" y="1513"/>
                    <a:pt x="858" y="1406"/>
                    <a:pt x="1251" y="1299"/>
                  </a:cubicBezTo>
                  <a:cubicBezTo>
                    <a:pt x="1334" y="1275"/>
                    <a:pt x="1429" y="1263"/>
                    <a:pt x="1513" y="1228"/>
                  </a:cubicBezTo>
                  <a:cubicBezTo>
                    <a:pt x="1608" y="1204"/>
                    <a:pt x="1679" y="1144"/>
                    <a:pt x="1691" y="1037"/>
                  </a:cubicBezTo>
                  <a:cubicBezTo>
                    <a:pt x="1691" y="990"/>
                    <a:pt x="1715" y="966"/>
                    <a:pt x="1727" y="930"/>
                  </a:cubicBezTo>
                  <a:cubicBezTo>
                    <a:pt x="1775" y="668"/>
                    <a:pt x="1834" y="406"/>
                    <a:pt x="1894" y="144"/>
                  </a:cubicBezTo>
                  <a:cubicBezTo>
                    <a:pt x="1903" y="45"/>
                    <a:pt x="1877" y="0"/>
                    <a:pt x="18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426;p43">
            <a:extLst>
              <a:ext uri="{FF2B5EF4-FFF2-40B4-BE49-F238E27FC236}">
                <a16:creationId xmlns:a16="http://schemas.microsoft.com/office/drawing/2014/main" id="{F3DD5E62-59A2-E690-EC2F-F351C6FA6C92}"/>
              </a:ext>
            </a:extLst>
          </p:cNvPr>
          <p:cNvSpPr txBox="1">
            <a:spLocks/>
          </p:cNvSpPr>
          <p:nvPr/>
        </p:nvSpPr>
        <p:spPr>
          <a:xfrm>
            <a:off x="713225" y="521225"/>
            <a:ext cx="77175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20000"/>
              </a:lnSpc>
              <a:spcBef>
                <a:spcPts val="3000"/>
              </a:spcBef>
              <a:spcAft>
                <a:spcPts val="0"/>
              </a:spcAft>
              <a:buClr>
                <a:schemeClr val="dk1"/>
              </a:buClr>
              <a:buSzPts val="3300"/>
              <a:buFont typeface="Quicksand"/>
              <a:buNone/>
              <a:defRPr sz="3500" b="1" i="0" u="none" strike="noStrike" cap="none">
                <a:solidFill>
                  <a:schemeClr val="dk1"/>
                </a:solidFill>
                <a:latin typeface="Quicksand"/>
                <a:ea typeface="Quicksand"/>
                <a:cs typeface="Quicksand"/>
                <a:sym typeface="Quicksand"/>
              </a:defRPr>
            </a:lvl1pPr>
            <a:lvl2pPr marR="0" lvl="1" algn="l" rtl="0">
              <a:lnSpc>
                <a:spcPct val="10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9pPr>
          </a:lstStyle>
          <a:p>
            <a:pPr>
              <a:spcBef>
                <a:spcPts val="0"/>
              </a:spcBef>
            </a:pPr>
            <a:r>
              <a:rPr lang="en" dirty="0"/>
              <a:t>COMPOSITION </a:t>
            </a:r>
            <a:r>
              <a:rPr lang="en" b="0" dirty="0"/>
              <a:t>vs </a:t>
            </a:r>
            <a:r>
              <a:rPr lang="en" dirty="0"/>
              <a:t>INHERITANCE</a:t>
            </a:r>
            <a:endParaRPr lang="en-US" b="0" dirty="0"/>
          </a:p>
        </p:txBody>
      </p:sp>
      <p:sp>
        <p:nvSpPr>
          <p:cNvPr id="20" name="Google Shape;1038;p33">
            <a:extLst>
              <a:ext uri="{FF2B5EF4-FFF2-40B4-BE49-F238E27FC236}">
                <a16:creationId xmlns:a16="http://schemas.microsoft.com/office/drawing/2014/main" id="{AA245835-A6E9-AEB7-EE8C-217A25654CF3}"/>
              </a:ext>
            </a:extLst>
          </p:cNvPr>
          <p:cNvSpPr txBox="1">
            <a:spLocks/>
          </p:cNvSpPr>
          <p:nvPr/>
        </p:nvSpPr>
        <p:spPr>
          <a:xfrm>
            <a:off x="1097280" y="1280472"/>
            <a:ext cx="7109460" cy="258370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9pPr>
          </a:lstStyle>
          <a:p>
            <a:pPr marL="285750" indent="-285750" algn="l">
              <a:buFont typeface="Arial" panose="020B0604020202020204" pitchFamily="34" charset="0"/>
              <a:buChar char="•"/>
            </a:pPr>
            <a:r>
              <a:rPr lang="en-US" dirty="0">
                <a:latin typeface="Quicksand" panose="020B0604020202020204" charset="0"/>
              </a:rPr>
              <a:t>Classes should achieve polymorphic behavior and code reuse by their composition, rather than inheritance from a base or parent class.</a:t>
            </a:r>
          </a:p>
          <a:p>
            <a:pPr marL="285750" indent="-285750" algn="l">
              <a:buFont typeface="Arial" panose="020B0604020202020204" pitchFamily="34" charset="0"/>
              <a:buChar char="•"/>
            </a:pPr>
            <a:endParaRPr lang="en-US" dirty="0">
              <a:latin typeface="Quicksand" panose="020B0604020202020204" charset="0"/>
            </a:endParaRPr>
          </a:p>
          <a:p>
            <a:pPr marL="285750" indent="-285750" algn="l">
              <a:buFont typeface="Arial" panose="020B0604020202020204" pitchFamily="34" charset="0"/>
              <a:buChar char="•"/>
            </a:pPr>
            <a:r>
              <a:rPr lang="en-US" b="1" dirty="0">
                <a:solidFill>
                  <a:schemeClr val="accent1"/>
                </a:solidFill>
                <a:latin typeface="Quicksand" panose="020B0604020202020204" charset="0"/>
              </a:rPr>
              <a:t>Inheritance</a:t>
            </a:r>
          </a:p>
          <a:p>
            <a:pPr marL="0" indent="0" algn="l"/>
            <a:r>
              <a:rPr lang="en-US" dirty="0">
                <a:latin typeface="Quicksand" panose="020B0604020202020204" charset="0"/>
              </a:rPr>
              <a:t>Sub-classes become dependent on parent classes.</a:t>
            </a:r>
          </a:p>
          <a:p>
            <a:pPr marL="0" indent="0" algn="l"/>
            <a:r>
              <a:rPr lang="en-US" dirty="0">
                <a:latin typeface="Quicksand" panose="020B0604020202020204" charset="0"/>
              </a:rPr>
              <a:t>Changes could create ripple effects.</a:t>
            </a:r>
          </a:p>
          <a:p>
            <a:pPr marL="0" indent="0" algn="l"/>
            <a:endParaRPr lang="en-US" dirty="0">
              <a:latin typeface="Quicksand" panose="020B0604020202020204" charset="0"/>
            </a:endParaRPr>
          </a:p>
          <a:p>
            <a:pPr marL="285750" indent="-285750" algn="l">
              <a:buFont typeface="Arial" panose="020B0604020202020204" pitchFamily="34" charset="0"/>
              <a:buChar char="•"/>
            </a:pPr>
            <a:r>
              <a:rPr lang="en-US" b="1" dirty="0">
                <a:solidFill>
                  <a:schemeClr val="accent1"/>
                </a:solidFill>
                <a:latin typeface="Quicksand" panose="020B0604020202020204" charset="0"/>
              </a:rPr>
              <a:t>Composition</a:t>
            </a:r>
          </a:p>
          <a:p>
            <a:pPr marL="0" indent="0" algn="l"/>
            <a:r>
              <a:rPr lang="en-US" dirty="0">
                <a:solidFill>
                  <a:schemeClr val="tx1"/>
                </a:solidFill>
                <a:latin typeface="Quicksand" panose="020B0604020202020204" charset="0"/>
              </a:rPr>
              <a:t>Composing smaller, more focused classes out of functionalities.</a:t>
            </a:r>
          </a:p>
          <a:p>
            <a:pPr marL="0" indent="0" algn="l"/>
            <a:r>
              <a:rPr lang="en-US" dirty="0">
                <a:solidFill>
                  <a:schemeClr val="tx1"/>
                </a:solidFill>
                <a:latin typeface="Quicksand" panose="020B0604020202020204" charset="0"/>
              </a:rPr>
              <a:t>Leads to more reusable and extendable code.</a:t>
            </a:r>
          </a:p>
          <a:p>
            <a:pPr marL="0" indent="0" algn="l"/>
            <a:endParaRPr lang="en-US" dirty="0">
              <a:solidFill>
                <a:schemeClr val="tx1"/>
              </a:solidFill>
              <a:latin typeface="Quicksand" panose="020B0604020202020204" charset="0"/>
            </a:endParaRPr>
          </a:p>
          <a:p>
            <a:pPr marL="0" indent="0" algn="l"/>
            <a:r>
              <a:rPr lang="en-US" dirty="0">
                <a:solidFill>
                  <a:schemeClr val="tx1"/>
                </a:solidFill>
                <a:latin typeface="Quicksand" panose="020B0604020202020204" charset="0"/>
              </a:rPr>
              <a:t>* May not always be the best approach. Developers should make the decision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7"/>
        <p:cNvGrpSpPr/>
        <p:nvPr/>
      </p:nvGrpSpPr>
      <p:grpSpPr>
        <a:xfrm>
          <a:off x="0" y="0"/>
          <a:ext cx="0" cy="0"/>
          <a:chOff x="0" y="0"/>
          <a:chExt cx="0" cy="0"/>
        </a:xfrm>
      </p:grpSpPr>
      <p:sp>
        <p:nvSpPr>
          <p:cNvPr id="4" name="Title 1">
            <a:extLst>
              <a:ext uri="{FF2B5EF4-FFF2-40B4-BE49-F238E27FC236}">
                <a16:creationId xmlns:a16="http://schemas.microsoft.com/office/drawing/2014/main" id="{CB09CE99-AC95-0664-BF8E-1AE4F30A3D1A}"/>
              </a:ext>
            </a:extLst>
          </p:cNvPr>
          <p:cNvSpPr>
            <a:spLocks noGrp="1"/>
          </p:cNvSpPr>
          <p:nvPr>
            <p:ph type="title"/>
          </p:nvPr>
        </p:nvSpPr>
        <p:spPr>
          <a:xfrm>
            <a:off x="2973630" y="2035650"/>
            <a:ext cx="5523709" cy="1072200"/>
          </a:xfrm>
        </p:spPr>
        <p:txBody>
          <a:bodyPr/>
          <a:lstStyle/>
          <a:p>
            <a:r>
              <a:rPr lang="en-US" sz="4800" dirty="0"/>
              <a:t>Project Requirements</a:t>
            </a:r>
          </a:p>
        </p:txBody>
      </p:sp>
      <p:sp>
        <p:nvSpPr>
          <p:cNvPr id="5" name="Google Shape;1107;p35">
            <a:extLst>
              <a:ext uri="{FF2B5EF4-FFF2-40B4-BE49-F238E27FC236}">
                <a16:creationId xmlns:a16="http://schemas.microsoft.com/office/drawing/2014/main" id="{0266B64E-8350-CD56-0B4A-282BA90DB164}"/>
              </a:ext>
            </a:extLst>
          </p:cNvPr>
          <p:cNvSpPr/>
          <p:nvPr/>
        </p:nvSpPr>
        <p:spPr>
          <a:xfrm>
            <a:off x="6875368" y="1639500"/>
            <a:ext cx="1864500" cy="186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8000" b="1" dirty="0">
                <a:latin typeface="Quicksand" panose="020B0604020202020204" charset="0"/>
              </a:rPr>
              <a:t>1</a:t>
            </a:r>
            <a:endParaRPr sz="8000" b="1" dirty="0">
              <a:latin typeface="Quicksand" panose="020B0604020202020204" charset="0"/>
            </a:endParaRPr>
          </a:p>
        </p:txBody>
      </p:sp>
      <p:grpSp>
        <p:nvGrpSpPr>
          <p:cNvPr id="45" name="Google Shape;1079;p36">
            <a:extLst>
              <a:ext uri="{FF2B5EF4-FFF2-40B4-BE49-F238E27FC236}">
                <a16:creationId xmlns:a16="http://schemas.microsoft.com/office/drawing/2014/main" id="{F33B8D3F-8B3C-D4B3-4D57-838932AE1BCE}"/>
              </a:ext>
            </a:extLst>
          </p:cNvPr>
          <p:cNvGrpSpPr/>
          <p:nvPr/>
        </p:nvGrpSpPr>
        <p:grpSpPr>
          <a:xfrm>
            <a:off x="259280" y="866875"/>
            <a:ext cx="2346600" cy="3409750"/>
            <a:chOff x="836800" y="1651735"/>
            <a:chExt cx="2025725" cy="2943500"/>
          </a:xfrm>
        </p:grpSpPr>
        <p:sp>
          <p:nvSpPr>
            <p:cNvPr id="46" name="Google Shape;1080;p36">
              <a:extLst>
                <a:ext uri="{FF2B5EF4-FFF2-40B4-BE49-F238E27FC236}">
                  <a16:creationId xmlns:a16="http://schemas.microsoft.com/office/drawing/2014/main" id="{F2AF7671-7441-2166-4AF1-2D178D4D442D}"/>
                </a:ext>
              </a:extLst>
            </p:cNvPr>
            <p:cNvSpPr/>
            <p:nvPr/>
          </p:nvSpPr>
          <p:spPr>
            <a:xfrm>
              <a:off x="920000" y="4169610"/>
              <a:ext cx="1593975" cy="89425"/>
            </a:xfrm>
            <a:custGeom>
              <a:avLst/>
              <a:gdLst/>
              <a:ahLst/>
              <a:cxnLst/>
              <a:rect l="l" t="t" r="r" b="b"/>
              <a:pathLst>
                <a:path w="63759" h="3577" extrusionOk="0">
                  <a:moveTo>
                    <a:pt x="31880" y="0"/>
                  </a:moveTo>
                  <a:cubicBezTo>
                    <a:pt x="14267" y="0"/>
                    <a:pt x="1" y="799"/>
                    <a:pt x="1" y="1788"/>
                  </a:cubicBezTo>
                  <a:cubicBezTo>
                    <a:pt x="1" y="2777"/>
                    <a:pt x="14267" y="3576"/>
                    <a:pt x="31880" y="3576"/>
                  </a:cubicBezTo>
                  <a:cubicBezTo>
                    <a:pt x="49493" y="3576"/>
                    <a:pt x="63759" y="2777"/>
                    <a:pt x="63759" y="1788"/>
                  </a:cubicBezTo>
                  <a:cubicBezTo>
                    <a:pt x="63759" y="799"/>
                    <a:pt x="49493" y="0"/>
                    <a:pt x="31880" y="0"/>
                  </a:cubicBezTo>
                  <a:close/>
                </a:path>
              </a:pathLst>
            </a:custGeom>
            <a:solidFill>
              <a:srgbClr val="D6AE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81;p36">
              <a:extLst>
                <a:ext uri="{FF2B5EF4-FFF2-40B4-BE49-F238E27FC236}">
                  <a16:creationId xmlns:a16="http://schemas.microsoft.com/office/drawing/2014/main" id="{E684F7DD-1D00-F70F-EFE8-F376D14B1403}"/>
                </a:ext>
              </a:extLst>
            </p:cNvPr>
            <p:cNvSpPr/>
            <p:nvPr/>
          </p:nvSpPr>
          <p:spPr>
            <a:xfrm>
              <a:off x="836800" y="3343160"/>
              <a:ext cx="1729500" cy="41400"/>
            </a:xfrm>
            <a:custGeom>
              <a:avLst/>
              <a:gdLst/>
              <a:ahLst/>
              <a:cxnLst/>
              <a:rect l="l" t="t" r="r" b="b"/>
              <a:pathLst>
                <a:path w="69180" h="1656" extrusionOk="0">
                  <a:moveTo>
                    <a:pt x="837" y="0"/>
                  </a:moveTo>
                  <a:cubicBezTo>
                    <a:pt x="381" y="0"/>
                    <a:pt x="0" y="381"/>
                    <a:pt x="0" y="818"/>
                  </a:cubicBezTo>
                  <a:cubicBezTo>
                    <a:pt x="0" y="1275"/>
                    <a:pt x="381" y="1655"/>
                    <a:pt x="837" y="1655"/>
                  </a:cubicBezTo>
                  <a:lnTo>
                    <a:pt x="68361" y="1655"/>
                  </a:lnTo>
                  <a:cubicBezTo>
                    <a:pt x="68799" y="1655"/>
                    <a:pt x="69179" y="1275"/>
                    <a:pt x="69160" y="818"/>
                  </a:cubicBezTo>
                  <a:cubicBezTo>
                    <a:pt x="69160" y="381"/>
                    <a:pt x="68780" y="0"/>
                    <a:pt x="68323" y="0"/>
                  </a:cubicBezTo>
                  <a:close/>
                </a:path>
              </a:pathLst>
            </a:custGeom>
            <a:solidFill>
              <a:srgbClr val="97B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82;p36">
              <a:extLst>
                <a:ext uri="{FF2B5EF4-FFF2-40B4-BE49-F238E27FC236}">
                  <a16:creationId xmlns:a16="http://schemas.microsoft.com/office/drawing/2014/main" id="{758853A5-663E-019B-D70F-175C4BA46B85}"/>
                </a:ext>
              </a:extLst>
            </p:cNvPr>
            <p:cNvSpPr/>
            <p:nvPr/>
          </p:nvSpPr>
          <p:spPr>
            <a:xfrm>
              <a:off x="1046025" y="3130135"/>
              <a:ext cx="85625" cy="461275"/>
            </a:xfrm>
            <a:custGeom>
              <a:avLst/>
              <a:gdLst/>
              <a:ahLst/>
              <a:cxnLst/>
              <a:rect l="l" t="t" r="r" b="b"/>
              <a:pathLst>
                <a:path w="3425" h="18451" extrusionOk="0">
                  <a:moveTo>
                    <a:pt x="1712" y="0"/>
                  </a:moveTo>
                  <a:cubicBezTo>
                    <a:pt x="761" y="0"/>
                    <a:pt x="0" y="761"/>
                    <a:pt x="0" y="1712"/>
                  </a:cubicBezTo>
                  <a:lnTo>
                    <a:pt x="0" y="16738"/>
                  </a:lnTo>
                  <a:cubicBezTo>
                    <a:pt x="0" y="17689"/>
                    <a:pt x="761" y="18450"/>
                    <a:pt x="1712" y="18450"/>
                  </a:cubicBezTo>
                  <a:cubicBezTo>
                    <a:pt x="2663" y="18450"/>
                    <a:pt x="3424" y="17689"/>
                    <a:pt x="3424" y="16738"/>
                  </a:cubicBezTo>
                  <a:lnTo>
                    <a:pt x="3424" y="1712"/>
                  </a:lnTo>
                  <a:cubicBezTo>
                    <a:pt x="3424" y="761"/>
                    <a:pt x="2663" y="0"/>
                    <a:pt x="1712" y="0"/>
                  </a:cubicBezTo>
                  <a:close/>
                </a:path>
              </a:pathLst>
            </a:custGeom>
            <a:solidFill>
              <a:srgbClr val="568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83;p36">
              <a:extLst>
                <a:ext uri="{FF2B5EF4-FFF2-40B4-BE49-F238E27FC236}">
                  <a16:creationId xmlns:a16="http://schemas.microsoft.com/office/drawing/2014/main" id="{575F6D4C-35A7-0C6E-8E6D-3BF9230EF5FB}"/>
                </a:ext>
              </a:extLst>
            </p:cNvPr>
            <p:cNvSpPr/>
            <p:nvPr/>
          </p:nvSpPr>
          <p:spPr>
            <a:xfrm>
              <a:off x="980400" y="3196685"/>
              <a:ext cx="65650" cy="329575"/>
            </a:xfrm>
            <a:custGeom>
              <a:avLst/>
              <a:gdLst/>
              <a:ahLst/>
              <a:cxnLst/>
              <a:rect l="l" t="t" r="r" b="b"/>
              <a:pathLst>
                <a:path w="2626" h="13183" extrusionOk="0">
                  <a:moveTo>
                    <a:pt x="2625" y="1"/>
                  </a:moveTo>
                  <a:cubicBezTo>
                    <a:pt x="1180" y="1"/>
                    <a:pt x="1" y="1161"/>
                    <a:pt x="1" y="2626"/>
                  </a:cubicBezTo>
                  <a:lnTo>
                    <a:pt x="1" y="10538"/>
                  </a:lnTo>
                  <a:cubicBezTo>
                    <a:pt x="1" y="11984"/>
                    <a:pt x="1199" y="13182"/>
                    <a:pt x="2625" y="13182"/>
                  </a:cubicBezTo>
                  <a:lnTo>
                    <a:pt x="2625" y="1"/>
                  </a:lnTo>
                  <a:close/>
                </a:path>
              </a:pathLst>
            </a:custGeom>
            <a:solidFill>
              <a:srgbClr val="196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84;p36">
              <a:extLst>
                <a:ext uri="{FF2B5EF4-FFF2-40B4-BE49-F238E27FC236}">
                  <a16:creationId xmlns:a16="http://schemas.microsoft.com/office/drawing/2014/main" id="{C689EBF6-F6A8-AF21-24EE-F37D2644C9B0}"/>
                </a:ext>
              </a:extLst>
            </p:cNvPr>
            <p:cNvSpPr/>
            <p:nvPr/>
          </p:nvSpPr>
          <p:spPr>
            <a:xfrm>
              <a:off x="924775" y="3278960"/>
              <a:ext cx="55650" cy="164550"/>
            </a:xfrm>
            <a:custGeom>
              <a:avLst/>
              <a:gdLst/>
              <a:ahLst/>
              <a:cxnLst/>
              <a:rect l="l" t="t" r="r" b="b"/>
              <a:pathLst>
                <a:path w="2226" h="6582" extrusionOk="0">
                  <a:moveTo>
                    <a:pt x="2226" y="1"/>
                  </a:moveTo>
                  <a:cubicBezTo>
                    <a:pt x="989" y="1"/>
                    <a:pt x="0" y="990"/>
                    <a:pt x="0" y="2226"/>
                  </a:cubicBezTo>
                  <a:lnTo>
                    <a:pt x="0" y="4318"/>
                  </a:lnTo>
                  <a:cubicBezTo>
                    <a:pt x="0" y="5574"/>
                    <a:pt x="989" y="6582"/>
                    <a:pt x="2226" y="6582"/>
                  </a:cubicBezTo>
                  <a:lnTo>
                    <a:pt x="2226" y="1"/>
                  </a:lnTo>
                  <a:close/>
                </a:path>
              </a:pathLst>
            </a:custGeom>
            <a:solidFill>
              <a:srgbClr val="0C3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085;p36">
              <a:extLst>
                <a:ext uri="{FF2B5EF4-FFF2-40B4-BE49-F238E27FC236}">
                  <a16:creationId xmlns:a16="http://schemas.microsoft.com/office/drawing/2014/main" id="{8EC33020-022D-0F44-C7EB-4A4790E857D5}"/>
                </a:ext>
              </a:extLst>
            </p:cNvPr>
            <p:cNvSpPr/>
            <p:nvPr/>
          </p:nvSpPr>
          <p:spPr>
            <a:xfrm>
              <a:off x="1065525" y="3137260"/>
              <a:ext cx="25" cy="441775"/>
            </a:xfrm>
            <a:custGeom>
              <a:avLst/>
              <a:gdLst/>
              <a:ahLst/>
              <a:cxnLst/>
              <a:rect l="l" t="t" r="r" b="b"/>
              <a:pathLst>
                <a:path w="1" h="17671" fill="none" extrusionOk="0">
                  <a:moveTo>
                    <a:pt x="0" y="0"/>
                  </a:moveTo>
                  <a:lnTo>
                    <a:pt x="0" y="17671"/>
                  </a:lnTo>
                </a:path>
              </a:pathLst>
            </a:custGeom>
            <a:noFill/>
            <a:ln w="4275" cap="flat" cmpd="sng">
              <a:solidFill>
                <a:srgbClr val="91B8CE"/>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86;p36">
              <a:extLst>
                <a:ext uri="{FF2B5EF4-FFF2-40B4-BE49-F238E27FC236}">
                  <a16:creationId xmlns:a16="http://schemas.microsoft.com/office/drawing/2014/main" id="{D34DAD27-2332-A4A0-D4D8-D5AC2892DAA0}"/>
                </a:ext>
              </a:extLst>
            </p:cNvPr>
            <p:cNvSpPr/>
            <p:nvPr/>
          </p:nvSpPr>
          <p:spPr>
            <a:xfrm>
              <a:off x="2271450" y="3130135"/>
              <a:ext cx="85600" cy="461275"/>
            </a:xfrm>
            <a:custGeom>
              <a:avLst/>
              <a:gdLst/>
              <a:ahLst/>
              <a:cxnLst/>
              <a:rect l="l" t="t" r="r" b="b"/>
              <a:pathLst>
                <a:path w="3424" h="18451" extrusionOk="0">
                  <a:moveTo>
                    <a:pt x="1712" y="0"/>
                  </a:moveTo>
                  <a:cubicBezTo>
                    <a:pt x="761" y="0"/>
                    <a:pt x="0" y="761"/>
                    <a:pt x="0" y="1712"/>
                  </a:cubicBezTo>
                  <a:lnTo>
                    <a:pt x="0" y="16738"/>
                  </a:lnTo>
                  <a:cubicBezTo>
                    <a:pt x="0" y="17689"/>
                    <a:pt x="761" y="18450"/>
                    <a:pt x="1712" y="18450"/>
                  </a:cubicBezTo>
                  <a:cubicBezTo>
                    <a:pt x="2663" y="18450"/>
                    <a:pt x="3424" y="17689"/>
                    <a:pt x="3424" y="16738"/>
                  </a:cubicBezTo>
                  <a:lnTo>
                    <a:pt x="3424" y="1712"/>
                  </a:lnTo>
                  <a:cubicBezTo>
                    <a:pt x="3424" y="761"/>
                    <a:pt x="2663" y="0"/>
                    <a:pt x="1712" y="0"/>
                  </a:cubicBezTo>
                  <a:close/>
                </a:path>
              </a:pathLst>
            </a:custGeom>
            <a:solidFill>
              <a:srgbClr val="568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087;p36">
              <a:extLst>
                <a:ext uri="{FF2B5EF4-FFF2-40B4-BE49-F238E27FC236}">
                  <a16:creationId xmlns:a16="http://schemas.microsoft.com/office/drawing/2014/main" id="{E0C983A0-1B0F-3913-9100-76FF8E722827}"/>
                </a:ext>
              </a:extLst>
            </p:cNvPr>
            <p:cNvSpPr/>
            <p:nvPr/>
          </p:nvSpPr>
          <p:spPr>
            <a:xfrm>
              <a:off x="2357025" y="3196685"/>
              <a:ext cx="65650" cy="329575"/>
            </a:xfrm>
            <a:custGeom>
              <a:avLst/>
              <a:gdLst/>
              <a:ahLst/>
              <a:cxnLst/>
              <a:rect l="l" t="t" r="r" b="b"/>
              <a:pathLst>
                <a:path w="2626" h="13183" extrusionOk="0">
                  <a:moveTo>
                    <a:pt x="1" y="1"/>
                  </a:moveTo>
                  <a:lnTo>
                    <a:pt x="1" y="13182"/>
                  </a:lnTo>
                  <a:cubicBezTo>
                    <a:pt x="1465" y="13182"/>
                    <a:pt x="2626" y="11984"/>
                    <a:pt x="2626" y="10538"/>
                  </a:cubicBezTo>
                  <a:lnTo>
                    <a:pt x="2626" y="2626"/>
                  </a:lnTo>
                  <a:cubicBezTo>
                    <a:pt x="2626" y="1161"/>
                    <a:pt x="1465" y="1"/>
                    <a:pt x="1" y="1"/>
                  </a:cubicBezTo>
                  <a:close/>
                </a:path>
              </a:pathLst>
            </a:custGeom>
            <a:solidFill>
              <a:srgbClr val="196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88;p36">
              <a:extLst>
                <a:ext uri="{FF2B5EF4-FFF2-40B4-BE49-F238E27FC236}">
                  <a16:creationId xmlns:a16="http://schemas.microsoft.com/office/drawing/2014/main" id="{7C7376AB-B3DF-AF1C-79CC-7F26493170B4}"/>
                </a:ext>
              </a:extLst>
            </p:cNvPr>
            <p:cNvSpPr/>
            <p:nvPr/>
          </p:nvSpPr>
          <p:spPr>
            <a:xfrm>
              <a:off x="2422650" y="3278960"/>
              <a:ext cx="55675" cy="164550"/>
            </a:xfrm>
            <a:custGeom>
              <a:avLst/>
              <a:gdLst/>
              <a:ahLst/>
              <a:cxnLst/>
              <a:rect l="l" t="t" r="r" b="b"/>
              <a:pathLst>
                <a:path w="2227" h="6582" extrusionOk="0">
                  <a:moveTo>
                    <a:pt x="1" y="1"/>
                  </a:moveTo>
                  <a:lnTo>
                    <a:pt x="1" y="6582"/>
                  </a:lnTo>
                  <a:cubicBezTo>
                    <a:pt x="1237" y="6582"/>
                    <a:pt x="2226" y="5574"/>
                    <a:pt x="2226" y="4318"/>
                  </a:cubicBezTo>
                  <a:lnTo>
                    <a:pt x="2226" y="2226"/>
                  </a:lnTo>
                  <a:cubicBezTo>
                    <a:pt x="2226" y="990"/>
                    <a:pt x="1237" y="1"/>
                    <a:pt x="1" y="1"/>
                  </a:cubicBezTo>
                  <a:close/>
                </a:path>
              </a:pathLst>
            </a:custGeom>
            <a:solidFill>
              <a:srgbClr val="0C3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89;p36">
              <a:extLst>
                <a:ext uri="{FF2B5EF4-FFF2-40B4-BE49-F238E27FC236}">
                  <a16:creationId xmlns:a16="http://schemas.microsoft.com/office/drawing/2014/main" id="{533E5947-1AA4-5ED9-3C85-CA4124220D38}"/>
                </a:ext>
              </a:extLst>
            </p:cNvPr>
            <p:cNvSpPr/>
            <p:nvPr/>
          </p:nvSpPr>
          <p:spPr>
            <a:xfrm>
              <a:off x="2337525" y="3137260"/>
              <a:ext cx="25" cy="441775"/>
            </a:xfrm>
            <a:custGeom>
              <a:avLst/>
              <a:gdLst/>
              <a:ahLst/>
              <a:cxnLst/>
              <a:rect l="l" t="t" r="r" b="b"/>
              <a:pathLst>
                <a:path w="1" h="17671" fill="none" extrusionOk="0">
                  <a:moveTo>
                    <a:pt x="1" y="0"/>
                  </a:moveTo>
                  <a:lnTo>
                    <a:pt x="1" y="17671"/>
                  </a:lnTo>
                </a:path>
              </a:pathLst>
            </a:custGeom>
            <a:noFill/>
            <a:ln w="4275" cap="flat" cmpd="sng">
              <a:solidFill>
                <a:srgbClr val="91B8CE"/>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090;p36">
              <a:extLst>
                <a:ext uri="{FF2B5EF4-FFF2-40B4-BE49-F238E27FC236}">
                  <a16:creationId xmlns:a16="http://schemas.microsoft.com/office/drawing/2014/main" id="{7FBB64F7-8287-2D3C-FC1A-4A388192B14D}"/>
                </a:ext>
              </a:extLst>
            </p:cNvPr>
            <p:cNvSpPr/>
            <p:nvPr/>
          </p:nvSpPr>
          <p:spPr>
            <a:xfrm>
              <a:off x="2124500" y="3317485"/>
              <a:ext cx="91800" cy="115100"/>
            </a:xfrm>
            <a:custGeom>
              <a:avLst/>
              <a:gdLst/>
              <a:ahLst/>
              <a:cxnLst/>
              <a:rect l="l" t="t" r="r" b="b"/>
              <a:pathLst>
                <a:path w="3672" h="4604" extrusionOk="0">
                  <a:moveTo>
                    <a:pt x="952" y="0"/>
                  </a:moveTo>
                  <a:cubicBezTo>
                    <a:pt x="438" y="0"/>
                    <a:pt x="1" y="419"/>
                    <a:pt x="1" y="951"/>
                  </a:cubicBezTo>
                  <a:lnTo>
                    <a:pt x="1" y="3595"/>
                  </a:lnTo>
                  <a:cubicBezTo>
                    <a:pt x="1" y="4166"/>
                    <a:pt x="457" y="4603"/>
                    <a:pt x="1028" y="4603"/>
                  </a:cubicBezTo>
                  <a:lnTo>
                    <a:pt x="2626" y="4603"/>
                  </a:lnTo>
                  <a:cubicBezTo>
                    <a:pt x="3177" y="4603"/>
                    <a:pt x="3634" y="4166"/>
                    <a:pt x="3672" y="3595"/>
                  </a:cubicBezTo>
                  <a:lnTo>
                    <a:pt x="3672" y="951"/>
                  </a:lnTo>
                  <a:cubicBezTo>
                    <a:pt x="3672" y="419"/>
                    <a:pt x="3234" y="0"/>
                    <a:pt x="2721" y="0"/>
                  </a:cubicBezTo>
                  <a:close/>
                </a:path>
              </a:pathLst>
            </a:custGeom>
            <a:solidFill>
              <a:srgbClr val="D386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091;p36">
              <a:extLst>
                <a:ext uri="{FF2B5EF4-FFF2-40B4-BE49-F238E27FC236}">
                  <a16:creationId xmlns:a16="http://schemas.microsoft.com/office/drawing/2014/main" id="{E1EE9493-6244-1303-EB67-0559349FA6F3}"/>
                </a:ext>
              </a:extLst>
            </p:cNvPr>
            <p:cNvSpPr/>
            <p:nvPr/>
          </p:nvSpPr>
          <p:spPr>
            <a:xfrm>
              <a:off x="2151600" y="3432560"/>
              <a:ext cx="36650" cy="725175"/>
            </a:xfrm>
            <a:custGeom>
              <a:avLst/>
              <a:gdLst/>
              <a:ahLst/>
              <a:cxnLst/>
              <a:rect l="l" t="t" r="r" b="b"/>
              <a:pathLst>
                <a:path w="1466" h="29007" extrusionOk="0">
                  <a:moveTo>
                    <a:pt x="1" y="0"/>
                  </a:moveTo>
                  <a:lnTo>
                    <a:pt x="1" y="29007"/>
                  </a:lnTo>
                  <a:lnTo>
                    <a:pt x="1465" y="29007"/>
                  </a:lnTo>
                  <a:lnTo>
                    <a:pt x="1465" y="0"/>
                  </a:lnTo>
                  <a:close/>
                </a:path>
              </a:pathLst>
            </a:custGeom>
            <a:solidFill>
              <a:srgbClr val="FDB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092;p36">
              <a:extLst>
                <a:ext uri="{FF2B5EF4-FFF2-40B4-BE49-F238E27FC236}">
                  <a16:creationId xmlns:a16="http://schemas.microsoft.com/office/drawing/2014/main" id="{281AC3B6-9B7A-09A5-AE5D-6D4D88938D83}"/>
                </a:ext>
              </a:extLst>
            </p:cNvPr>
            <p:cNvSpPr/>
            <p:nvPr/>
          </p:nvSpPr>
          <p:spPr>
            <a:xfrm>
              <a:off x="1187250" y="3317485"/>
              <a:ext cx="91800" cy="115100"/>
            </a:xfrm>
            <a:custGeom>
              <a:avLst/>
              <a:gdLst/>
              <a:ahLst/>
              <a:cxnLst/>
              <a:rect l="l" t="t" r="r" b="b"/>
              <a:pathLst>
                <a:path w="3672" h="4604" extrusionOk="0">
                  <a:moveTo>
                    <a:pt x="952" y="0"/>
                  </a:moveTo>
                  <a:cubicBezTo>
                    <a:pt x="438" y="0"/>
                    <a:pt x="1" y="419"/>
                    <a:pt x="1" y="951"/>
                  </a:cubicBezTo>
                  <a:lnTo>
                    <a:pt x="1" y="3595"/>
                  </a:lnTo>
                  <a:cubicBezTo>
                    <a:pt x="39" y="4166"/>
                    <a:pt x="476" y="4603"/>
                    <a:pt x="1047" y="4603"/>
                  </a:cubicBezTo>
                  <a:lnTo>
                    <a:pt x="2644" y="4603"/>
                  </a:lnTo>
                  <a:cubicBezTo>
                    <a:pt x="3215" y="4603"/>
                    <a:pt x="3672" y="4166"/>
                    <a:pt x="3672" y="3595"/>
                  </a:cubicBezTo>
                  <a:lnTo>
                    <a:pt x="3672" y="951"/>
                  </a:lnTo>
                  <a:cubicBezTo>
                    <a:pt x="3672" y="419"/>
                    <a:pt x="3234" y="0"/>
                    <a:pt x="2721" y="0"/>
                  </a:cubicBezTo>
                  <a:close/>
                </a:path>
              </a:pathLst>
            </a:custGeom>
            <a:solidFill>
              <a:srgbClr val="D386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093;p36">
              <a:extLst>
                <a:ext uri="{FF2B5EF4-FFF2-40B4-BE49-F238E27FC236}">
                  <a16:creationId xmlns:a16="http://schemas.microsoft.com/office/drawing/2014/main" id="{E3D45559-0C17-9AE4-1500-5B6DD8E58E50}"/>
                </a:ext>
              </a:extLst>
            </p:cNvPr>
            <p:cNvSpPr/>
            <p:nvPr/>
          </p:nvSpPr>
          <p:spPr>
            <a:xfrm>
              <a:off x="1215300" y="3433510"/>
              <a:ext cx="36650" cy="725175"/>
            </a:xfrm>
            <a:custGeom>
              <a:avLst/>
              <a:gdLst/>
              <a:ahLst/>
              <a:cxnLst/>
              <a:rect l="l" t="t" r="r" b="b"/>
              <a:pathLst>
                <a:path w="1466" h="29007" extrusionOk="0">
                  <a:moveTo>
                    <a:pt x="1" y="0"/>
                  </a:moveTo>
                  <a:lnTo>
                    <a:pt x="1" y="29007"/>
                  </a:lnTo>
                  <a:lnTo>
                    <a:pt x="1465" y="29007"/>
                  </a:lnTo>
                  <a:lnTo>
                    <a:pt x="1465" y="0"/>
                  </a:lnTo>
                  <a:close/>
                </a:path>
              </a:pathLst>
            </a:custGeom>
            <a:solidFill>
              <a:srgbClr val="FDB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094;p36">
              <a:extLst>
                <a:ext uri="{FF2B5EF4-FFF2-40B4-BE49-F238E27FC236}">
                  <a16:creationId xmlns:a16="http://schemas.microsoft.com/office/drawing/2014/main" id="{E87B502F-BBEE-6DA6-5B24-E9869CA4A10B}"/>
                </a:ext>
              </a:extLst>
            </p:cNvPr>
            <p:cNvSpPr/>
            <p:nvPr/>
          </p:nvSpPr>
          <p:spPr>
            <a:xfrm>
              <a:off x="1132100" y="4150585"/>
              <a:ext cx="1139375" cy="42825"/>
            </a:xfrm>
            <a:custGeom>
              <a:avLst/>
              <a:gdLst/>
              <a:ahLst/>
              <a:cxnLst/>
              <a:rect l="l" t="t" r="r" b="b"/>
              <a:pathLst>
                <a:path w="45575" h="1713" extrusionOk="0">
                  <a:moveTo>
                    <a:pt x="856" y="1"/>
                  </a:moveTo>
                  <a:cubicBezTo>
                    <a:pt x="381" y="1"/>
                    <a:pt x="0" y="381"/>
                    <a:pt x="0" y="857"/>
                  </a:cubicBezTo>
                  <a:cubicBezTo>
                    <a:pt x="0" y="1332"/>
                    <a:pt x="381" y="1713"/>
                    <a:pt x="856" y="1713"/>
                  </a:cubicBezTo>
                  <a:lnTo>
                    <a:pt x="44699" y="1713"/>
                  </a:lnTo>
                  <a:cubicBezTo>
                    <a:pt x="45194" y="1713"/>
                    <a:pt x="45574" y="1332"/>
                    <a:pt x="45574" y="857"/>
                  </a:cubicBezTo>
                  <a:cubicBezTo>
                    <a:pt x="45574" y="381"/>
                    <a:pt x="45194" y="1"/>
                    <a:pt x="44718" y="1"/>
                  </a:cubicBezTo>
                  <a:close/>
                </a:path>
              </a:pathLst>
            </a:custGeom>
            <a:solidFill>
              <a:srgbClr val="196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95;p36">
              <a:extLst>
                <a:ext uri="{FF2B5EF4-FFF2-40B4-BE49-F238E27FC236}">
                  <a16:creationId xmlns:a16="http://schemas.microsoft.com/office/drawing/2014/main" id="{053D49F0-77C0-C394-7680-E4788C490B99}"/>
                </a:ext>
              </a:extLst>
            </p:cNvPr>
            <p:cNvSpPr/>
            <p:nvPr/>
          </p:nvSpPr>
          <p:spPr>
            <a:xfrm>
              <a:off x="1455925" y="3803460"/>
              <a:ext cx="488375" cy="98925"/>
            </a:xfrm>
            <a:custGeom>
              <a:avLst/>
              <a:gdLst/>
              <a:ahLst/>
              <a:cxnLst/>
              <a:rect l="l" t="t" r="r" b="b"/>
              <a:pathLst>
                <a:path w="19535" h="3957" extrusionOk="0">
                  <a:moveTo>
                    <a:pt x="1979" y="0"/>
                  </a:moveTo>
                  <a:cubicBezTo>
                    <a:pt x="875" y="0"/>
                    <a:pt x="0" y="913"/>
                    <a:pt x="0" y="1979"/>
                  </a:cubicBezTo>
                  <a:cubicBezTo>
                    <a:pt x="0" y="3082"/>
                    <a:pt x="913" y="3957"/>
                    <a:pt x="1979" y="3957"/>
                  </a:cubicBezTo>
                  <a:lnTo>
                    <a:pt x="17557" y="3957"/>
                  </a:lnTo>
                  <a:cubicBezTo>
                    <a:pt x="18641" y="3957"/>
                    <a:pt x="19535" y="3082"/>
                    <a:pt x="19535" y="1979"/>
                  </a:cubicBezTo>
                  <a:cubicBezTo>
                    <a:pt x="19535" y="894"/>
                    <a:pt x="18622" y="0"/>
                    <a:pt x="17557" y="0"/>
                  </a:cubicBezTo>
                  <a:close/>
                </a:path>
              </a:pathLst>
            </a:custGeom>
            <a:solidFill>
              <a:srgbClr val="FDB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96;p36">
              <a:extLst>
                <a:ext uri="{FF2B5EF4-FFF2-40B4-BE49-F238E27FC236}">
                  <a16:creationId xmlns:a16="http://schemas.microsoft.com/office/drawing/2014/main" id="{87229FFD-F447-6070-9BE4-E9DD730B2A12}"/>
                </a:ext>
              </a:extLst>
            </p:cNvPr>
            <p:cNvSpPr/>
            <p:nvPr/>
          </p:nvSpPr>
          <p:spPr>
            <a:xfrm>
              <a:off x="1455925" y="3838160"/>
              <a:ext cx="488375" cy="64225"/>
            </a:xfrm>
            <a:custGeom>
              <a:avLst/>
              <a:gdLst/>
              <a:ahLst/>
              <a:cxnLst/>
              <a:rect l="l" t="t" r="r" b="b"/>
              <a:pathLst>
                <a:path w="19535" h="2569" extrusionOk="0">
                  <a:moveTo>
                    <a:pt x="95" y="1"/>
                  </a:moveTo>
                  <a:cubicBezTo>
                    <a:pt x="19" y="191"/>
                    <a:pt x="0" y="381"/>
                    <a:pt x="0" y="591"/>
                  </a:cubicBezTo>
                  <a:cubicBezTo>
                    <a:pt x="0" y="1656"/>
                    <a:pt x="875" y="2569"/>
                    <a:pt x="1979" y="2569"/>
                  </a:cubicBezTo>
                  <a:lnTo>
                    <a:pt x="17557" y="2569"/>
                  </a:lnTo>
                  <a:cubicBezTo>
                    <a:pt x="18622" y="2569"/>
                    <a:pt x="19535" y="1694"/>
                    <a:pt x="19535" y="591"/>
                  </a:cubicBezTo>
                  <a:cubicBezTo>
                    <a:pt x="19535" y="381"/>
                    <a:pt x="19497" y="191"/>
                    <a:pt x="19440" y="1"/>
                  </a:cubicBezTo>
                  <a:cubicBezTo>
                    <a:pt x="19173" y="781"/>
                    <a:pt x="18432" y="1351"/>
                    <a:pt x="17557" y="1351"/>
                  </a:cubicBezTo>
                  <a:lnTo>
                    <a:pt x="1979" y="1351"/>
                  </a:lnTo>
                  <a:cubicBezTo>
                    <a:pt x="1104" y="1351"/>
                    <a:pt x="362" y="781"/>
                    <a:pt x="95" y="1"/>
                  </a:cubicBezTo>
                  <a:close/>
                </a:path>
              </a:pathLst>
            </a:custGeom>
            <a:solidFill>
              <a:srgbClr val="562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097;p36">
              <a:extLst>
                <a:ext uri="{FF2B5EF4-FFF2-40B4-BE49-F238E27FC236}">
                  <a16:creationId xmlns:a16="http://schemas.microsoft.com/office/drawing/2014/main" id="{DDA99C18-EF1E-64AA-F30F-23FD0A90AE9B}"/>
                </a:ext>
              </a:extLst>
            </p:cNvPr>
            <p:cNvSpPr/>
            <p:nvPr/>
          </p:nvSpPr>
          <p:spPr>
            <a:xfrm>
              <a:off x="1526300" y="3902360"/>
              <a:ext cx="49950" cy="291050"/>
            </a:xfrm>
            <a:custGeom>
              <a:avLst/>
              <a:gdLst/>
              <a:ahLst/>
              <a:cxnLst/>
              <a:rect l="l" t="t" r="r" b="b"/>
              <a:pathLst>
                <a:path w="1998" h="11642" extrusionOk="0">
                  <a:moveTo>
                    <a:pt x="0" y="1"/>
                  </a:moveTo>
                  <a:lnTo>
                    <a:pt x="0" y="11642"/>
                  </a:lnTo>
                  <a:lnTo>
                    <a:pt x="1998" y="11642"/>
                  </a:lnTo>
                  <a:lnTo>
                    <a:pt x="1998" y="1"/>
                  </a:lnTo>
                  <a:close/>
                </a:path>
              </a:pathLst>
            </a:custGeom>
            <a:solidFill>
              <a:srgbClr val="568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098;p36">
              <a:extLst>
                <a:ext uri="{FF2B5EF4-FFF2-40B4-BE49-F238E27FC236}">
                  <a16:creationId xmlns:a16="http://schemas.microsoft.com/office/drawing/2014/main" id="{7F19AB7C-49EC-C5D1-2513-6E5F2DC13E16}"/>
                </a:ext>
              </a:extLst>
            </p:cNvPr>
            <p:cNvSpPr/>
            <p:nvPr/>
          </p:nvSpPr>
          <p:spPr>
            <a:xfrm>
              <a:off x="1526300" y="3902360"/>
              <a:ext cx="49950" cy="39500"/>
            </a:xfrm>
            <a:custGeom>
              <a:avLst/>
              <a:gdLst/>
              <a:ahLst/>
              <a:cxnLst/>
              <a:rect l="l" t="t" r="r" b="b"/>
              <a:pathLst>
                <a:path w="1998" h="1580" extrusionOk="0">
                  <a:moveTo>
                    <a:pt x="0" y="1"/>
                  </a:moveTo>
                  <a:lnTo>
                    <a:pt x="0" y="1580"/>
                  </a:lnTo>
                  <a:lnTo>
                    <a:pt x="1998" y="1580"/>
                  </a:lnTo>
                  <a:lnTo>
                    <a:pt x="1998" y="1"/>
                  </a:lnTo>
                  <a:close/>
                </a:path>
              </a:pathLst>
            </a:custGeom>
            <a:solidFill>
              <a:srgbClr val="196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099;p36">
              <a:extLst>
                <a:ext uri="{FF2B5EF4-FFF2-40B4-BE49-F238E27FC236}">
                  <a16:creationId xmlns:a16="http://schemas.microsoft.com/office/drawing/2014/main" id="{F9289FDC-E240-4495-2AEC-5ADA237D4747}"/>
                </a:ext>
              </a:extLst>
            </p:cNvPr>
            <p:cNvSpPr/>
            <p:nvPr/>
          </p:nvSpPr>
          <p:spPr>
            <a:xfrm>
              <a:off x="1826825" y="3902360"/>
              <a:ext cx="49950" cy="291050"/>
            </a:xfrm>
            <a:custGeom>
              <a:avLst/>
              <a:gdLst/>
              <a:ahLst/>
              <a:cxnLst/>
              <a:rect l="l" t="t" r="r" b="b"/>
              <a:pathLst>
                <a:path w="1998" h="11642" extrusionOk="0">
                  <a:moveTo>
                    <a:pt x="1" y="1"/>
                  </a:moveTo>
                  <a:lnTo>
                    <a:pt x="1" y="11642"/>
                  </a:lnTo>
                  <a:lnTo>
                    <a:pt x="1998" y="11642"/>
                  </a:lnTo>
                  <a:lnTo>
                    <a:pt x="1998" y="1"/>
                  </a:lnTo>
                  <a:close/>
                </a:path>
              </a:pathLst>
            </a:custGeom>
            <a:solidFill>
              <a:srgbClr val="568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100;p36">
              <a:extLst>
                <a:ext uri="{FF2B5EF4-FFF2-40B4-BE49-F238E27FC236}">
                  <a16:creationId xmlns:a16="http://schemas.microsoft.com/office/drawing/2014/main" id="{020C514A-0388-A92F-0B90-8C74D8D9EC26}"/>
                </a:ext>
              </a:extLst>
            </p:cNvPr>
            <p:cNvSpPr/>
            <p:nvPr/>
          </p:nvSpPr>
          <p:spPr>
            <a:xfrm>
              <a:off x="1826825" y="3902360"/>
              <a:ext cx="49950" cy="39500"/>
            </a:xfrm>
            <a:custGeom>
              <a:avLst/>
              <a:gdLst/>
              <a:ahLst/>
              <a:cxnLst/>
              <a:rect l="l" t="t" r="r" b="b"/>
              <a:pathLst>
                <a:path w="1998" h="1580" extrusionOk="0">
                  <a:moveTo>
                    <a:pt x="1" y="1"/>
                  </a:moveTo>
                  <a:lnTo>
                    <a:pt x="1" y="1580"/>
                  </a:lnTo>
                  <a:lnTo>
                    <a:pt x="1998" y="1580"/>
                  </a:lnTo>
                  <a:lnTo>
                    <a:pt x="1998" y="1"/>
                  </a:lnTo>
                  <a:close/>
                </a:path>
              </a:pathLst>
            </a:custGeom>
            <a:solidFill>
              <a:srgbClr val="196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101;p36">
              <a:extLst>
                <a:ext uri="{FF2B5EF4-FFF2-40B4-BE49-F238E27FC236}">
                  <a16:creationId xmlns:a16="http://schemas.microsoft.com/office/drawing/2014/main" id="{65427813-321C-CAB6-5B63-7E64C3F90225}"/>
                </a:ext>
              </a:extLst>
            </p:cNvPr>
            <p:cNvSpPr/>
            <p:nvPr/>
          </p:nvSpPr>
          <p:spPr>
            <a:xfrm>
              <a:off x="1495400" y="4166285"/>
              <a:ext cx="413725" cy="27125"/>
            </a:xfrm>
            <a:custGeom>
              <a:avLst/>
              <a:gdLst/>
              <a:ahLst/>
              <a:cxnLst/>
              <a:rect l="l" t="t" r="r" b="b"/>
              <a:pathLst>
                <a:path w="16549" h="1085" extrusionOk="0">
                  <a:moveTo>
                    <a:pt x="552" y="0"/>
                  </a:moveTo>
                  <a:cubicBezTo>
                    <a:pt x="228" y="0"/>
                    <a:pt x="0" y="229"/>
                    <a:pt x="0" y="552"/>
                  </a:cubicBezTo>
                  <a:cubicBezTo>
                    <a:pt x="0" y="856"/>
                    <a:pt x="228" y="1085"/>
                    <a:pt x="552" y="1085"/>
                  </a:cubicBezTo>
                  <a:lnTo>
                    <a:pt x="15997" y="1085"/>
                  </a:lnTo>
                  <a:cubicBezTo>
                    <a:pt x="16282" y="1085"/>
                    <a:pt x="16548" y="856"/>
                    <a:pt x="16548" y="552"/>
                  </a:cubicBezTo>
                  <a:cubicBezTo>
                    <a:pt x="16548" y="229"/>
                    <a:pt x="16301" y="0"/>
                    <a:pt x="15997" y="0"/>
                  </a:cubicBezTo>
                  <a:close/>
                </a:path>
              </a:pathLst>
            </a:custGeom>
            <a:solidFill>
              <a:srgbClr val="0C3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102;p36">
              <a:extLst>
                <a:ext uri="{FF2B5EF4-FFF2-40B4-BE49-F238E27FC236}">
                  <a16:creationId xmlns:a16="http://schemas.microsoft.com/office/drawing/2014/main" id="{D1B18A7D-C781-4468-5868-EF1B864A1C64}"/>
                </a:ext>
              </a:extLst>
            </p:cNvPr>
            <p:cNvSpPr/>
            <p:nvPr/>
          </p:nvSpPr>
          <p:spPr>
            <a:xfrm>
              <a:off x="1505375" y="3443485"/>
              <a:ext cx="386625" cy="360000"/>
            </a:xfrm>
            <a:custGeom>
              <a:avLst/>
              <a:gdLst/>
              <a:ahLst/>
              <a:cxnLst/>
              <a:rect l="l" t="t" r="r" b="b"/>
              <a:pathLst>
                <a:path w="15465" h="14400" extrusionOk="0">
                  <a:moveTo>
                    <a:pt x="4851" y="1"/>
                  </a:moveTo>
                  <a:cubicBezTo>
                    <a:pt x="3691" y="1"/>
                    <a:pt x="2663" y="838"/>
                    <a:pt x="2454" y="1979"/>
                  </a:cubicBezTo>
                  <a:lnTo>
                    <a:pt x="1" y="14399"/>
                  </a:lnTo>
                  <a:lnTo>
                    <a:pt x="15464" y="14399"/>
                  </a:lnTo>
                  <a:lnTo>
                    <a:pt x="12992" y="1979"/>
                  </a:lnTo>
                  <a:cubicBezTo>
                    <a:pt x="12764" y="838"/>
                    <a:pt x="11774" y="1"/>
                    <a:pt x="10576" y="1"/>
                  </a:cubicBezTo>
                  <a:close/>
                </a:path>
              </a:pathLst>
            </a:custGeom>
            <a:solidFill>
              <a:srgbClr val="FDB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103;p36">
              <a:extLst>
                <a:ext uri="{FF2B5EF4-FFF2-40B4-BE49-F238E27FC236}">
                  <a16:creationId xmlns:a16="http://schemas.microsoft.com/office/drawing/2014/main" id="{56A2472E-37F6-520D-84D7-53C97563C9A1}"/>
                </a:ext>
              </a:extLst>
            </p:cNvPr>
            <p:cNvSpPr/>
            <p:nvPr/>
          </p:nvSpPr>
          <p:spPr>
            <a:xfrm>
              <a:off x="1505375" y="3443960"/>
              <a:ext cx="386625" cy="360475"/>
            </a:xfrm>
            <a:custGeom>
              <a:avLst/>
              <a:gdLst/>
              <a:ahLst/>
              <a:cxnLst/>
              <a:rect l="l" t="t" r="r" b="b"/>
              <a:pathLst>
                <a:path w="15465" h="14419" extrusionOk="0">
                  <a:moveTo>
                    <a:pt x="9891" y="1"/>
                  </a:moveTo>
                  <a:cubicBezTo>
                    <a:pt x="10538" y="666"/>
                    <a:pt x="11622" y="2264"/>
                    <a:pt x="12193" y="5688"/>
                  </a:cubicBezTo>
                  <a:cubicBezTo>
                    <a:pt x="12935" y="10059"/>
                    <a:pt x="10818" y="12663"/>
                    <a:pt x="3448" y="12663"/>
                  </a:cubicBezTo>
                  <a:cubicBezTo>
                    <a:pt x="2512" y="12663"/>
                    <a:pt x="1491" y="12621"/>
                    <a:pt x="381" y="12535"/>
                  </a:cubicBezTo>
                  <a:lnTo>
                    <a:pt x="1" y="14418"/>
                  </a:lnTo>
                  <a:lnTo>
                    <a:pt x="15464" y="14418"/>
                  </a:lnTo>
                  <a:lnTo>
                    <a:pt x="12992" y="1979"/>
                  </a:lnTo>
                  <a:cubicBezTo>
                    <a:pt x="12744" y="838"/>
                    <a:pt x="11755" y="1"/>
                    <a:pt x="10576" y="1"/>
                  </a:cubicBezTo>
                  <a:close/>
                </a:path>
              </a:pathLst>
            </a:custGeom>
            <a:solidFill>
              <a:srgbClr val="562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104;p36">
              <a:extLst>
                <a:ext uri="{FF2B5EF4-FFF2-40B4-BE49-F238E27FC236}">
                  <a16:creationId xmlns:a16="http://schemas.microsoft.com/office/drawing/2014/main" id="{AD981482-ED17-5B6C-FF2E-F575C7379E93}"/>
                </a:ext>
              </a:extLst>
            </p:cNvPr>
            <p:cNvSpPr/>
            <p:nvPr/>
          </p:nvSpPr>
          <p:spPr>
            <a:xfrm>
              <a:off x="1046025" y="4526260"/>
              <a:ext cx="1816500" cy="68975"/>
            </a:xfrm>
            <a:custGeom>
              <a:avLst/>
              <a:gdLst/>
              <a:ahLst/>
              <a:cxnLst/>
              <a:rect l="l" t="t" r="r" b="b"/>
              <a:pathLst>
                <a:path w="72660" h="2759" extrusionOk="0">
                  <a:moveTo>
                    <a:pt x="36330" y="0"/>
                  </a:moveTo>
                  <a:cubicBezTo>
                    <a:pt x="16263" y="0"/>
                    <a:pt x="0" y="628"/>
                    <a:pt x="0" y="1389"/>
                  </a:cubicBezTo>
                  <a:cubicBezTo>
                    <a:pt x="0" y="2149"/>
                    <a:pt x="16263" y="2758"/>
                    <a:pt x="36330" y="2758"/>
                  </a:cubicBezTo>
                  <a:cubicBezTo>
                    <a:pt x="56397" y="2758"/>
                    <a:pt x="72660" y="2149"/>
                    <a:pt x="72660" y="1389"/>
                  </a:cubicBezTo>
                  <a:cubicBezTo>
                    <a:pt x="72660" y="628"/>
                    <a:pt x="56397" y="0"/>
                    <a:pt x="36330" y="0"/>
                  </a:cubicBezTo>
                  <a:close/>
                </a:path>
              </a:pathLst>
            </a:custGeom>
            <a:solidFill>
              <a:srgbClr val="D6AE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105;p36">
              <a:extLst>
                <a:ext uri="{FF2B5EF4-FFF2-40B4-BE49-F238E27FC236}">
                  <a16:creationId xmlns:a16="http://schemas.microsoft.com/office/drawing/2014/main" id="{91F5083A-BC90-98AD-8601-7DFE3EE50D7F}"/>
                </a:ext>
              </a:extLst>
            </p:cNvPr>
            <p:cNvSpPr/>
            <p:nvPr/>
          </p:nvSpPr>
          <p:spPr>
            <a:xfrm>
              <a:off x="2257175" y="1770610"/>
              <a:ext cx="199275" cy="840750"/>
            </a:xfrm>
            <a:custGeom>
              <a:avLst/>
              <a:gdLst/>
              <a:ahLst/>
              <a:cxnLst/>
              <a:rect l="l" t="t" r="r" b="b"/>
              <a:pathLst>
                <a:path w="7971" h="33630" fill="none" extrusionOk="0">
                  <a:moveTo>
                    <a:pt x="0" y="1"/>
                  </a:moveTo>
                  <a:lnTo>
                    <a:pt x="6144" y="1"/>
                  </a:lnTo>
                  <a:cubicBezTo>
                    <a:pt x="7171" y="1"/>
                    <a:pt x="7970" y="837"/>
                    <a:pt x="7970" y="1846"/>
                  </a:cubicBezTo>
                  <a:lnTo>
                    <a:pt x="7970" y="33629"/>
                  </a:lnTo>
                </a:path>
              </a:pathLst>
            </a:custGeom>
            <a:noFill/>
            <a:ln w="7125" cap="flat" cmpd="sng">
              <a:solidFill>
                <a:srgbClr val="0C3C44"/>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106;p36">
              <a:extLst>
                <a:ext uri="{FF2B5EF4-FFF2-40B4-BE49-F238E27FC236}">
                  <a16:creationId xmlns:a16="http://schemas.microsoft.com/office/drawing/2014/main" id="{F920A829-A670-979E-4069-C3F6648D0A1C}"/>
                </a:ext>
              </a:extLst>
            </p:cNvPr>
            <p:cNvSpPr/>
            <p:nvPr/>
          </p:nvSpPr>
          <p:spPr>
            <a:xfrm>
              <a:off x="1919550" y="2630360"/>
              <a:ext cx="155525" cy="52325"/>
            </a:xfrm>
            <a:custGeom>
              <a:avLst/>
              <a:gdLst/>
              <a:ahLst/>
              <a:cxnLst/>
              <a:rect l="l" t="t" r="r" b="b"/>
              <a:pathLst>
                <a:path w="6221" h="2093" extrusionOk="0">
                  <a:moveTo>
                    <a:pt x="1047" y="0"/>
                  </a:moveTo>
                  <a:cubicBezTo>
                    <a:pt x="476" y="0"/>
                    <a:pt x="1" y="476"/>
                    <a:pt x="1" y="1046"/>
                  </a:cubicBezTo>
                  <a:cubicBezTo>
                    <a:pt x="1" y="1636"/>
                    <a:pt x="476" y="2092"/>
                    <a:pt x="1047" y="2092"/>
                  </a:cubicBezTo>
                  <a:lnTo>
                    <a:pt x="5174" y="2092"/>
                  </a:lnTo>
                  <a:cubicBezTo>
                    <a:pt x="5745" y="2092"/>
                    <a:pt x="6220" y="1617"/>
                    <a:pt x="6220" y="1046"/>
                  </a:cubicBezTo>
                  <a:cubicBezTo>
                    <a:pt x="6220" y="476"/>
                    <a:pt x="5745" y="0"/>
                    <a:pt x="5174" y="0"/>
                  </a:cubicBezTo>
                  <a:close/>
                </a:path>
              </a:pathLst>
            </a:custGeom>
            <a:solidFill>
              <a:srgbClr val="0C3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107;p36">
              <a:extLst>
                <a:ext uri="{FF2B5EF4-FFF2-40B4-BE49-F238E27FC236}">
                  <a16:creationId xmlns:a16="http://schemas.microsoft.com/office/drawing/2014/main" id="{41F65CE6-6E2B-7711-6852-0B2BD01EE581}"/>
                </a:ext>
              </a:extLst>
            </p:cNvPr>
            <p:cNvSpPr/>
            <p:nvPr/>
          </p:nvSpPr>
          <p:spPr>
            <a:xfrm>
              <a:off x="1114975" y="3083035"/>
              <a:ext cx="568275" cy="1470350"/>
            </a:xfrm>
            <a:custGeom>
              <a:avLst/>
              <a:gdLst/>
              <a:ahLst/>
              <a:cxnLst/>
              <a:rect l="l" t="t" r="r" b="b"/>
              <a:pathLst>
                <a:path w="22731" h="58814" extrusionOk="0">
                  <a:moveTo>
                    <a:pt x="13068" y="1"/>
                  </a:moveTo>
                  <a:lnTo>
                    <a:pt x="10062" y="30206"/>
                  </a:lnTo>
                  <a:lnTo>
                    <a:pt x="0" y="53259"/>
                  </a:lnTo>
                  <a:lnTo>
                    <a:pt x="10386" y="58813"/>
                  </a:lnTo>
                  <a:lnTo>
                    <a:pt x="12459" y="55047"/>
                  </a:lnTo>
                  <a:cubicBezTo>
                    <a:pt x="12459" y="55047"/>
                    <a:pt x="22730" y="33420"/>
                    <a:pt x="22673" y="30567"/>
                  </a:cubicBezTo>
                  <a:cubicBezTo>
                    <a:pt x="22635" y="27714"/>
                    <a:pt x="19611" y="705"/>
                    <a:pt x="19611" y="705"/>
                  </a:cubicBezTo>
                  <a:lnTo>
                    <a:pt x="13068" y="1"/>
                  </a:lnTo>
                  <a:close/>
                </a:path>
              </a:pathLst>
            </a:custGeom>
            <a:solidFill>
              <a:srgbClr val="B55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108;p36">
              <a:extLst>
                <a:ext uri="{FF2B5EF4-FFF2-40B4-BE49-F238E27FC236}">
                  <a16:creationId xmlns:a16="http://schemas.microsoft.com/office/drawing/2014/main" id="{B9A8A61B-4D8E-BE46-83D0-85FE740746A5}"/>
                </a:ext>
              </a:extLst>
            </p:cNvPr>
            <p:cNvSpPr/>
            <p:nvPr/>
          </p:nvSpPr>
          <p:spPr>
            <a:xfrm>
              <a:off x="1527250" y="3775885"/>
              <a:ext cx="155525" cy="260125"/>
            </a:xfrm>
            <a:custGeom>
              <a:avLst/>
              <a:gdLst/>
              <a:ahLst/>
              <a:cxnLst/>
              <a:rect l="l" t="t" r="r" b="b"/>
              <a:pathLst>
                <a:path w="6221" h="10405" extrusionOk="0">
                  <a:moveTo>
                    <a:pt x="5364" y="0"/>
                  </a:moveTo>
                  <a:cubicBezTo>
                    <a:pt x="2416" y="0"/>
                    <a:pt x="0" y="2397"/>
                    <a:pt x="0" y="5364"/>
                  </a:cubicBezTo>
                  <a:cubicBezTo>
                    <a:pt x="0" y="7704"/>
                    <a:pt x="1503" y="9701"/>
                    <a:pt x="3595" y="10405"/>
                  </a:cubicBezTo>
                  <a:cubicBezTo>
                    <a:pt x="5098" y="6810"/>
                    <a:pt x="6220" y="3823"/>
                    <a:pt x="6182" y="2872"/>
                  </a:cubicBezTo>
                  <a:cubicBezTo>
                    <a:pt x="6182" y="2435"/>
                    <a:pt x="6087" y="1427"/>
                    <a:pt x="5973" y="38"/>
                  </a:cubicBezTo>
                  <a:cubicBezTo>
                    <a:pt x="5764" y="19"/>
                    <a:pt x="5574" y="0"/>
                    <a:pt x="5364" y="0"/>
                  </a:cubicBezTo>
                  <a:close/>
                </a:path>
              </a:pathLst>
            </a:custGeom>
            <a:solidFill>
              <a:srgbClr val="A34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109;p36">
              <a:extLst>
                <a:ext uri="{FF2B5EF4-FFF2-40B4-BE49-F238E27FC236}">
                  <a16:creationId xmlns:a16="http://schemas.microsoft.com/office/drawing/2014/main" id="{796A5DAA-DA2D-8151-F504-2F81B894BF29}"/>
                </a:ext>
              </a:extLst>
            </p:cNvPr>
            <p:cNvSpPr/>
            <p:nvPr/>
          </p:nvSpPr>
          <p:spPr>
            <a:xfrm>
              <a:off x="1114975" y="4185310"/>
              <a:ext cx="380925" cy="368550"/>
            </a:xfrm>
            <a:custGeom>
              <a:avLst/>
              <a:gdLst/>
              <a:ahLst/>
              <a:cxnLst/>
              <a:rect l="l" t="t" r="r" b="b"/>
              <a:pathLst>
                <a:path w="15237" h="14742" extrusionOk="0">
                  <a:moveTo>
                    <a:pt x="4014" y="0"/>
                  </a:moveTo>
                  <a:lnTo>
                    <a:pt x="0" y="9206"/>
                  </a:lnTo>
                  <a:lnTo>
                    <a:pt x="10386" y="14741"/>
                  </a:lnTo>
                  <a:lnTo>
                    <a:pt x="12459" y="10975"/>
                  </a:lnTo>
                  <a:cubicBezTo>
                    <a:pt x="12459" y="10975"/>
                    <a:pt x="13657" y="8464"/>
                    <a:pt x="15236" y="5022"/>
                  </a:cubicBezTo>
                  <a:lnTo>
                    <a:pt x="40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110;p36">
              <a:extLst>
                <a:ext uri="{FF2B5EF4-FFF2-40B4-BE49-F238E27FC236}">
                  <a16:creationId xmlns:a16="http://schemas.microsoft.com/office/drawing/2014/main" id="{F4832EC0-A2A7-C8B7-6517-D2EA92527099}"/>
                </a:ext>
              </a:extLst>
            </p:cNvPr>
            <p:cNvSpPr/>
            <p:nvPr/>
          </p:nvSpPr>
          <p:spPr>
            <a:xfrm>
              <a:off x="1115450" y="4321310"/>
              <a:ext cx="311025" cy="232550"/>
            </a:xfrm>
            <a:custGeom>
              <a:avLst/>
              <a:gdLst/>
              <a:ahLst/>
              <a:cxnLst/>
              <a:rect l="l" t="t" r="r" b="b"/>
              <a:pathLst>
                <a:path w="12441" h="9302" extrusionOk="0">
                  <a:moveTo>
                    <a:pt x="1617" y="0"/>
                  </a:moveTo>
                  <a:lnTo>
                    <a:pt x="0" y="3747"/>
                  </a:lnTo>
                  <a:lnTo>
                    <a:pt x="10367" y="9301"/>
                  </a:lnTo>
                  <a:lnTo>
                    <a:pt x="12440" y="5535"/>
                  </a:lnTo>
                  <a:lnTo>
                    <a:pt x="1617" y="0"/>
                  </a:lnTo>
                  <a:close/>
                </a:path>
              </a:pathLst>
            </a:custGeom>
            <a:solidFill>
              <a:srgbClr val="FDB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111;p36">
              <a:extLst>
                <a:ext uri="{FF2B5EF4-FFF2-40B4-BE49-F238E27FC236}">
                  <a16:creationId xmlns:a16="http://schemas.microsoft.com/office/drawing/2014/main" id="{A77ED6DA-05AA-05F7-5C35-7677B0710B1A}"/>
                </a:ext>
              </a:extLst>
            </p:cNvPr>
            <p:cNvSpPr/>
            <p:nvPr/>
          </p:nvSpPr>
          <p:spPr>
            <a:xfrm>
              <a:off x="1191050" y="4212410"/>
              <a:ext cx="281075" cy="154100"/>
            </a:xfrm>
            <a:custGeom>
              <a:avLst/>
              <a:gdLst/>
              <a:ahLst/>
              <a:cxnLst/>
              <a:rect l="l" t="t" r="r" b="b"/>
              <a:pathLst>
                <a:path w="11243" h="6164" extrusionOk="0">
                  <a:moveTo>
                    <a:pt x="495" y="0"/>
                  </a:moveTo>
                  <a:lnTo>
                    <a:pt x="1" y="1142"/>
                  </a:lnTo>
                  <a:lnTo>
                    <a:pt x="10729" y="6163"/>
                  </a:lnTo>
                  <a:lnTo>
                    <a:pt x="11242" y="5041"/>
                  </a:lnTo>
                  <a:lnTo>
                    <a:pt x="495" y="0"/>
                  </a:lnTo>
                  <a:close/>
                </a:path>
              </a:pathLst>
            </a:custGeom>
            <a:solidFill>
              <a:srgbClr val="196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112;p36">
              <a:extLst>
                <a:ext uri="{FF2B5EF4-FFF2-40B4-BE49-F238E27FC236}">
                  <a16:creationId xmlns:a16="http://schemas.microsoft.com/office/drawing/2014/main" id="{6997F705-0531-AD1D-F5FF-E578C15BD923}"/>
                </a:ext>
              </a:extLst>
            </p:cNvPr>
            <p:cNvSpPr/>
            <p:nvPr/>
          </p:nvSpPr>
          <p:spPr>
            <a:xfrm>
              <a:off x="1274275" y="3708360"/>
              <a:ext cx="297700" cy="845500"/>
            </a:xfrm>
            <a:custGeom>
              <a:avLst/>
              <a:gdLst/>
              <a:ahLst/>
              <a:cxnLst/>
              <a:rect l="l" t="t" r="r" b="b"/>
              <a:pathLst>
                <a:path w="11908" h="33820" extrusionOk="0">
                  <a:moveTo>
                    <a:pt x="4204" y="0"/>
                  </a:moveTo>
                  <a:lnTo>
                    <a:pt x="3690" y="5193"/>
                  </a:lnTo>
                  <a:lnTo>
                    <a:pt x="400" y="12744"/>
                  </a:lnTo>
                  <a:cubicBezTo>
                    <a:pt x="989" y="17766"/>
                    <a:pt x="1636" y="26401"/>
                    <a:pt x="0" y="31670"/>
                  </a:cubicBezTo>
                  <a:lnTo>
                    <a:pt x="4014" y="33819"/>
                  </a:lnTo>
                  <a:lnTo>
                    <a:pt x="6087" y="30053"/>
                  </a:lnTo>
                  <a:cubicBezTo>
                    <a:pt x="6087" y="30053"/>
                    <a:pt x="9739" y="20543"/>
                    <a:pt x="11907" y="14133"/>
                  </a:cubicBezTo>
                  <a:lnTo>
                    <a:pt x="4204" y="0"/>
                  </a:lnTo>
                  <a:close/>
                </a:path>
              </a:pathLst>
            </a:custGeom>
            <a:solidFill>
              <a:srgbClr val="A34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113;p36">
              <a:extLst>
                <a:ext uri="{FF2B5EF4-FFF2-40B4-BE49-F238E27FC236}">
                  <a16:creationId xmlns:a16="http://schemas.microsoft.com/office/drawing/2014/main" id="{0401F22D-D2B5-42ED-01BD-FE10F79B8BD3}"/>
                </a:ext>
              </a:extLst>
            </p:cNvPr>
            <p:cNvSpPr/>
            <p:nvPr/>
          </p:nvSpPr>
          <p:spPr>
            <a:xfrm>
              <a:off x="1390775" y="3083035"/>
              <a:ext cx="262525" cy="553250"/>
            </a:xfrm>
            <a:custGeom>
              <a:avLst/>
              <a:gdLst/>
              <a:ahLst/>
              <a:cxnLst/>
              <a:rect l="l" t="t" r="r" b="b"/>
              <a:pathLst>
                <a:path w="10501" h="22130" extrusionOk="0">
                  <a:moveTo>
                    <a:pt x="2074" y="1"/>
                  </a:moveTo>
                  <a:lnTo>
                    <a:pt x="1" y="20581"/>
                  </a:lnTo>
                  <a:cubicBezTo>
                    <a:pt x="1331" y="21542"/>
                    <a:pt x="2444" y="22129"/>
                    <a:pt x="3180" y="22129"/>
                  </a:cubicBezTo>
                  <a:cubicBezTo>
                    <a:pt x="3653" y="22129"/>
                    <a:pt x="3971" y="21886"/>
                    <a:pt x="4090" y="21342"/>
                  </a:cubicBezTo>
                  <a:cubicBezTo>
                    <a:pt x="4631" y="18865"/>
                    <a:pt x="6492" y="18199"/>
                    <a:pt x="8343" y="18199"/>
                  </a:cubicBezTo>
                  <a:cubicBezTo>
                    <a:pt x="9093" y="18199"/>
                    <a:pt x="9842" y="18309"/>
                    <a:pt x="10500" y="18451"/>
                  </a:cubicBezTo>
                  <a:cubicBezTo>
                    <a:pt x="9625" y="10158"/>
                    <a:pt x="8579" y="705"/>
                    <a:pt x="8579" y="705"/>
                  </a:cubicBezTo>
                  <a:lnTo>
                    <a:pt x="2074" y="1"/>
                  </a:lnTo>
                  <a:close/>
                </a:path>
              </a:pathLst>
            </a:custGeom>
            <a:solidFill>
              <a:srgbClr val="196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114;p36">
              <a:extLst>
                <a:ext uri="{FF2B5EF4-FFF2-40B4-BE49-F238E27FC236}">
                  <a16:creationId xmlns:a16="http://schemas.microsoft.com/office/drawing/2014/main" id="{BC0FDE01-B2F9-B7DE-D58C-4EE3EFAB1797}"/>
                </a:ext>
              </a:extLst>
            </p:cNvPr>
            <p:cNvSpPr/>
            <p:nvPr/>
          </p:nvSpPr>
          <p:spPr>
            <a:xfrm>
              <a:off x="1098325" y="3083985"/>
              <a:ext cx="641975" cy="1469875"/>
            </a:xfrm>
            <a:custGeom>
              <a:avLst/>
              <a:gdLst/>
              <a:ahLst/>
              <a:cxnLst/>
              <a:rect l="l" t="t" r="r" b="b"/>
              <a:pathLst>
                <a:path w="25679" h="58795" extrusionOk="0">
                  <a:moveTo>
                    <a:pt x="6087" y="1"/>
                  </a:moveTo>
                  <a:cubicBezTo>
                    <a:pt x="6087" y="1"/>
                    <a:pt x="1" y="6601"/>
                    <a:pt x="6087" y="21247"/>
                  </a:cubicBezTo>
                  <a:lnTo>
                    <a:pt x="10120" y="32907"/>
                  </a:lnTo>
                  <a:lnTo>
                    <a:pt x="11071" y="58794"/>
                  </a:lnTo>
                  <a:lnTo>
                    <a:pt x="25679" y="58794"/>
                  </a:lnTo>
                  <a:cubicBezTo>
                    <a:pt x="25679" y="58794"/>
                    <a:pt x="25222" y="55846"/>
                    <a:pt x="22255" y="54895"/>
                  </a:cubicBezTo>
                  <a:lnTo>
                    <a:pt x="20011" y="30282"/>
                  </a:lnTo>
                  <a:lnTo>
                    <a:pt x="16111" y="8313"/>
                  </a:lnTo>
                  <a:lnTo>
                    <a:pt x="15826" y="248"/>
                  </a:lnTo>
                  <a:lnTo>
                    <a:pt x="6087" y="1"/>
                  </a:lnTo>
                  <a:close/>
                </a:path>
              </a:pathLst>
            </a:custGeom>
            <a:solidFill>
              <a:srgbClr val="C66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115;p36">
              <a:extLst>
                <a:ext uri="{FF2B5EF4-FFF2-40B4-BE49-F238E27FC236}">
                  <a16:creationId xmlns:a16="http://schemas.microsoft.com/office/drawing/2014/main" id="{FB67C553-B415-9996-EEA2-024CEDE59839}"/>
                </a:ext>
              </a:extLst>
            </p:cNvPr>
            <p:cNvSpPr/>
            <p:nvPr/>
          </p:nvSpPr>
          <p:spPr>
            <a:xfrm>
              <a:off x="1098800" y="3083985"/>
              <a:ext cx="451775" cy="575425"/>
            </a:xfrm>
            <a:custGeom>
              <a:avLst/>
              <a:gdLst/>
              <a:ahLst/>
              <a:cxnLst/>
              <a:rect l="l" t="t" r="r" b="b"/>
              <a:pathLst>
                <a:path w="18071" h="23017" extrusionOk="0">
                  <a:moveTo>
                    <a:pt x="6087" y="1"/>
                  </a:moveTo>
                  <a:cubicBezTo>
                    <a:pt x="6087" y="1"/>
                    <a:pt x="1" y="6601"/>
                    <a:pt x="6087" y="21247"/>
                  </a:cubicBezTo>
                  <a:cubicBezTo>
                    <a:pt x="6297" y="21875"/>
                    <a:pt x="6525" y="22465"/>
                    <a:pt x="6715" y="23016"/>
                  </a:cubicBezTo>
                  <a:cubicBezTo>
                    <a:pt x="10022" y="20177"/>
                    <a:pt x="14209" y="19581"/>
                    <a:pt x="16996" y="19581"/>
                  </a:cubicBezTo>
                  <a:cubicBezTo>
                    <a:pt x="17383" y="19581"/>
                    <a:pt x="17743" y="19593"/>
                    <a:pt x="18071" y="19611"/>
                  </a:cubicBezTo>
                  <a:lnTo>
                    <a:pt x="16073" y="8332"/>
                  </a:lnTo>
                  <a:lnTo>
                    <a:pt x="15788" y="286"/>
                  </a:lnTo>
                  <a:lnTo>
                    <a:pt x="6087" y="1"/>
                  </a:lnTo>
                  <a:close/>
                </a:path>
              </a:pathLst>
            </a:custGeom>
            <a:solidFill>
              <a:srgbClr val="196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116;p36">
              <a:extLst>
                <a:ext uri="{FF2B5EF4-FFF2-40B4-BE49-F238E27FC236}">
                  <a16:creationId xmlns:a16="http://schemas.microsoft.com/office/drawing/2014/main" id="{B117505F-C7B0-BD80-2543-6EBE75EAF8A3}"/>
                </a:ext>
              </a:extLst>
            </p:cNvPr>
            <p:cNvSpPr/>
            <p:nvPr/>
          </p:nvSpPr>
          <p:spPr>
            <a:xfrm>
              <a:off x="1379850" y="2364410"/>
              <a:ext cx="662900" cy="611200"/>
            </a:xfrm>
            <a:custGeom>
              <a:avLst/>
              <a:gdLst/>
              <a:ahLst/>
              <a:cxnLst/>
              <a:rect l="l" t="t" r="r" b="b"/>
              <a:pathLst>
                <a:path w="26516" h="24448" extrusionOk="0">
                  <a:moveTo>
                    <a:pt x="4339" y="1"/>
                  </a:moveTo>
                  <a:cubicBezTo>
                    <a:pt x="3355" y="1"/>
                    <a:pt x="2701" y="386"/>
                    <a:pt x="2701" y="386"/>
                  </a:cubicBezTo>
                  <a:cubicBezTo>
                    <a:pt x="0" y="4742"/>
                    <a:pt x="4337" y="11323"/>
                    <a:pt x="8312" y="17029"/>
                  </a:cubicBezTo>
                  <a:cubicBezTo>
                    <a:pt x="12307" y="22792"/>
                    <a:pt x="13657" y="24447"/>
                    <a:pt x="15388" y="24447"/>
                  </a:cubicBezTo>
                  <a:cubicBezTo>
                    <a:pt x="17119" y="24447"/>
                    <a:pt x="17366" y="23021"/>
                    <a:pt x="22616" y="13815"/>
                  </a:cubicBezTo>
                  <a:cubicBezTo>
                    <a:pt x="22831" y="13849"/>
                    <a:pt x="23134" y="13865"/>
                    <a:pt x="23472" y="13865"/>
                  </a:cubicBezTo>
                  <a:cubicBezTo>
                    <a:pt x="24447" y="13865"/>
                    <a:pt x="25709" y="13727"/>
                    <a:pt x="25963" y="13472"/>
                  </a:cubicBezTo>
                  <a:cubicBezTo>
                    <a:pt x="26325" y="13111"/>
                    <a:pt x="26515" y="11798"/>
                    <a:pt x="26439" y="10904"/>
                  </a:cubicBezTo>
                  <a:cubicBezTo>
                    <a:pt x="26382" y="9991"/>
                    <a:pt x="24290" y="7918"/>
                    <a:pt x="23567" y="7861"/>
                  </a:cubicBezTo>
                  <a:cubicBezTo>
                    <a:pt x="23405" y="7844"/>
                    <a:pt x="23151" y="7830"/>
                    <a:pt x="22845" y="7830"/>
                  </a:cubicBezTo>
                  <a:cubicBezTo>
                    <a:pt x="21817" y="7830"/>
                    <a:pt x="20200" y="7982"/>
                    <a:pt x="19496" y="8641"/>
                  </a:cubicBezTo>
                  <a:cubicBezTo>
                    <a:pt x="18602" y="9497"/>
                    <a:pt x="14608" y="16268"/>
                    <a:pt x="14608" y="16268"/>
                  </a:cubicBezTo>
                  <a:cubicBezTo>
                    <a:pt x="14608" y="16268"/>
                    <a:pt x="11489" y="7157"/>
                    <a:pt x="8655" y="2859"/>
                  </a:cubicBezTo>
                  <a:cubicBezTo>
                    <a:pt x="7112" y="534"/>
                    <a:pt x="5497" y="1"/>
                    <a:pt x="4339" y="1"/>
                  </a:cubicBezTo>
                  <a:close/>
                </a:path>
              </a:pathLst>
            </a:custGeom>
            <a:solidFill>
              <a:srgbClr val="B25B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117;p36">
              <a:extLst>
                <a:ext uri="{FF2B5EF4-FFF2-40B4-BE49-F238E27FC236}">
                  <a16:creationId xmlns:a16="http://schemas.microsoft.com/office/drawing/2014/main" id="{E8BF2817-F500-E541-809E-CB9BE0961E69}"/>
                </a:ext>
              </a:extLst>
            </p:cNvPr>
            <p:cNvSpPr/>
            <p:nvPr/>
          </p:nvSpPr>
          <p:spPr>
            <a:xfrm>
              <a:off x="1995650" y="2653660"/>
              <a:ext cx="25225" cy="56125"/>
            </a:xfrm>
            <a:custGeom>
              <a:avLst/>
              <a:gdLst/>
              <a:ahLst/>
              <a:cxnLst/>
              <a:rect l="l" t="t" r="r" b="b"/>
              <a:pathLst>
                <a:path w="1009" h="2245" fill="none" extrusionOk="0">
                  <a:moveTo>
                    <a:pt x="913" y="0"/>
                  </a:moveTo>
                  <a:cubicBezTo>
                    <a:pt x="913" y="0"/>
                    <a:pt x="1008" y="1560"/>
                    <a:pt x="0" y="2245"/>
                  </a:cubicBezTo>
                </a:path>
              </a:pathLst>
            </a:custGeom>
            <a:noFill/>
            <a:ln w="3800" cap="flat" cmpd="sng">
              <a:solidFill>
                <a:srgbClr val="8E4342"/>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118;p36">
              <a:extLst>
                <a:ext uri="{FF2B5EF4-FFF2-40B4-BE49-F238E27FC236}">
                  <a16:creationId xmlns:a16="http://schemas.microsoft.com/office/drawing/2014/main" id="{1F39C233-8D94-A3F8-080A-57F5AD730825}"/>
                </a:ext>
              </a:extLst>
            </p:cNvPr>
            <p:cNvSpPr/>
            <p:nvPr/>
          </p:nvSpPr>
          <p:spPr>
            <a:xfrm>
              <a:off x="1933350" y="2653660"/>
              <a:ext cx="57550" cy="60875"/>
            </a:xfrm>
            <a:custGeom>
              <a:avLst/>
              <a:gdLst/>
              <a:ahLst/>
              <a:cxnLst/>
              <a:rect l="l" t="t" r="r" b="b"/>
              <a:pathLst>
                <a:path w="2302" h="2435" fill="none" extrusionOk="0">
                  <a:moveTo>
                    <a:pt x="2074" y="0"/>
                  </a:moveTo>
                  <a:cubicBezTo>
                    <a:pt x="2074" y="0"/>
                    <a:pt x="2302" y="1275"/>
                    <a:pt x="1256" y="2302"/>
                  </a:cubicBezTo>
                  <a:cubicBezTo>
                    <a:pt x="1256" y="2302"/>
                    <a:pt x="286" y="2435"/>
                    <a:pt x="0" y="1959"/>
                  </a:cubicBezTo>
                </a:path>
              </a:pathLst>
            </a:custGeom>
            <a:noFill/>
            <a:ln w="3800" cap="flat" cmpd="sng">
              <a:solidFill>
                <a:srgbClr val="8E4342"/>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119;p36">
              <a:extLst>
                <a:ext uri="{FF2B5EF4-FFF2-40B4-BE49-F238E27FC236}">
                  <a16:creationId xmlns:a16="http://schemas.microsoft.com/office/drawing/2014/main" id="{ACAB08A1-0BAE-ECDE-7665-0E88A133DD09}"/>
                </a:ext>
              </a:extLst>
            </p:cNvPr>
            <p:cNvSpPr/>
            <p:nvPr/>
          </p:nvSpPr>
          <p:spPr>
            <a:xfrm>
              <a:off x="1897675" y="2651760"/>
              <a:ext cx="59950" cy="62300"/>
            </a:xfrm>
            <a:custGeom>
              <a:avLst/>
              <a:gdLst/>
              <a:ahLst/>
              <a:cxnLst/>
              <a:rect l="l" t="t" r="r" b="b"/>
              <a:pathLst>
                <a:path w="2398" h="2492" fill="none" extrusionOk="0">
                  <a:moveTo>
                    <a:pt x="1" y="1027"/>
                  </a:moveTo>
                  <a:cubicBezTo>
                    <a:pt x="1" y="1027"/>
                    <a:pt x="267" y="2492"/>
                    <a:pt x="1427" y="2035"/>
                  </a:cubicBezTo>
                  <a:cubicBezTo>
                    <a:pt x="2397" y="1655"/>
                    <a:pt x="2207" y="0"/>
                    <a:pt x="2207" y="0"/>
                  </a:cubicBezTo>
                </a:path>
              </a:pathLst>
            </a:custGeom>
            <a:noFill/>
            <a:ln w="3800" cap="flat" cmpd="sng">
              <a:solidFill>
                <a:srgbClr val="8E4342"/>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120;p36">
              <a:extLst>
                <a:ext uri="{FF2B5EF4-FFF2-40B4-BE49-F238E27FC236}">
                  <a16:creationId xmlns:a16="http://schemas.microsoft.com/office/drawing/2014/main" id="{88FB210F-E959-29CB-5330-8A279595916F}"/>
                </a:ext>
              </a:extLst>
            </p:cNvPr>
            <p:cNvSpPr/>
            <p:nvPr/>
          </p:nvSpPr>
          <p:spPr>
            <a:xfrm>
              <a:off x="1716025" y="2771110"/>
              <a:ext cx="29050" cy="48050"/>
            </a:xfrm>
            <a:custGeom>
              <a:avLst/>
              <a:gdLst/>
              <a:ahLst/>
              <a:cxnLst/>
              <a:rect l="l" t="t" r="r" b="b"/>
              <a:pathLst>
                <a:path w="1162" h="1922" fill="none" extrusionOk="0">
                  <a:moveTo>
                    <a:pt x="1161" y="0"/>
                  </a:moveTo>
                  <a:lnTo>
                    <a:pt x="1" y="1921"/>
                  </a:lnTo>
                </a:path>
              </a:pathLst>
            </a:custGeom>
            <a:noFill/>
            <a:ln w="3800" cap="flat" cmpd="sng">
              <a:solidFill>
                <a:srgbClr val="8E4342"/>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121;p36">
              <a:extLst>
                <a:ext uri="{FF2B5EF4-FFF2-40B4-BE49-F238E27FC236}">
                  <a16:creationId xmlns:a16="http://schemas.microsoft.com/office/drawing/2014/main" id="{1EF62766-BD84-1D14-281E-A264EA5F0DC5}"/>
                </a:ext>
              </a:extLst>
            </p:cNvPr>
            <p:cNvSpPr/>
            <p:nvPr/>
          </p:nvSpPr>
          <p:spPr>
            <a:xfrm>
              <a:off x="1210550" y="2364510"/>
              <a:ext cx="424675" cy="756350"/>
            </a:xfrm>
            <a:custGeom>
              <a:avLst/>
              <a:gdLst/>
              <a:ahLst/>
              <a:cxnLst/>
              <a:rect l="l" t="t" r="r" b="b"/>
              <a:pathLst>
                <a:path w="16987" h="30254" extrusionOk="0">
                  <a:moveTo>
                    <a:pt x="10535" y="0"/>
                  </a:moveTo>
                  <a:cubicBezTo>
                    <a:pt x="9977" y="0"/>
                    <a:pt x="8358" y="24"/>
                    <a:pt x="6106" y="268"/>
                  </a:cubicBezTo>
                  <a:cubicBezTo>
                    <a:pt x="3310" y="572"/>
                    <a:pt x="1884" y="915"/>
                    <a:pt x="1884" y="915"/>
                  </a:cubicBezTo>
                  <a:cubicBezTo>
                    <a:pt x="1884" y="915"/>
                    <a:pt x="1903" y="2075"/>
                    <a:pt x="1" y="6773"/>
                  </a:cubicBezTo>
                  <a:cubicBezTo>
                    <a:pt x="1998" y="12936"/>
                    <a:pt x="2207" y="21267"/>
                    <a:pt x="1598" y="28780"/>
                  </a:cubicBezTo>
                  <a:cubicBezTo>
                    <a:pt x="3984" y="29912"/>
                    <a:pt x="6710" y="30254"/>
                    <a:pt x="9132" y="30254"/>
                  </a:cubicBezTo>
                  <a:cubicBezTo>
                    <a:pt x="12812" y="30254"/>
                    <a:pt x="15788" y="29465"/>
                    <a:pt x="15788" y="29465"/>
                  </a:cubicBezTo>
                  <a:cubicBezTo>
                    <a:pt x="15788" y="29465"/>
                    <a:pt x="15008" y="19517"/>
                    <a:pt x="14723" y="16169"/>
                  </a:cubicBezTo>
                  <a:cubicBezTo>
                    <a:pt x="14989" y="15599"/>
                    <a:pt x="16986" y="10444"/>
                    <a:pt x="15617" y="7971"/>
                  </a:cubicBezTo>
                  <a:cubicBezTo>
                    <a:pt x="14266" y="5480"/>
                    <a:pt x="10747" y="2"/>
                    <a:pt x="10747" y="2"/>
                  </a:cubicBezTo>
                  <a:cubicBezTo>
                    <a:pt x="10747" y="2"/>
                    <a:pt x="10674" y="0"/>
                    <a:pt x="10535" y="0"/>
                  </a:cubicBezTo>
                  <a:close/>
                </a:path>
              </a:pathLst>
            </a:custGeom>
            <a:solidFill>
              <a:srgbClr val="FDB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122;p36">
              <a:extLst>
                <a:ext uri="{FF2B5EF4-FFF2-40B4-BE49-F238E27FC236}">
                  <a16:creationId xmlns:a16="http://schemas.microsoft.com/office/drawing/2014/main" id="{1BB5BB9B-F539-2889-509C-9E4432619995}"/>
                </a:ext>
              </a:extLst>
            </p:cNvPr>
            <p:cNvSpPr/>
            <p:nvPr/>
          </p:nvSpPr>
          <p:spPr>
            <a:xfrm>
              <a:off x="1348450" y="2363960"/>
              <a:ext cx="189750" cy="120325"/>
            </a:xfrm>
            <a:custGeom>
              <a:avLst/>
              <a:gdLst/>
              <a:ahLst/>
              <a:cxnLst/>
              <a:rect l="l" t="t" r="r" b="b"/>
              <a:pathLst>
                <a:path w="7590" h="4813" extrusionOk="0">
                  <a:moveTo>
                    <a:pt x="4873" y="1"/>
                  </a:moveTo>
                  <a:cubicBezTo>
                    <a:pt x="4211" y="1"/>
                    <a:pt x="2671" y="32"/>
                    <a:pt x="590" y="271"/>
                  </a:cubicBezTo>
                  <a:cubicBezTo>
                    <a:pt x="381" y="290"/>
                    <a:pt x="191" y="309"/>
                    <a:pt x="1" y="328"/>
                  </a:cubicBezTo>
                  <a:cubicBezTo>
                    <a:pt x="642" y="1610"/>
                    <a:pt x="2657" y="4813"/>
                    <a:pt x="6421" y="4813"/>
                  </a:cubicBezTo>
                  <a:cubicBezTo>
                    <a:pt x="6567" y="4813"/>
                    <a:pt x="6716" y="4808"/>
                    <a:pt x="6867" y="4798"/>
                  </a:cubicBezTo>
                  <a:cubicBezTo>
                    <a:pt x="7400" y="4741"/>
                    <a:pt x="7590" y="4284"/>
                    <a:pt x="7571" y="3714"/>
                  </a:cubicBezTo>
                  <a:cubicBezTo>
                    <a:pt x="6354" y="1735"/>
                    <a:pt x="5231" y="5"/>
                    <a:pt x="5231" y="5"/>
                  </a:cubicBezTo>
                  <a:cubicBezTo>
                    <a:pt x="5231" y="5"/>
                    <a:pt x="5107" y="1"/>
                    <a:pt x="48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123;p36">
              <a:extLst>
                <a:ext uri="{FF2B5EF4-FFF2-40B4-BE49-F238E27FC236}">
                  <a16:creationId xmlns:a16="http://schemas.microsoft.com/office/drawing/2014/main" id="{1696E492-D9FD-DCE7-30E3-0748B1EB16F0}"/>
                </a:ext>
              </a:extLst>
            </p:cNvPr>
            <p:cNvSpPr/>
            <p:nvPr/>
          </p:nvSpPr>
          <p:spPr>
            <a:xfrm>
              <a:off x="1700825" y="2872860"/>
              <a:ext cx="141250" cy="103225"/>
            </a:xfrm>
            <a:custGeom>
              <a:avLst/>
              <a:gdLst/>
              <a:ahLst/>
              <a:cxnLst/>
              <a:rect l="l" t="t" r="r" b="b"/>
              <a:pathLst>
                <a:path w="5650" h="4129" extrusionOk="0">
                  <a:moveTo>
                    <a:pt x="3367" y="1"/>
                  </a:moveTo>
                  <a:cubicBezTo>
                    <a:pt x="1712" y="1"/>
                    <a:pt x="323" y="1161"/>
                    <a:pt x="0" y="2740"/>
                  </a:cubicBezTo>
                  <a:cubicBezTo>
                    <a:pt x="989" y="3748"/>
                    <a:pt x="1712" y="4128"/>
                    <a:pt x="2549" y="4128"/>
                  </a:cubicBezTo>
                  <a:cubicBezTo>
                    <a:pt x="3652" y="4128"/>
                    <a:pt x="4147" y="3558"/>
                    <a:pt x="5649" y="876"/>
                  </a:cubicBezTo>
                  <a:cubicBezTo>
                    <a:pt x="5022" y="324"/>
                    <a:pt x="4242" y="1"/>
                    <a:pt x="3367" y="1"/>
                  </a:cubicBezTo>
                  <a:close/>
                </a:path>
              </a:pathLst>
            </a:custGeom>
            <a:solidFill>
              <a:srgbClr val="994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124;p36">
              <a:extLst>
                <a:ext uri="{FF2B5EF4-FFF2-40B4-BE49-F238E27FC236}">
                  <a16:creationId xmlns:a16="http://schemas.microsoft.com/office/drawing/2014/main" id="{5BD0CB89-8F00-A1A9-4907-F170A3152B7B}"/>
                </a:ext>
              </a:extLst>
            </p:cNvPr>
            <p:cNvSpPr/>
            <p:nvPr/>
          </p:nvSpPr>
          <p:spPr>
            <a:xfrm>
              <a:off x="1739800" y="2630360"/>
              <a:ext cx="190725" cy="52325"/>
            </a:xfrm>
            <a:custGeom>
              <a:avLst/>
              <a:gdLst/>
              <a:ahLst/>
              <a:cxnLst/>
              <a:rect l="l" t="t" r="r" b="b"/>
              <a:pathLst>
                <a:path w="7629" h="2093" extrusionOk="0">
                  <a:moveTo>
                    <a:pt x="1047" y="0"/>
                  </a:moveTo>
                  <a:cubicBezTo>
                    <a:pt x="476" y="0"/>
                    <a:pt x="1" y="476"/>
                    <a:pt x="1" y="1046"/>
                  </a:cubicBezTo>
                  <a:cubicBezTo>
                    <a:pt x="1" y="1636"/>
                    <a:pt x="476" y="2092"/>
                    <a:pt x="1047" y="2092"/>
                  </a:cubicBezTo>
                  <a:lnTo>
                    <a:pt x="6582" y="2092"/>
                  </a:lnTo>
                  <a:cubicBezTo>
                    <a:pt x="7153" y="2092"/>
                    <a:pt x="7628" y="1617"/>
                    <a:pt x="7628" y="1046"/>
                  </a:cubicBezTo>
                  <a:cubicBezTo>
                    <a:pt x="7628" y="476"/>
                    <a:pt x="7153" y="0"/>
                    <a:pt x="6582" y="0"/>
                  </a:cubicBezTo>
                  <a:close/>
                </a:path>
              </a:pathLst>
            </a:custGeom>
            <a:solidFill>
              <a:srgbClr val="0C3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125;p36">
              <a:extLst>
                <a:ext uri="{FF2B5EF4-FFF2-40B4-BE49-F238E27FC236}">
                  <a16:creationId xmlns:a16="http://schemas.microsoft.com/office/drawing/2014/main" id="{707959B4-BCA6-3AF7-F45F-35EB5DDED90B}"/>
                </a:ext>
              </a:extLst>
            </p:cNvPr>
            <p:cNvSpPr/>
            <p:nvPr/>
          </p:nvSpPr>
          <p:spPr>
            <a:xfrm>
              <a:off x="1363200" y="2366985"/>
              <a:ext cx="156000" cy="96700"/>
            </a:xfrm>
            <a:custGeom>
              <a:avLst/>
              <a:gdLst/>
              <a:ahLst/>
              <a:cxnLst/>
              <a:rect l="l" t="t" r="r" b="b"/>
              <a:pathLst>
                <a:path w="6240" h="3868" extrusionOk="0">
                  <a:moveTo>
                    <a:pt x="1633" y="0"/>
                  </a:moveTo>
                  <a:cubicBezTo>
                    <a:pt x="1055" y="0"/>
                    <a:pt x="483" y="51"/>
                    <a:pt x="0" y="188"/>
                  </a:cubicBezTo>
                  <a:cubicBezTo>
                    <a:pt x="1457" y="2591"/>
                    <a:pt x="4266" y="3867"/>
                    <a:pt x="5477" y="3867"/>
                  </a:cubicBezTo>
                  <a:cubicBezTo>
                    <a:pt x="5800" y="3867"/>
                    <a:pt x="6009" y="3777"/>
                    <a:pt x="6049" y="3593"/>
                  </a:cubicBezTo>
                  <a:cubicBezTo>
                    <a:pt x="6239" y="2718"/>
                    <a:pt x="4851" y="378"/>
                    <a:pt x="4851" y="378"/>
                  </a:cubicBezTo>
                  <a:cubicBezTo>
                    <a:pt x="4851" y="378"/>
                    <a:pt x="3217" y="0"/>
                    <a:pt x="1633" y="0"/>
                  </a:cubicBezTo>
                  <a:close/>
                </a:path>
              </a:pathLst>
            </a:custGeom>
            <a:solidFill>
              <a:srgbClr val="C66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126;p36">
              <a:extLst>
                <a:ext uri="{FF2B5EF4-FFF2-40B4-BE49-F238E27FC236}">
                  <a16:creationId xmlns:a16="http://schemas.microsoft.com/office/drawing/2014/main" id="{F8AE8349-B94B-380E-A523-8C251AE7CA01}"/>
                </a:ext>
              </a:extLst>
            </p:cNvPr>
            <p:cNvSpPr/>
            <p:nvPr/>
          </p:nvSpPr>
          <p:spPr>
            <a:xfrm>
              <a:off x="1186775" y="1886635"/>
              <a:ext cx="195000" cy="195000"/>
            </a:xfrm>
            <a:custGeom>
              <a:avLst/>
              <a:gdLst/>
              <a:ahLst/>
              <a:cxnLst/>
              <a:rect l="l" t="t" r="r" b="b"/>
              <a:pathLst>
                <a:path w="7800" h="7800" extrusionOk="0">
                  <a:moveTo>
                    <a:pt x="3900" y="1"/>
                  </a:moveTo>
                  <a:cubicBezTo>
                    <a:pt x="1770" y="1"/>
                    <a:pt x="1" y="1770"/>
                    <a:pt x="1" y="3900"/>
                  </a:cubicBezTo>
                  <a:cubicBezTo>
                    <a:pt x="1" y="6068"/>
                    <a:pt x="1731" y="7799"/>
                    <a:pt x="3900" y="7799"/>
                  </a:cubicBezTo>
                  <a:cubicBezTo>
                    <a:pt x="6068" y="7799"/>
                    <a:pt x="7799" y="6068"/>
                    <a:pt x="7799" y="3900"/>
                  </a:cubicBezTo>
                  <a:cubicBezTo>
                    <a:pt x="7799" y="1732"/>
                    <a:pt x="6068" y="1"/>
                    <a:pt x="3900" y="1"/>
                  </a:cubicBezTo>
                  <a:close/>
                </a:path>
              </a:pathLst>
            </a:custGeom>
            <a:solidFill>
              <a:srgbClr val="600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127;p36">
              <a:extLst>
                <a:ext uri="{FF2B5EF4-FFF2-40B4-BE49-F238E27FC236}">
                  <a16:creationId xmlns:a16="http://schemas.microsoft.com/office/drawing/2014/main" id="{2C3890FC-079A-2436-AC64-9F0E18077E5D}"/>
                </a:ext>
              </a:extLst>
            </p:cNvPr>
            <p:cNvSpPr/>
            <p:nvPr/>
          </p:nvSpPr>
          <p:spPr>
            <a:xfrm>
              <a:off x="1208650" y="1886635"/>
              <a:ext cx="173125" cy="195000"/>
            </a:xfrm>
            <a:custGeom>
              <a:avLst/>
              <a:gdLst/>
              <a:ahLst/>
              <a:cxnLst/>
              <a:rect l="l" t="t" r="r" b="b"/>
              <a:pathLst>
                <a:path w="6925" h="7800" extrusionOk="0">
                  <a:moveTo>
                    <a:pt x="3025" y="1"/>
                  </a:moveTo>
                  <a:cubicBezTo>
                    <a:pt x="1808" y="1"/>
                    <a:pt x="723" y="552"/>
                    <a:pt x="1" y="1427"/>
                  </a:cubicBezTo>
                  <a:cubicBezTo>
                    <a:pt x="2150" y="1427"/>
                    <a:pt x="3900" y="3158"/>
                    <a:pt x="3900" y="5326"/>
                  </a:cubicBezTo>
                  <a:cubicBezTo>
                    <a:pt x="3900" y="6258"/>
                    <a:pt x="3576" y="7114"/>
                    <a:pt x="3025" y="7799"/>
                  </a:cubicBezTo>
                  <a:cubicBezTo>
                    <a:pt x="5193" y="7799"/>
                    <a:pt x="6924" y="6068"/>
                    <a:pt x="6924" y="3900"/>
                  </a:cubicBezTo>
                  <a:cubicBezTo>
                    <a:pt x="6924" y="1770"/>
                    <a:pt x="5193" y="1"/>
                    <a:pt x="3025" y="1"/>
                  </a:cubicBezTo>
                  <a:close/>
                </a:path>
              </a:pathLst>
            </a:custGeom>
            <a:solidFill>
              <a:srgbClr val="B7B7B7">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128;p36">
              <a:extLst>
                <a:ext uri="{FF2B5EF4-FFF2-40B4-BE49-F238E27FC236}">
                  <a16:creationId xmlns:a16="http://schemas.microsoft.com/office/drawing/2014/main" id="{16CFC941-6D5F-A188-6FB1-43A0198E277A}"/>
                </a:ext>
              </a:extLst>
            </p:cNvPr>
            <p:cNvSpPr/>
            <p:nvPr/>
          </p:nvSpPr>
          <p:spPr>
            <a:xfrm>
              <a:off x="1274750" y="1951310"/>
              <a:ext cx="107025" cy="107025"/>
            </a:xfrm>
            <a:custGeom>
              <a:avLst/>
              <a:gdLst/>
              <a:ahLst/>
              <a:cxnLst/>
              <a:rect l="l" t="t" r="r" b="b"/>
              <a:pathLst>
                <a:path w="4281" h="4281" extrusionOk="0">
                  <a:moveTo>
                    <a:pt x="2131" y="0"/>
                  </a:moveTo>
                  <a:cubicBezTo>
                    <a:pt x="951" y="0"/>
                    <a:pt x="0" y="971"/>
                    <a:pt x="0" y="2150"/>
                  </a:cubicBezTo>
                  <a:cubicBezTo>
                    <a:pt x="0" y="3329"/>
                    <a:pt x="951" y="4280"/>
                    <a:pt x="2131" y="4280"/>
                  </a:cubicBezTo>
                  <a:cubicBezTo>
                    <a:pt x="3329" y="4280"/>
                    <a:pt x="4280" y="3329"/>
                    <a:pt x="4280" y="2150"/>
                  </a:cubicBezTo>
                  <a:cubicBezTo>
                    <a:pt x="4280" y="971"/>
                    <a:pt x="3329" y="0"/>
                    <a:pt x="21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129;p36">
              <a:extLst>
                <a:ext uri="{FF2B5EF4-FFF2-40B4-BE49-F238E27FC236}">
                  <a16:creationId xmlns:a16="http://schemas.microsoft.com/office/drawing/2014/main" id="{F3EADE3C-8590-BE8A-97FD-8806764D092B}"/>
                </a:ext>
              </a:extLst>
            </p:cNvPr>
            <p:cNvSpPr/>
            <p:nvPr/>
          </p:nvSpPr>
          <p:spPr>
            <a:xfrm>
              <a:off x="1284725" y="1955785"/>
              <a:ext cx="293900" cy="353625"/>
            </a:xfrm>
            <a:custGeom>
              <a:avLst/>
              <a:gdLst/>
              <a:ahLst/>
              <a:cxnLst/>
              <a:rect l="l" t="t" r="r" b="b"/>
              <a:pathLst>
                <a:path w="11756" h="14145" extrusionOk="0">
                  <a:moveTo>
                    <a:pt x="5904" y="0"/>
                  </a:moveTo>
                  <a:cubicBezTo>
                    <a:pt x="3278" y="0"/>
                    <a:pt x="741" y="1566"/>
                    <a:pt x="419" y="4158"/>
                  </a:cubicBezTo>
                  <a:cubicBezTo>
                    <a:pt x="1" y="7373"/>
                    <a:pt x="3025" y="11900"/>
                    <a:pt x="3881" y="13022"/>
                  </a:cubicBezTo>
                  <a:lnTo>
                    <a:pt x="4737" y="14144"/>
                  </a:lnTo>
                  <a:lnTo>
                    <a:pt x="6069" y="11405"/>
                  </a:lnTo>
                  <a:lnTo>
                    <a:pt x="11756" y="3492"/>
                  </a:lnTo>
                  <a:cubicBezTo>
                    <a:pt x="11756" y="3492"/>
                    <a:pt x="10938" y="1286"/>
                    <a:pt x="7780" y="278"/>
                  </a:cubicBezTo>
                  <a:cubicBezTo>
                    <a:pt x="7169" y="90"/>
                    <a:pt x="6534" y="0"/>
                    <a:pt x="5904" y="0"/>
                  </a:cubicBezTo>
                  <a:close/>
                </a:path>
              </a:pathLst>
            </a:custGeom>
            <a:solidFill>
              <a:srgbClr val="600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130;p36">
              <a:extLst>
                <a:ext uri="{FF2B5EF4-FFF2-40B4-BE49-F238E27FC236}">
                  <a16:creationId xmlns:a16="http://schemas.microsoft.com/office/drawing/2014/main" id="{76A41339-007F-5C30-387B-581FE0F20D53}"/>
                </a:ext>
              </a:extLst>
            </p:cNvPr>
            <p:cNvSpPr/>
            <p:nvPr/>
          </p:nvSpPr>
          <p:spPr>
            <a:xfrm>
              <a:off x="1306125" y="1955485"/>
              <a:ext cx="272325" cy="138500"/>
            </a:xfrm>
            <a:custGeom>
              <a:avLst/>
              <a:gdLst/>
              <a:ahLst/>
              <a:cxnLst/>
              <a:rect l="l" t="t" r="r" b="b"/>
              <a:pathLst>
                <a:path w="10893" h="5540" extrusionOk="0">
                  <a:moveTo>
                    <a:pt x="5016" y="0"/>
                  </a:moveTo>
                  <a:cubicBezTo>
                    <a:pt x="2924" y="0"/>
                    <a:pt x="904" y="1005"/>
                    <a:pt x="1" y="2725"/>
                  </a:cubicBezTo>
                  <a:cubicBezTo>
                    <a:pt x="324" y="2782"/>
                    <a:pt x="800" y="2877"/>
                    <a:pt x="1465" y="3010"/>
                  </a:cubicBezTo>
                  <a:cubicBezTo>
                    <a:pt x="2352" y="3184"/>
                    <a:pt x="2936" y="3273"/>
                    <a:pt x="3288" y="3273"/>
                  </a:cubicBezTo>
                  <a:cubicBezTo>
                    <a:pt x="3781" y="3273"/>
                    <a:pt x="3818" y="3099"/>
                    <a:pt x="3596" y="2744"/>
                  </a:cubicBezTo>
                  <a:cubicBezTo>
                    <a:pt x="3316" y="2267"/>
                    <a:pt x="2716" y="1729"/>
                    <a:pt x="2920" y="1729"/>
                  </a:cubicBezTo>
                  <a:cubicBezTo>
                    <a:pt x="2993" y="1729"/>
                    <a:pt x="3170" y="1798"/>
                    <a:pt x="3501" y="1964"/>
                  </a:cubicBezTo>
                  <a:cubicBezTo>
                    <a:pt x="4756" y="2572"/>
                    <a:pt x="5193" y="4284"/>
                    <a:pt x="5193" y="4284"/>
                  </a:cubicBezTo>
                  <a:lnTo>
                    <a:pt x="9397" y="5540"/>
                  </a:lnTo>
                  <a:lnTo>
                    <a:pt x="10862" y="3485"/>
                  </a:lnTo>
                  <a:cubicBezTo>
                    <a:pt x="10862" y="3486"/>
                    <a:pt x="10862" y="3486"/>
                    <a:pt x="10862" y="3486"/>
                  </a:cubicBezTo>
                  <a:cubicBezTo>
                    <a:pt x="10893" y="3486"/>
                    <a:pt x="10069" y="1256"/>
                    <a:pt x="6924" y="290"/>
                  </a:cubicBezTo>
                  <a:cubicBezTo>
                    <a:pt x="6301" y="94"/>
                    <a:pt x="5655" y="0"/>
                    <a:pt x="5016" y="0"/>
                  </a:cubicBezTo>
                  <a:close/>
                </a:path>
              </a:pathLst>
            </a:custGeom>
            <a:solidFill>
              <a:srgbClr val="B7B7B7">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131;p36">
              <a:extLst>
                <a:ext uri="{FF2B5EF4-FFF2-40B4-BE49-F238E27FC236}">
                  <a16:creationId xmlns:a16="http://schemas.microsoft.com/office/drawing/2014/main" id="{6AB9752F-95ED-6E16-8B9F-41362307628A}"/>
                </a:ext>
              </a:extLst>
            </p:cNvPr>
            <p:cNvSpPr/>
            <p:nvPr/>
          </p:nvSpPr>
          <p:spPr>
            <a:xfrm>
              <a:off x="1359875" y="2185260"/>
              <a:ext cx="124600" cy="199825"/>
            </a:xfrm>
            <a:custGeom>
              <a:avLst/>
              <a:gdLst/>
              <a:ahLst/>
              <a:cxnLst/>
              <a:rect l="l" t="t" r="r" b="b"/>
              <a:pathLst>
                <a:path w="4984" h="7993" extrusionOk="0">
                  <a:moveTo>
                    <a:pt x="1351" y="1"/>
                  </a:moveTo>
                  <a:lnTo>
                    <a:pt x="0" y="666"/>
                  </a:lnTo>
                  <a:cubicBezTo>
                    <a:pt x="0" y="666"/>
                    <a:pt x="590" y="3824"/>
                    <a:pt x="133" y="7438"/>
                  </a:cubicBezTo>
                  <a:cubicBezTo>
                    <a:pt x="1387" y="7846"/>
                    <a:pt x="2387" y="7992"/>
                    <a:pt x="3172" y="7992"/>
                  </a:cubicBezTo>
                  <a:cubicBezTo>
                    <a:pt x="3996" y="7992"/>
                    <a:pt x="4584" y="7832"/>
                    <a:pt x="4984" y="7647"/>
                  </a:cubicBezTo>
                  <a:cubicBezTo>
                    <a:pt x="4299" y="5707"/>
                    <a:pt x="4014" y="3539"/>
                    <a:pt x="4014" y="3539"/>
                  </a:cubicBezTo>
                  <a:lnTo>
                    <a:pt x="1351" y="1"/>
                  </a:lnTo>
                  <a:close/>
                </a:path>
              </a:pathLst>
            </a:custGeom>
            <a:solidFill>
              <a:srgbClr val="C66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132;p36">
              <a:extLst>
                <a:ext uri="{FF2B5EF4-FFF2-40B4-BE49-F238E27FC236}">
                  <a16:creationId xmlns:a16="http://schemas.microsoft.com/office/drawing/2014/main" id="{A7EDFB7C-5504-7B7F-FEDC-C22B7D98EEC5}"/>
                </a:ext>
              </a:extLst>
            </p:cNvPr>
            <p:cNvSpPr/>
            <p:nvPr/>
          </p:nvSpPr>
          <p:spPr>
            <a:xfrm>
              <a:off x="1393625" y="2239010"/>
              <a:ext cx="81350" cy="106525"/>
            </a:xfrm>
            <a:custGeom>
              <a:avLst/>
              <a:gdLst/>
              <a:ahLst/>
              <a:cxnLst/>
              <a:rect l="l" t="t" r="r" b="b"/>
              <a:pathLst>
                <a:path w="3254" h="4261" extrusionOk="0">
                  <a:moveTo>
                    <a:pt x="1" y="0"/>
                  </a:moveTo>
                  <a:cubicBezTo>
                    <a:pt x="1" y="0"/>
                    <a:pt x="438" y="3519"/>
                    <a:pt x="3253" y="4261"/>
                  </a:cubicBezTo>
                  <a:cubicBezTo>
                    <a:pt x="3006" y="3329"/>
                    <a:pt x="2854" y="2473"/>
                    <a:pt x="2759" y="1940"/>
                  </a:cubicBezTo>
                  <a:lnTo>
                    <a:pt x="1" y="0"/>
                  </a:lnTo>
                  <a:close/>
                </a:path>
              </a:pathLst>
            </a:custGeom>
            <a:solidFill>
              <a:srgbClr val="380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133;p36">
              <a:extLst>
                <a:ext uri="{FF2B5EF4-FFF2-40B4-BE49-F238E27FC236}">
                  <a16:creationId xmlns:a16="http://schemas.microsoft.com/office/drawing/2014/main" id="{E7A8520A-D9CC-17CF-B105-0048BBDDFABA}"/>
                </a:ext>
              </a:extLst>
            </p:cNvPr>
            <p:cNvSpPr/>
            <p:nvPr/>
          </p:nvSpPr>
          <p:spPr>
            <a:xfrm>
              <a:off x="1381750" y="2037960"/>
              <a:ext cx="209725" cy="282825"/>
            </a:xfrm>
            <a:custGeom>
              <a:avLst/>
              <a:gdLst/>
              <a:ahLst/>
              <a:cxnLst/>
              <a:rect l="l" t="t" r="r" b="b"/>
              <a:pathLst>
                <a:path w="8389" h="11313" extrusionOk="0">
                  <a:moveTo>
                    <a:pt x="5926" y="1"/>
                  </a:moveTo>
                  <a:cubicBezTo>
                    <a:pt x="4324" y="1"/>
                    <a:pt x="2104" y="414"/>
                    <a:pt x="742" y="2412"/>
                  </a:cubicBezTo>
                  <a:cubicBezTo>
                    <a:pt x="209" y="3762"/>
                    <a:pt x="0" y="4999"/>
                    <a:pt x="0" y="4999"/>
                  </a:cubicBezTo>
                  <a:cubicBezTo>
                    <a:pt x="19" y="5474"/>
                    <a:pt x="19" y="5950"/>
                    <a:pt x="57" y="6330"/>
                  </a:cubicBezTo>
                  <a:cubicBezTo>
                    <a:pt x="152" y="7833"/>
                    <a:pt x="1027" y="9469"/>
                    <a:pt x="2207" y="10267"/>
                  </a:cubicBezTo>
                  <a:cubicBezTo>
                    <a:pt x="3072" y="10845"/>
                    <a:pt x="4623" y="11313"/>
                    <a:pt x="5554" y="11313"/>
                  </a:cubicBezTo>
                  <a:cubicBezTo>
                    <a:pt x="5911" y="11313"/>
                    <a:pt x="6177" y="11244"/>
                    <a:pt x="6277" y="11085"/>
                  </a:cubicBezTo>
                  <a:cubicBezTo>
                    <a:pt x="6638" y="10496"/>
                    <a:pt x="7894" y="6482"/>
                    <a:pt x="8141" y="4409"/>
                  </a:cubicBezTo>
                  <a:cubicBezTo>
                    <a:pt x="8388" y="2336"/>
                    <a:pt x="7875" y="205"/>
                    <a:pt x="7875" y="205"/>
                  </a:cubicBezTo>
                  <a:cubicBezTo>
                    <a:pt x="7875" y="205"/>
                    <a:pt x="7053" y="1"/>
                    <a:pt x="5926" y="1"/>
                  </a:cubicBezTo>
                  <a:close/>
                </a:path>
              </a:pathLst>
            </a:custGeom>
            <a:solidFill>
              <a:srgbClr val="C66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134;p36">
              <a:extLst>
                <a:ext uri="{FF2B5EF4-FFF2-40B4-BE49-F238E27FC236}">
                  <a16:creationId xmlns:a16="http://schemas.microsoft.com/office/drawing/2014/main" id="{31CD460C-A5DE-9573-72FC-11163FCD338B}"/>
                </a:ext>
              </a:extLst>
            </p:cNvPr>
            <p:cNvSpPr/>
            <p:nvPr/>
          </p:nvSpPr>
          <p:spPr>
            <a:xfrm>
              <a:off x="1435475" y="2141835"/>
              <a:ext cx="58525" cy="30625"/>
            </a:xfrm>
            <a:custGeom>
              <a:avLst/>
              <a:gdLst/>
              <a:ahLst/>
              <a:cxnLst/>
              <a:rect l="l" t="t" r="r" b="b"/>
              <a:pathLst>
                <a:path w="2341" h="1225" extrusionOk="0">
                  <a:moveTo>
                    <a:pt x="1261" y="0"/>
                  </a:moveTo>
                  <a:cubicBezTo>
                    <a:pt x="835" y="0"/>
                    <a:pt x="362" y="44"/>
                    <a:pt x="0" y="197"/>
                  </a:cubicBezTo>
                  <a:cubicBezTo>
                    <a:pt x="1009" y="1034"/>
                    <a:pt x="2131" y="1224"/>
                    <a:pt x="2131" y="1224"/>
                  </a:cubicBezTo>
                  <a:cubicBezTo>
                    <a:pt x="2131" y="1224"/>
                    <a:pt x="2207" y="1091"/>
                    <a:pt x="2340" y="83"/>
                  </a:cubicBezTo>
                  <a:cubicBezTo>
                    <a:pt x="2340" y="83"/>
                    <a:pt x="1845" y="0"/>
                    <a:pt x="1261" y="0"/>
                  </a:cubicBezTo>
                  <a:close/>
                </a:path>
              </a:pathLst>
            </a:custGeom>
            <a:solidFill>
              <a:srgbClr val="FFF6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135;p36">
              <a:extLst>
                <a:ext uri="{FF2B5EF4-FFF2-40B4-BE49-F238E27FC236}">
                  <a16:creationId xmlns:a16="http://schemas.microsoft.com/office/drawing/2014/main" id="{E38AA281-E096-E223-37F2-02BDC2EE6B6A}"/>
                </a:ext>
              </a:extLst>
            </p:cNvPr>
            <p:cNvSpPr/>
            <p:nvPr/>
          </p:nvSpPr>
          <p:spPr>
            <a:xfrm>
              <a:off x="1457350" y="2141510"/>
              <a:ext cx="37600" cy="30950"/>
            </a:xfrm>
            <a:custGeom>
              <a:avLst/>
              <a:gdLst/>
              <a:ahLst/>
              <a:cxnLst/>
              <a:rect l="l" t="t" r="r" b="b"/>
              <a:pathLst>
                <a:path w="1504" h="1238" extrusionOk="0">
                  <a:moveTo>
                    <a:pt x="552" y="1"/>
                  </a:moveTo>
                  <a:cubicBezTo>
                    <a:pt x="229" y="172"/>
                    <a:pt x="38" y="438"/>
                    <a:pt x="0" y="762"/>
                  </a:cubicBezTo>
                  <a:cubicBezTo>
                    <a:pt x="685" y="1123"/>
                    <a:pt x="1275" y="1237"/>
                    <a:pt x="1275" y="1237"/>
                  </a:cubicBezTo>
                  <a:cubicBezTo>
                    <a:pt x="1275" y="1237"/>
                    <a:pt x="1351" y="1123"/>
                    <a:pt x="1503" y="96"/>
                  </a:cubicBezTo>
                  <a:cubicBezTo>
                    <a:pt x="1503" y="96"/>
                    <a:pt x="1066" y="20"/>
                    <a:pt x="552" y="1"/>
                  </a:cubicBezTo>
                  <a:close/>
                </a:path>
              </a:pathLst>
            </a:custGeom>
            <a:solidFill>
              <a:srgbClr val="600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136;p36">
              <a:extLst>
                <a:ext uri="{FF2B5EF4-FFF2-40B4-BE49-F238E27FC236}">
                  <a16:creationId xmlns:a16="http://schemas.microsoft.com/office/drawing/2014/main" id="{4C380A2D-1A51-40BA-87FA-8360341100AB}"/>
                </a:ext>
              </a:extLst>
            </p:cNvPr>
            <p:cNvSpPr/>
            <p:nvPr/>
          </p:nvSpPr>
          <p:spPr>
            <a:xfrm>
              <a:off x="1435475" y="2136285"/>
              <a:ext cx="67550" cy="10500"/>
            </a:xfrm>
            <a:custGeom>
              <a:avLst/>
              <a:gdLst/>
              <a:ahLst/>
              <a:cxnLst/>
              <a:rect l="l" t="t" r="r" b="b"/>
              <a:pathLst>
                <a:path w="2702" h="420" fill="none" extrusionOk="0">
                  <a:moveTo>
                    <a:pt x="0" y="419"/>
                  </a:moveTo>
                  <a:cubicBezTo>
                    <a:pt x="0" y="419"/>
                    <a:pt x="571" y="1"/>
                    <a:pt x="2701" y="324"/>
                  </a:cubicBezTo>
                </a:path>
              </a:pathLst>
            </a:custGeom>
            <a:noFill/>
            <a:ln w="2375" cap="flat" cmpd="sng">
              <a:solidFill>
                <a:srgbClr val="541610"/>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137;p36">
              <a:extLst>
                <a:ext uri="{FF2B5EF4-FFF2-40B4-BE49-F238E27FC236}">
                  <a16:creationId xmlns:a16="http://schemas.microsoft.com/office/drawing/2014/main" id="{ABE55619-FC51-7E1C-F0DF-C2A151AD6A4A}"/>
                </a:ext>
              </a:extLst>
            </p:cNvPr>
            <p:cNvSpPr/>
            <p:nvPr/>
          </p:nvSpPr>
          <p:spPr>
            <a:xfrm>
              <a:off x="1430725" y="2098035"/>
              <a:ext cx="69450" cy="19250"/>
            </a:xfrm>
            <a:custGeom>
              <a:avLst/>
              <a:gdLst/>
              <a:ahLst/>
              <a:cxnLst/>
              <a:rect l="l" t="t" r="r" b="b"/>
              <a:pathLst>
                <a:path w="2778" h="770" extrusionOk="0">
                  <a:moveTo>
                    <a:pt x="1783" y="1"/>
                  </a:moveTo>
                  <a:cubicBezTo>
                    <a:pt x="1138" y="1"/>
                    <a:pt x="417" y="389"/>
                    <a:pt x="0" y="770"/>
                  </a:cubicBezTo>
                  <a:cubicBezTo>
                    <a:pt x="528" y="467"/>
                    <a:pt x="1149" y="385"/>
                    <a:pt x="1671" y="385"/>
                  </a:cubicBezTo>
                  <a:cubicBezTo>
                    <a:pt x="2296" y="385"/>
                    <a:pt x="2777" y="503"/>
                    <a:pt x="2777" y="503"/>
                  </a:cubicBezTo>
                  <a:cubicBezTo>
                    <a:pt x="2528" y="140"/>
                    <a:pt x="2169" y="1"/>
                    <a:pt x="1783" y="1"/>
                  </a:cubicBezTo>
                  <a:close/>
                </a:path>
              </a:pathLst>
            </a:custGeom>
            <a:solidFill>
              <a:srgbClr val="600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138;p36">
              <a:extLst>
                <a:ext uri="{FF2B5EF4-FFF2-40B4-BE49-F238E27FC236}">
                  <a16:creationId xmlns:a16="http://schemas.microsoft.com/office/drawing/2014/main" id="{23AF1785-BBB4-8086-F1AB-72B19B63B726}"/>
                </a:ext>
              </a:extLst>
            </p:cNvPr>
            <p:cNvSpPr/>
            <p:nvPr/>
          </p:nvSpPr>
          <p:spPr>
            <a:xfrm>
              <a:off x="1556725" y="2104585"/>
              <a:ext cx="30000" cy="12700"/>
            </a:xfrm>
            <a:custGeom>
              <a:avLst/>
              <a:gdLst/>
              <a:ahLst/>
              <a:cxnLst/>
              <a:rect l="l" t="t" r="r" b="b"/>
              <a:pathLst>
                <a:path w="1200" h="508" extrusionOk="0">
                  <a:moveTo>
                    <a:pt x="984" y="1"/>
                  </a:moveTo>
                  <a:cubicBezTo>
                    <a:pt x="605" y="1"/>
                    <a:pt x="261" y="150"/>
                    <a:pt x="1" y="508"/>
                  </a:cubicBezTo>
                  <a:cubicBezTo>
                    <a:pt x="20" y="508"/>
                    <a:pt x="533" y="394"/>
                    <a:pt x="1199" y="394"/>
                  </a:cubicBezTo>
                  <a:cubicBezTo>
                    <a:pt x="1199" y="241"/>
                    <a:pt x="1199" y="127"/>
                    <a:pt x="1180" y="13"/>
                  </a:cubicBezTo>
                  <a:cubicBezTo>
                    <a:pt x="1114" y="5"/>
                    <a:pt x="1049" y="1"/>
                    <a:pt x="984" y="1"/>
                  </a:cubicBezTo>
                  <a:close/>
                </a:path>
              </a:pathLst>
            </a:custGeom>
            <a:solidFill>
              <a:srgbClr val="600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139;p36">
              <a:extLst>
                <a:ext uri="{FF2B5EF4-FFF2-40B4-BE49-F238E27FC236}">
                  <a16:creationId xmlns:a16="http://schemas.microsoft.com/office/drawing/2014/main" id="{AAFA240C-33A3-B8EF-828C-415157C1DEB9}"/>
                </a:ext>
              </a:extLst>
            </p:cNvPr>
            <p:cNvSpPr/>
            <p:nvPr/>
          </p:nvSpPr>
          <p:spPr>
            <a:xfrm>
              <a:off x="1550075" y="2152935"/>
              <a:ext cx="31200" cy="24425"/>
            </a:xfrm>
            <a:custGeom>
              <a:avLst/>
              <a:gdLst/>
              <a:ahLst/>
              <a:cxnLst/>
              <a:rect l="l" t="t" r="r" b="b"/>
              <a:pathLst>
                <a:path w="1248" h="977" extrusionOk="0">
                  <a:moveTo>
                    <a:pt x="1161" y="0"/>
                  </a:moveTo>
                  <a:lnTo>
                    <a:pt x="0" y="95"/>
                  </a:lnTo>
                  <a:lnTo>
                    <a:pt x="39" y="970"/>
                  </a:lnTo>
                  <a:cubicBezTo>
                    <a:pt x="91" y="974"/>
                    <a:pt x="140" y="976"/>
                    <a:pt x="188" y="976"/>
                  </a:cubicBezTo>
                  <a:cubicBezTo>
                    <a:pt x="1248" y="976"/>
                    <a:pt x="1161" y="0"/>
                    <a:pt x="1161" y="0"/>
                  </a:cubicBezTo>
                  <a:close/>
                </a:path>
              </a:pathLst>
            </a:custGeom>
            <a:solidFill>
              <a:srgbClr val="FFF6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140;p36">
              <a:extLst>
                <a:ext uri="{FF2B5EF4-FFF2-40B4-BE49-F238E27FC236}">
                  <a16:creationId xmlns:a16="http://schemas.microsoft.com/office/drawing/2014/main" id="{1196698C-B935-5727-D593-3B290DE983CE}"/>
                </a:ext>
              </a:extLst>
            </p:cNvPr>
            <p:cNvSpPr/>
            <p:nvPr/>
          </p:nvSpPr>
          <p:spPr>
            <a:xfrm>
              <a:off x="1425975" y="2188110"/>
              <a:ext cx="53275" cy="29525"/>
            </a:xfrm>
            <a:custGeom>
              <a:avLst/>
              <a:gdLst/>
              <a:ahLst/>
              <a:cxnLst/>
              <a:rect l="l" t="t" r="r" b="b"/>
              <a:pathLst>
                <a:path w="2131" h="1181" extrusionOk="0">
                  <a:moveTo>
                    <a:pt x="1065" y="1"/>
                  </a:moveTo>
                  <a:cubicBezTo>
                    <a:pt x="476" y="1"/>
                    <a:pt x="0" y="248"/>
                    <a:pt x="0" y="590"/>
                  </a:cubicBezTo>
                  <a:cubicBezTo>
                    <a:pt x="0" y="933"/>
                    <a:pt x="476" y="1180"/>
                    <a:pt x="1065" y="1180"/>
                  </a:cubicBezTo>
                  <a:cubicBezTo>
                    <a:pt x="1655" y="1180"/>
                    <a:pt x="2130" y="933"/>
                    <a:pt x="2130" y="590"/>
                  </a:cubicBezTo>
                  <a:cubicBezTo>
                    <a:pt x="2130" y="248"/>
                    <a:pt x="1655" y="1"/>
                    <a:pt x="1065" y="1"/>
                  </a:cubicBezTo>
                  <a:close/>
                </a:path>
              </a:pathLst>
            </a:custGeom>
            <a:solidFill>
              <a:srgbClr val="AF0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141;p36">
              <a:extLst>
                <a:ext uri="{FF2B5EF4-FFF2-40B4-BE49-F238E27FC236}">
                  <a16:creationId xmlns:a16="http://schemas.microsoft.com/office/drawing/2014/main" id="{99730AD6-4AE8-234E-D758-3F05C3E313DF}"/>
                </a:ext>
              </a:extLst>
            </p:cNvPr>
            <p:cNvSpPr/>
            <p:nvPr/>
          </p:nvSpPr>
          <p:spPr>
            <a:xfrm>
              <a:off x="1559100" y="2188585"/>
              <a:ext cx="18575" cy="26675"/>
            </a:xfrm>
            <a:custGeom>
              <a:avLst/>
              <a:gdLst/>
              <a:ahLst/>
              <a:cxnLst/>
              <a:rect l="l" t="t" r="r" b="b"/>
              <a:pathLst>
                <a:path w="743" h="1067" extrusionOk="0">
                  <a:moveTo>
                    <a:pt x="743" y="1"/>
                  </a:moveTo>
                  <a:lnTo>
                    <a:pt x="743" y="1"/>
                  </a:lnTo>
                  <a:cubicBezTo>
                    <a:pt x="324" y="77"/>
                    <a:pt x="1" y="286"/>
                    <a:pt x="1" y="571"/>
                  </a:cubicBezTo>
                  <a:cubicBezTo>
                    <a:pt x="1" y="781"/>
                    <a:pt x="210" y="971"/>
                    <a:pt x="495" y="1066"/>
                  </a:cubicBezTo>
                  <a:cubicBezTo>
                    <a:pt x="591" y="705"/>
                    <a:pt x="686" y="362"/>
                    <a:pt x="743" y="1"/>
                  </a:cubicBezTo>
                  <a:close/>
                </a:path>
              </a:pathLst>
            </a:custGeom>
            <a:solidFill>
              <a:srgbClr val="AF0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142;p36">
              <a:extLst>
                <a:ext uri="{FF2B5EF4-FFF2-40B4-BE49-F238E27FC236}">
                  <a16:creationId xmlns:a16="http://schemas.microsoft.com/office/drawing/2014/main" id="{DFE39972-D8BD-0759-CE33-69B318195462}"/>
                </a:ext>
              </a:extLst>
            </p:cNvPr>
            <p:cNvSpPr/>
            <p:nvPr/>
          </p:nvSpPr>
          <p:spPr>
            <a:xfrm>
              <a:off x="1305175" y="2111135"/>
              <a:ext cx="94650" cy="95025"/>
            </a:xfrm>
            <a:custGeom>
              <a:avLst/>
              <a:gdLst/>
              <a:ahLst/>
              <a:cxnLst/>
              <a:rect l="l" t="t" r="r" b="b"/>
              <a:pathLst>
                <a:path w="3786" h="3801" extrusionOk="0">
                  <a:moveTo>
                    <a:pt x="1592" y="1"/>
                  </a:moveTo>
                  <a:cubicBezTo>
                    <a:pt x="1397" y="1"/>
                    <a:pt x="1206" y="43"/>
                    <a:pt x="1028" y="132"/>
                  </a:cubicBezTo>
                  <a:cubicBezTo>
                    <a:pt x="229" y="531"/>
                    <a:pt x="1" y="1634"/>
                    <a:pt x="476" y="2604"/>
                  </a:cubicBezTo>
                  <a:cubicBezTo>
                    <a:pt x="841" y="3348"/>
                    <a:pt x="1529" y="3801"/>
                    <a:pt x="2182" y="3801"/>
                  </a:cubicBezTo>
                  <a:cubicBezTo>
                    <a:pt x="2381" y="3801"/>
                    <a:pt x="2576" y="3758"/>
                    <a:pt x="2759" y="3669"/>
                  </a:cubicBezTo>
                  <a:cubicBezTo>
                    <a:pt x="3539" y="3270"/>
                    <a:pt x="3786" y="2167"/>
                    <a:pt x="3310" y="1197"/>
                  </a:cubicBezTo>
                  <a:cubicBezTo>
                    <a:pt x="2917" y="453"/>
                    <a:pt x="2233" y="1"/>
                    <a:pt x="1592" y="1"/>
                  </a:cubicBezTo>
                  <a:close/>
                </a:path>
              </a:pathLst>
            </a:custGeom>
            <a:solidFill>
              <a:srgbClr val="C66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143;p36">
              <a:extLst>
                <a:ext uri="{FF2B5EF4-FFF2-40B4-BE49-F238E27FC236}">
                  <a16:creationId xmlns:a16="http://schemas.microsoft.com/office/drawing/2014/main" id="{D876EF02-B978-9DA5-507A-7989FD9397A9}"/>
                </a:ext>
              </a:extLst>
            </p:cNvPr>
            <p:cNvSpPr/>
            <p:nvPr/>
          </p:nvSpPr>
          <p:spPr>
            <a:xfrm>
              <a:off x="1308025" y="2127310"/>
              <a:ext cx="68975" cy="78625"/>
            </a:xfrm>
            <a:custGeom>
              <a:avLst/>
              <a:gdLst/>
              <a:ahLst/>
              <a:cxnLst/>
              <a:rect l="l" t="t" r="r" b="b"/>
              <a:pathLst>
                <a:path w="2759" h="3145" extrusionOk="0">
                  <a:moveTo>
                    <a:pt x="726" y="1"/>
                  </a:moveTo>
                  <a:cubicBezTo>
                    <a:pt x="576" y="1"/>
                    <a:pt x="428" y="25"/>
                    <a:pt x="286" y="74"/>
                  </a:cubicBezTo>
                  <a:cubicBezTo>
                    <a:pt x="20" y="607"/>
                    <a:pt x="1" y="1292"/>
                    <a:pt x="343" y="1957"/>
                  </a:cubicBezTo>
                  <a:cubicBezTo>
                    <a:pt x="703" y="2692"/>
                    <a:pt x="1397" y="3145"/>
                    <a:pt x="2056" y="3145"/>
                  </a:cubicBezTo>
                  <a:cubicBezTo>
                    <a:pt x="2198" y="3145"/>
                    <a:pt x="2338" y="3123"/>
                    <a:pt x="2474" y="3080"/>
                  </a:cubicBezTo>
                  <a:cubicBezTo>
                    <a:pt x="2740" y="2547"/>
                    <a:pt x="2759" y="1862"/>
                    <a:pt x="2436" y="1196"/>
                  </a:cubicBezTo>
                  <a:cubicBezTo>
                    <a:pt x="2064" y="454"/>
                    <a:pt x="1378" y="1"/>
                    <a:pt x="726" y="1"/>
                  </a:cubicBezTo>
                  <a:close/>
                </a:path>
              </a:pathLst>
            </a:custGeom>
            <a:solidFill>
              <a:srgbClr val="A34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144;p36">
              <a:extLst>
                <a:ext uri="{FF2B5EF4-FFF2-40B4-BE49-F238E27FC236}">
                  <a16:creationId xmlns:a16="http://schemas.microsoft.com/office/drawing/2014/main" id="{5616D2E0-8D1F-EDA9-C0F2-8F481BBEE48F}"/>
                </a:ext>
              </a:extLst>
            </p:cNvPr>
            <p:cNvSpPr/>
            <p:nvPr/>
          </p:nvSpPr>
          <p:spPr>
            <a:xfrm>
              <a:off x="1526775" y="2155310"/>
              <a:ext cx="26175" cy="73250"/>
            </a:xfrm>
            <a:custGeom>
              <a:avLst/>
              <a:gdLst/>
              <a:ahLst/>
              <a:cxnLst/>
              <a:rect l="l" t="t" r="r" b="b"/>
              <a:pathLst>
                <a:path w="1047" h="2930" fill="none" extrusionOk="0">
                  <a:moveTo>
                    <a:pt x="932" y="0"/>
                  </a:moveTo>
                  <a:cubicBezTo>
                    <a:pt x="932" y="0"/>
                    <a:pt x="1047" y="2150"/>
                    <a:pt x="1009" y="2758"/>
                  </a:cubicBezTo>
                  <a:cubicBezTo>
                    <a:pt x="647" y="2930"/>
                    <a:pt x="0" y="2682"/>
                    <a:pt x="0" y="2682"/>
                  </a:cubicBezTo>
                </a:path>
              </a:pathLst>
            </a:custGeom>
            <a:noFill/>
            <a:ln w="2850" cap="flat" cmpd="sng">
              <a:solidFill>
                <a:srgbClr val="7C1103"/>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145;p36">
              <a:extLst>
                <a:ext uri="{FF2B5EF4-FFF2-40B4-BE49-F238E27FC236}">
                  <a16:creationId xmlns:a16="http://schemas.microsoft.com/office/drawing/2014/main" id="{7C42D98A-141D-5E1F-FC79-B9CDD0B0C4AA}"/>
                </a:ext>
              </a:extLst>
            </p:cNvPr>
            <p:cNvSpPr/>
            <p:nvPr/>
          </p:nvSpPr>
          <p:spPr>
            <a:xfrm>
              <a:off x="1306125" y="2583285"/>
              <a:ext cx="51875" cy="460325"/>
            </a:xfrm>
            <a:custGeom>
              <a:avLst/>
              <a:gdLst/>
              <a:ahLst/>
              <a:cxnLst/>
              <a:rect l="l" t="t" r="r" b="b"/>
              <a:pathLst>
                <a:path w="2075" h="18413" fill="none" extrusionOk="0">
                  <a:moveTo>
                    <a:pt x="1" y="0"/>
                  </a:moveTo>
                  <a:cubicBezTo>
                    <a:pt x="1" y="0"/>
                    <a:pt x="2074" y="11964"/>
                    <a:pt x="876" y="18412"/>
                  </a:cubicBezTo>
                </a:path>
              </a:pathLst>
            </a:custGeom>
            <a:noFill/>
            <a:ln w="7125" cap="flat" cmpd="sng">
              <a:solidFill>
                <a:srgbClr val="56221C"/>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146;p36">
              <a:extLst>
                <a:ext uri="{FF2B5EF4-FFF2-40B4-BE49-F238E27FC236}">
                  <a16:creationId xmlns:a16="http://schemas.microsoft.com/office/drawing/2014/main" id="{DCF00DE4-D9DE-4FB0-5EB0-63FEDFA8A6CF}"/>
                </a:ext>
              </a:extLst>
            </p:cNvPr>
            <p:cNvSpPr/>
            <p:nvPr/>
          </p:nvSpPr>
          <p:spPr>
            <a:xfrm>
              <a:off x="1807325" y="2523360"/>
              <a:ext cx="55675" cy="118900"/>
            </a:xfrm>
            <a:custGeom>
              <a:avLst/>
              <a:gdLst/>
              <a:ahLst/>
              <a:cxnLst/>
              <a:rect l="l" t="t" r="r" b="b"/>
              <a:pathLst>
                <a:path w="2227" h="4756" extrusionOk="0">
                  <a:moveTo>
                    <a:pt x="1" y="0"/>
                  </a:moveTo>
                  <a:lnTo>
                    <a:pt x="1" y="4756"/>
                  </a:lnTo>
                  <a:lnTo>
                    <a:pt x="2226" y="4756"/>
                  </a:lnTo>
                  <a:lnTo>
                    <a:pt x="2226" y="0"/>
                  </a:lnTo>
                  <a:close/>
                </a:path>
              </a:pathLst>
            </a:custGeom>
            <a:solidFill>
              <a:srgbClr val="0C3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147;p36">
              <a:extLst>
                <a:ext uri="{FF2B5EF4-FFF2-40B4-BE49-F238E27FC236}">
                  <a16:creationId xmlns:a16="http://schemas.microsoft.com/office/drawing/2014/main" id="{2D40A976-7BC9-E6A5-844A-C3A5A5A9D619}"/>
                </a:ext>
              </a:extLst>
            </p:cNvPr>
            <p:cNvSpPr/>
            <p:nvPr/>
          </p:nvSpPr>
          <p:spPr>
            <a:xfrm>
              <a:off x="1552450" y="2152935"/>
              <a:ext cx="29350" cy="24375"/>
            </a:xfrm>
            <a:custGeom>
              <a:avLst/>
              <a:gdLst/>
              <a:ahLst/>
              <a:cxnLst/>
              <a:rect l="l" t="t" r="r" b="b"/>
              <a:pathLst>
                <a:path w="1174" h="975" extrusionOk="0">
                  <a:moveTo>
                    <a:pt x="1085" y="0"/>
                  </a:moveTo>
                  <a:lnTo>
                    <a:pt x="267" y="76"/>
                  </a:lnTo>
                  <a:cubicBezTo>
                    <a:pt x="172" y="229"/>
                    <a:pt x="1" y="552"/>
                    <a:pt x="1" y="970"/>
                  </a:cubicBezTo>
                  <a:cubicBezTo>
                    <a:pt x="42" y="973"/>
                    <a:pt x="82" y="974"/>
                    <a:pt x="120" y="974"/>
                  </a:cubicBezTo>
                  <a:cubicBezTo>
                    <a:pt x="1173" y="974"/>
                    <a:pt x="1085" y="0"/>
                    <a:pt x="1085" y="0"/>
                  </a:cubicBezTo>
                  <a:close/>
                </a:path>
              </a:pathLst>
            </a:custGeom>
            <a:solidFill>
              <a:srgbClr val="600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148;p36">
              <a:extLst>
                <a:ext uri="{FF2B5EF4-FFF2-40B4-BE49-F238E27FC236}">
                  <a16:creationId xmlns:a16="http://schemas.microsoft.com/office/drawing/2014/main" id="{E562E684-A3A7-88A2-CDD2-16AE25F331C1}"/>
                </a:ext>
              </a:extLst>
            </p:cNvPr>
            <p:cNvSpPr/>
            <p:nvPr/>
          </p:nvSpPr>
          <p:spPr>
            <a:xfrm>
              <a:off x="1548650" y="2151985"/>
              <a:ext cx="40450" cy="3350"/>
            </a:xfrm>
            <a:custGeom>
              <a:avLst/>
              <a:gdLst/>
              <a:ahLst/>
              <a:cxnLst/>
              <a:rect l="l" t="t" r="r" b="b"/>
              <a:pathLst>
                <a:path w="1618" h="134" fill="none" extrusionOk="0">
                  <a:moveTo>
                    <a:pt x="0" y="133"/>
                  </a:moveTo>
                  <a:lnTo>
                    <a:pt x="1617" y="0"/>
                  </a:lnTo>
                </a:path>
              </a:pathLst>
            </a:custGeom>
            <a:noFill/>
            <a:ln w="2850" cap="flat" cmpd="sng">
              <a:solidFill>
                <a:srgbClr val="541610"/>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149;p36">
              <a:extLst>
                <a:ext uri="{FF2B5EF4-FFF2-40B4-BE49-F238E27FC236}">
                  <a16:creationId xmlns:a16="http://schemas.microsoft.com/office/drawing/2014/main" id="{A0F0232E-F4FB-DED0-23C7-3935A8B9EBA1}"/>
                </a:ext>
              </a:extLst>
            </p:cNvPr>
            <p:cNvSpPr/>
            <p:nvPr/>
          </p:nvSpPr>
          <p:spPr>
            <a:xfrm>
              <a:off x="1493000" y="2231385"/>
              <a:ext cx="54725" cy="22750"/>
            </a:xfrm>
            <a:custGeom>
              <a:avLst/>
              <a:gdLst/>
              <a:ahLst/>
              <a:cxnLst/>
              <a:rect l="l" t="t" r="r" b="b"/>
              <a:pathLst>
                <a:path w="2189" h="910" extrusionOk="0">
                  <a:moveTo>
                    <a:pt x="1" y="1"/>
                  </a:moveTo>
                  <a:cubicBezTo>
                    <a:pt x="247" y="563"/>
                    <a:pt x="869" y="909"/>
                    <a:pt x="1404" y="909"/>
                  </a:cubicBezTo>
                  <a:cubicBezTo>
                    <a:pt x="1736" y="909"/>
                    <a:pt x="2035" y="775"/>
                    <a:pt x="2188" y="476"/>
                  </a:cubicBezTo>
                  <a:cubicBezTo>
                    <a:pt x="2188" y="476"/>
                    <a:pt x="1428" y="43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150;p36">
              <a:extLst>
                <a:ext uri="{FF2B5EF4-FFF2-40B4-BE49-F238E27FC236}">
                  <a16:creationId xmlns:a16="http://schemas.microsoft.com/office/drawing/2014/main" id="{E3105470-7E79-3ED2-C6FC-20CE043050DC}"/>
                </a:ext>
              </a:extLst>
            </p:cNvPr>
            <p:cNvSpPr/>
            <p:nvPr/>
          </p:nvSpPr>
          <p:spPr>
            <a:xfrm>
              <a:off x="1396000" y="2037910"/>
              <a:ext cx="195000" cy="283275"/>
            </a:xfrm>
            <a:custGeom>
              <a:avLst/>
              <a:gdLst/>
              <a:ahLst/>
              <a:cxnLst/>
              <a:rect l="l" t="t" r="r" b="b"/>
              <a:pathLst>
                <a:path w="7800" h="11331" extrusionOk="0">
                  <a:moveTo>
                    <a:pt x="5343" y="1"/>
                  </a:moveTo>
                  <a:cubicBezTo>
                    <a:pt x="4231" y="1"/>
                    <a:pt x="2818" y="203"/>
                    <a:pt x="1598" y="1006"/>
                  </a:cubicBezTo>
                  <a:cubicBezTo>
                    <a:pt x="1256" y="2338"/>
                    <a:pt x="1" y="8310"/>
                    <a:pt x="3520" y="11087"/>
                  </a:cubicBezTo>
                  <a:cubicBezTo>
                    <a:pt x="4053" y="11238"/>
                    <a:pt x="4576" y="11331"/>
                    <a:pt x="4981" y="11331"/>
                  </a:cubicBezTo>
                  <a:cubicBezTo>
                    <a:pt x="5341" y="11331"/>
                    <a:pt x="5608" y="11258"/>
                    <a:pt x="5707" y="11087"/>
                  </a:cubicBezTo>
                  <a:cubicBezTo>
                    <a:pt x="6068" y="10498"/>
                    <a:pt x="7324" y="6484"/>
                    <a:pt x="7571" y="4411"/>
                  </a:cubicBezTo>
                  <a:cubicBezTo>
                    <a:pt x="7799" y="2338"/>
                    <a:pt x="7286" y="207"/>
                    <a:pt x="7286" y="207"/>
                  </a:cubicBezTo>
                  <a:cubicBezTo>
                    <a:pt x="7286" y="207"/>
                    <a:pt x="6468" y="1"/>
                    <a:pt x="5343" y="1"/>
                  </a:cubicBezTo>
                  <a:close/>
                </a:path>
              </a:pathLst>
            </a:custGeom>
            <a:solidFill>
              <a:srgbClr val="B7B7B7">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151;p36">
              <a:extLst>
                <a:ext uri="{FF2B5EF4-FFF2-40B4-BE49-F238E27FC236}">
                  <a16:creationId xmlns:a16="http://schemas.microsoft.com/office/drawing/2014/main" id="{0E81B653-6E3A-5D67-D5F2-7092587510B8}"/>
                </a:ext>
              </a:extLst>
            </p:cNvPr>
            <p:cNvSpPr/>
            <p:nvPr/>
          </p:nvSpPr>
          <p:spPr>
            <a:xfrm>
              <a:off x="1158725" y="2384435"/>
              <a:ext cx="673825" cy="609250"/>
            </a:xfrm>
            <a:custGeom>
              <a:avLst/>
              <a:gdLst/>
              <a:ahLst/>
              <a:cxnLst/>
              <a:rect l="l" t="t" r="r" b="b"/>
              <a:pathLst>
                <a:path w="26953" h="24370" extrusionOk="0">
                  <a:moveTo>
                    <a:pt x="4676" y="0"/>
                  </a:moveTo>
                  <a:cubicBezTo>
                    <a:pt x="3520" y="0"/>
                    <a:pt x="2796" y="897"/>
                    <a:pt x="2796" y="897"/>
                  </a:cubicBezTo>
                  <a:cubicBezTo>
                    <a:pt x="0" y="5405"/>
                    <a:pt x="3900" y="10693"/>
                    <a:pt x="8046" y="16666"/>
                  </a:cubicBezTo>
                  <a:cubicBezTo>
                    <a:pt x="12174" y="22619"/>
                    <a:pt x="13581" y="24369"/>
                    <a:pt x="15388" y="24369"/>
                  </a:cubicBezTo>
                  <a:cubicBezTo>
                    <a:pt x="17195" y="24369"/>
                    <a:pt x="17423" y="22866"/>
                    <a:pt x="22901" y="13299"/>
                  </a:cubicBezTo>
                  <a:cubicBezTo>
                    <a:pt x="23117" y="13333"/>
                    <a:pt x="23420" y="13349"/>
                    <a:pt x="23759" y="13349"/>
                  </a:cubicBezTo>
                  <a:cubicBezTo>
                    <a:pt x="24763" y="13349"/>
                    <a:pt x="26079" y="13203"/>
                    <a:pt x="26363" y="12919"/>
                  </a:cubicBezTo>
                  <a:cubicBezTo>
                    <a:pt x="26744" y="12576"/>
                    <a:pt x="26953" y="11188"/>
                    <a:pt x="26877" y="10256"/>
                  </a:cubicBezTo>
                  <a:cubicBezTo>
                    <a:pt x="26820" y="9343"/>
                    <a:pt x="24632" y="7174"/>
                    <a:pt x="23910" y="7098"/>
                  </a:cubicBezTo>
                  <a:cubicBezTo>
                    <a:pt x="23778" y="7092"/>
                    <a:pt x="23594" y="7086"/>
                    <a:pt x="23374" y="7086"/>
                  </a:cubicBezTo>
                  <a:cubicBezTo>
                    <a:pt x="22317" y="7086"/>
                    <a:pt x="20439" y="7211"/>
                    <a:pt x="19668" y="7935"/>
                  </a:cubicBezTo>
                  <a:cubicBezTo>
                    <a:pt x="18736" y="8829"/>
                    <a:pt x="14589" y="15867"/>
                    <a:pt x="14589" y="15867"/>
                  </a:cubicBezTo>
                  <a:cubicBezTo>
                    <a:pt x="14589" y="15867"/>
                    <a:pt x="10994" y="6984"/>
                    <a:pt x="8046" y="2514"/>
                  </a:cubicBezTo>
                  <a:cubicBezTo>
                    <a:pt x="6751" y="551"/>
                    <a:pt x="5581" y="0"/>
                    <a:pt x="4676" y="0"/>
                  </a:cubicBezTo>
                  <a:close/>
                </a:path>
              </a:pathLst>
            </a:custGeom>
            <a:solidFill>
              <a:srgbClr val="C66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152;p36">
              <a:extLst>
                <a:ext uri="{FF2B5EF4-FFF2-40B4-BE49-F238E27FC236}">
                  <a16:creationId xmlns:a16="http://schemas.microsoft.com/office/drawing/2014/main" id="{E5A940CF-8373-D942-DFE1-00AF98EA2DCC}"/>
                </a:ext>
              </a:extLst>
            </p:cNvPr>
            <p:cNvSpPr/>
            <p:nvPr/>
          </p:nvSpPr>
          <p:spPr>
            <a:xfrm>
              <a:off x="1552450" y="2630360"/>
              <a:ext cx="155525" cy="52325"/>
            </a:xfrm>
            <a:custGeom>
              <a:avLst/>
              <a:gdLst/>
              <a:ahLst/>
              <a:cxnLst/>
              <a:rect l="l" t="t" r="r" b="b"/>
              <a:pathLst>
                <a:path w="6221" h="2093" extrusionOk="0">
                  <a:moveTo>
                    <a:pt x="1066" y="0"/>
                  </a:moveTo>
                  <a:cubicBezTo>
                    <a:pt x="495" y="0"/>
                    <a:pt x="20" y="476"/>
                    <a:pt x="20" y="1046"/>
                  </a:cubicBezTo>
                  <a:cubicBezTo>
                    <a:pt x="1" y="1636"/>
                    <a:pt x="476" y="2092"/>
                    <a:pt x="1066" y="2092"/>
                  </a:cubicBezTo>
                  <a:lnTo>
                    <a:pt x="5174" y="2092"/>
                  </a:lnTo>
                  <a:cubicBezTo>
                    <a:pt x="5745" y="2092"/>
                    <a:pt x="6220" y="1617"/>
                    <a:pt x="6220" y="1046"/>
                  </a:cubicBezTo>
                  <a:cubicBezTo>
                    <a:pt x="6220" y="476"/>
                    <a:pt x="5745" y="0"/>
                    <a:pt x="5174" y="0"/>
                  </a:cubicBezTo>
                  <a:close/>
                </a:path>
              </a:pathLst>
            </a:custGeom>
            <a:solidFill>
              <a:srgbClr val="0C3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153;p36">
              <a:extLst>
                <a:ext uri="{FF2B5EF4-FFF2-40B4-BE49-F238E27FC236}">
                  <a16:creationId xmlns:a16="http://schemas.microsoft.com/office/drawing/2014/main" id="{EFB5A26C-6097-5745-BD9D-6DD7DF0B34BA}"/>
                </a:ext>
              </a:extLst>
            </p:cNvPr>
            <p:cNvSpPr/>
            <p:nvPr/>
          </p:nvSpPr>
          <p:spPr>
            <a:xfrm>
              <a:off x="1552925" y="2630360"/>
              <a:ext cx="52325" cy="52325"/>
            </a:xfrm>
            <a:custGeom>
              <a:avLst/>
              <a:gdLst/>
              <a:ahLst/>
              <a:cxnLst/>
              <a:rect l="l" t="t" r="r" b="b"/>
              <a:pathLst>
                <a:path w="2093" h="2093" extrusionOk="0">
                  <a:moveTo>
                    <a:pt x="1047" y="0"/>
                  </a:moveTo>
                  <a:cubicBezTo>
                    <a:pt x="476" y="0"/>
                    <a:pt x="1" y="476"/>
                    <a:pt x="1" y="1046"/>
                  </a:cubicBezTo>
                  <a:cubicBezTo>
                    <a:pt x="1" y="1617"/>
                    <a:pt x="476" y="2092"/>
                    <a:pt x="1047" y="2092"/>
                  </a:cubicBezTo>
                  <a:cubicBezTo>
                    <a:pt x="1617" y="2092"/>
                    <a:pt x="2093" y="1617"/>
                    <a:pt x="2093" y="1046"/>
                  </a:cubicBezTo>
                  <a:cubicBezTo>
                    <a:pt x="2093" y="476"/>
                    <a:pt x="1617" y="0"/>
                    <a:pt x="1047" y="0"/>
                  </a:cubicBezTo>
                  <a:close/>
                </a:path>
              </a:pathLst>
            </a:custGeom>
            <a:solidFill>
              <a:srgbClr val="196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154;p36">
              <a:extLst>
                <a:ext uri="{FF2B5EF4-FFF2-40B4-BE49-F238E27FC236}">
                  <a16:creationId xmlns:a16="http://schemas.microsoft.com/office/drawing/2014/main" id="{6887B1CD-A74C-3EEB-0707-AE93E27BD930}"/>
                </a:ext>
              </a:extLst>
            </p:cNvPr>
            <p:cNvSpPr/>
            <p:nvPr/>
          </p:nvSpPr>
          <p:spPr>
            <a:xfrm>
              <a:off x="1784025" y="2658410"/>
              <a:ext cx="25700" cy="58025"/>
            </a:xfrm>
            <a:custGeom>
              <a:avLst/>
              <a:gdLst/>
              <a:ahLst/>
              <a:cxnLst/>
              <a:rect l="l" t="t" r="r" b="b"/>
              <a:pathLst>
                <a:path w="1028" h="2321" fill="none" extrusionOk="0">
                  <a:moveTo>
                    <a:pt x="933" y="0"/>
                  </a:moveTo>
                  <a:cubicBezTo>
                    <a:pt x="933" y="0"/>
                    <a:pt x="1028" y="1636"/>
                    <a:pt x="1" y="2321"/>
                  </a:cubicBezTo>
                </a:path>
              </a:pathLst>
            </a:custGeom>
            <a:noFill/>
            <a:ln w="3800" cap="flat" cmpd="sng">
              <a:solidFill>
                <a:srgbClr val="8E4342"/>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155;p36">
              <a:extLst>
                <a:ext uri="{FF2B5EF4-FFF2-40B4-BE49-F238E27FC236}">
                  <a16:creationId xmlns:a16="http://schemas.microsoft.com/office/drawing/2014/main" id="{410D7A05-7316-BB3D-A577-C31C25D0396D}"/>
                </a:ext>
              </a:extLst>
            </p:cNvPr>
            <p:cNvSpPr/>
            <p:nvPr/>
          </p:nvSpPr>
          <p:spPr>
            <a:xfrm>
              <a:off x="1719350" y="2658410"/>
              <a:ext cx="59475" cy="63275"/>
            </a:xfrm>
            <a:custGeom>
              <a:avLst/>
              <a:gdLst/>
              <a:ahLst/>
              <a:cxnLst/>
              <a:rect l="l" t="t" r="r" b="b"/>
              <a:pathLst>
                <a:path w="2379" h="2531" fill="none" extrusionOk="0">
                  <a:moveTo>
                    <a:pt x="2150" y="0"/>
                  </a:moveTo>
                  <a:cubicBezTo>
                    <a:pt x="2150" y="0"/>
                    <a:pt x="2379" y="1332"/>
                    <a:pt x="1313" y="2397"/>
                  </a:cubicBezTo>
                  <a:cubicBezTo>
                    <a:pt x="1313" y="2397"/>
                    <a:pt x="286" y="2530"/>
                    <a:pt x="1" y="2036"/>
                  </a:cubicBezTo>
                </a:path>
              </a:pathLst>
            </a:custGeom>
            <a:noFill/>
            <a:ln w="3800" cap="flat" cmpd="sng">
              <a:solidFill>
                <a:srgbClr val="8E4342"/>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156;p36">
              <a:extLst>
                <a:ext uri="{FF2B5EF4-FFF2-40B4-BE49-F238E27FC236}">
                  <a16:creationId xmlns:a16="http://schemas.microsoft.com/office/drawing/2014/main" id="{6EFD4238-EDAB-D5F6-CCFF-6C0712E966C9}"/>
                </a:ext>
              </a:extLst>
            </p:cNvPr>
            <p:cNvSpPr/>
            <p:nvPr/>
          </p:nvSpPr>
          <p:spPr>
            <a:xfrm>
              <a:off x="1365575" y="4313210"/>
              <a:ext cx="362850" cy="207825"/>
            </a:xfrm>
            <a:custGeom>
              <a:avLst/>
              <a:gdLst/>
              <a:ahLst/>
              <a:cxnLst/>
              <a:rect l="l" t="t" r="r" b="b"/>
              <a:pathLst>
                <a:path w="14514" h="8313" extrusionOk="0">
                  <a:moveTo>
                    <a:pt x="0" y="1"/>
                  </a:moveTo>
                  <a:lnTo>
                    <a:pt x="324" y="8313"/>
                  </a:lnTo>
                  <a:lnTo>
                    <a:pt x="14513" y="8313"/>
                  </a:lnTo>
                  <a:cubicBezTo>
                    <a:pt x="14057" y="7381"/>
                    <a:pt x="13182" y="6240"/>
                    <a:pt x="11508" y="5726"/>
                  </a:cubicBezTo>
                  <a:cubicBezTo>
                    <a:pt x="11318" y="3634"/>
                    <a:pt x="11166" y="1732"/>
                    <a:pt x="10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157;p36">
              <a:extLst>
                <a:ext uri="{FF2B5EF4-FFF2-40B4-BE49-F238E27FC236}">
                  <a16:creationId xmlns:a16="http://schemas.microsoft.com/office/drawing/2014/main" id="{00E1522D-FB8A-2511-1765-B086333FD1E9}"/>
                </a:ext>
              </a:extLst>
            </p:cNvPr>
            <p:cNvSpPr/>
            <p:nvPr/>
          </p:nvSpPr>
          <p:spPr>
            <a:xfrm>
              <a:off x="1681800" y="2656510"/>
              <a:ext cx="63275" cy="64225"/>
            </a:xfrm>
            <a:custGeom>
              <a:avLst/>
              <a:gdLst/>
              <a:ahLst/>
              <a:cxnLst/>
              <a:rect l="l" t="t" r="r" b="b"/>
              <a:pathLst>
                <a:path w="2531" h="2569" fill="none" extrusionOk="0">
                  <a:moveTo>
                    <a:pt x="0" y="1046"/>
                  </a:moveTo>
                  <a:cubicBezTo>
                    <a:pt x="0" y="1046"/>
                    <a:pt x="286" y="2568"/>
                    <a:pt x="1503" y="2112"/>
                  </a:cubicBezTo>
                  <a:cubicBezTo>
                    <a:pt x="2530" y="1712"/>
                    <a:pt x="2321" y="0"/>
                    <a:pt x="2321" y="0"/>
                  </a:cubicBezTo>
                </a:path>
              </a:pathLst>
            </a:custGeom>
            <a:noFill/>
            <a:ln w="3800" cap="flat" cmpd="sng">
              <a:solidFill>
                <a:srgbClr val="8E4342"/>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158;p36">
              <a:extLst>
                <a:ext uri="{FF2B5EF4-FFF2-40B4-BE49-F238E27FC236}">
                  <a16:creationId xmlns:a16="http://schemas.microsoft.com/office/drawing/2014/main" id="{B222FE7B-A1D5-A8C8-90B4-C612240BEF57}"/>
                </a:ext>
              </a:extLst>
            </p:cNvPr>
            <p:cNvSpPr/>
            <p:nvPr/>
          </p:nvSpPr>
          <p:spPr>
            <a:xfrm>
              <a:off x="1493000" y="2780610"/>
              <a:ext cx="30000" cy="49950"/>
            </a:xfrm>
            <a:custGeom>
              <a:avLst/>
              <a:gdLst/>
              <a:ahLst/>
              <a:cxnLst/>
              <a:rect l="l" t="t" r="r" b="b"/>
              <a:pathLst>
                <a:path w="1200" h="1998" fill="none" extrusionOk="0">
                  <a:moveTo>
                    <a:pt x="1199" y="1"/>
                  </a:moveTo>
                  <a:lnTo>
                    <a:pt x="1" y="1998"/>
                  </a:lnTo>
                </a:path>
              </a:pathLst>
            </a:custGeom>
            <a:noFill/>
            <a:ln w="3800" cap="flat" cmpd="sng">
              <a:solidFill>
                <a:srgbClr val="8E4342"/>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159;p36">
              <a:extLst>
                <a:ext uri="{FF2B5EF4-FFF2-40B4-BE49-F238E27FC236}">
                  <a16:creationId xmlns:a16="http://schemas.microsoft.com/office/drawing/2014/main" id="{70BF2F18-1E48-84B7-7D2F-E463EA5B3F34}"/>
                </a:ext>
              </a:extLst>
            </p:cNvPr>
            <p:cNvSpPr/>
            <p:nvPr/>
          </p:nvSpPr>
          <p:spPr>
            <a:xfrm>
              <a:off x="1477325" y="2886660"/>
              <a:ext cx="146950" cy="107025"/>
            </a:xfrm>
            <a:custGeom>
              <a:avLst/>
              <a:gdLst/>
              <a:ahLst/>
              <a:cxnLst/>
              <a:rect l="l" t="t" r="r" b="b"/>
              <a:pathLst>
                <a:path w="5878" h="4281" extrusionOk="0">
                  <a:moveTo>
                    <a:pt x="3500" y="0"/>
                  </a:moveTo>
                  <a:cubicBezTo>
                    <a:pt x="1788" y="0"/>
                    <a:pt x="343" y="1199"/>
                    <a:pt x="0" y="2815"/>
                  </a:cubicBezTo>
                  <a:cubicBezTo>
                    <a:pt x="1027" y="3862"/>
                    <a:pt x="1788" y="4280"/>
                    <a:pt x="2644" y="4280"/>
                  </a:cubicBezTo>
                  <a:cubicBezTo>
                    <a:pt x="3766" y="4280"/>
                    <a:pt x="4280" y="3671"/>
                    <a:pt x="5878" y="894"/>
                  </a:cubicBezTo>
                  <a:cubicBezTo>
                    <a:pt x="5231" y="324"/>
                    <a:pt x="4432" y="0"/>
                    <a:pt x="3500" y="0"/>
                  </a:cubicBezTo>
                  <a:close/>
                </a:path>
              </a:pathLst>
            </a:custGeom>
            <a:solidFill>
              <a:srgbClr val="B55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160;p36">
              <a:extLst>
                <a:ext uri="{FF2B5EF4-FFF2-40B4-BE49-F238E27FC236}">
                  <a16:creationId xmlns:a16="http://schemas.microsoft.com/office/drawing/2014/main" id="{68EE7CDA-D025-42B3-AC59-DA9B5AF239D5}"/>
                </a:ext>
              </a:extLst>
            </p:cNvPr>
            <p:cNvSpPr/>
            <p:nvPr/>
          </p:nvSpPr>
          <p:spPr>
            <a:xfrm>
              <a:off x="1371275" y="4456335"/>
              <a:ext cx="368550" cy="97525"/>
            </a:xfrm>
            <a:custGeom>
              <a:avLst/>
              <a:gdLst/>
              <a:ahLst/>
              <a:cxnLst/>
              <a:rect l="l" t="t" r="r" b="b"/>
              <a:pathLst>
                <a:path w="14742" h="3901" extrusionOk="0">
                  <a:moveTo>
                    <a:pt x="1" y="1"/>
                  </a:moveTo>
                  <a:lnTo>
                    <a:pt x="134" y="3900"/>
                  </a:lnTo>
                  <a:lnTo>
                    <a:pt x="14742" y="3900"/>
                  </a:lnTo>
                  <a:cubicBezTo>
                    <a:pt x="14742" y="3900"/>
                    <a:pt x="14285" y="952"/>
                    <a:pt x="11318" y="1"/>
                  </a:cubicBezTo>
                  <a:close/>
                </a:path>
              </a:pathLst>
            </a:custGeom>
            <a:solidFill>
              <a:srgbClr val="FDB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161;p36">
              <a:extLst>
                <a:ext uri="{FF2B5EF4-FFF2-40B4-BE49-F238E27FC236}">
                  <a16:creationId xmlns:a16="http://schemas.microsoft.com/office/drawing/2014/main" id="{2645C625-AFBF-5B3E-108A-3815085E4C18}"/>
                </a:ext>
              </a:extLst>
            </p:cNvPr>
            <p:cNvSpPr/>
            <p:nvPr/>
          </p:nvSpPr>
          <p:spPr>
            <a:xfrm>
              <a:off x="1479225" y="4456335"/>
              <a:ext cx="260600" cy="97525"/>
            </a:xfrm>
            <a:custGeom>
              <a:avLst/>
              <a:gdLst/>
              <a:ahLst/>
              <a:cxnLst/>
              <a:rect l="l" t="t" r="r" b="b"/>
              <a:pathLst>
                <a:path w="10424" h="3901" extrusionOk="0">
                  <a:moveTo>
                    <a:pt x="3595" y="1"/>
                  </a:moveTo>
                  <a:cubicBezTo>
                    <a:pt x="305" y="1409"/>
                    <a:pt x="0" y="3900"/>
                    <a:pt x="0" y="3900"/>
                  </a:cubicBezTo>
                  <a:lnTo>
                    <a:pt x="10405" y="3900"/>
                  </a:lnTo>
                  <a:cubicBezTo>
                    <a:pt x="10424" y="3900"/>
                    <a:pt x="9967" y="952"/>
                    <a:pt x="7000" y="1"/>
                  </a:cubicBezTo>
                  <a:close/>
                </a:path>
              </a:pathLst>
            </a:custGeom>
            <a:solidFill>
              <a:srgbClr val="562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162;p36">
              <a:extLst>
                <a:ext uri="{FF2B5EF4-FFF2-40B4-BE49-F238E27FC236}">
                  <a16:creationId xmlns:a16="http://schemas.microsoft.com/office/drawing/2014/main" id="{10C54990-870F-E7A0-5EFD-ED828002A9EE}"/>
                </a:ext>
              </a:extLst>
            </p:cNvPr>
            <p:cNvSpPr/>
            <p:nvPr/>
          </p:nvSpPr>
          <p:spPr>
            <a:xfrm>
              <a:off x="1431200" y="3757335"/>
              <a:ext cx="180250" cy="240150"/>
            </a:xfrm>
            <a:custGeom>
              <a:avLst/>
              <a:gdLst/>
              <a:ahLst/>
              <a:cxnLst/>
              <a:rect l="l" t="t" r="r" b="b"/>
              <a:pathLst>
                <a:path w="7210" h="9606" extrusionOk="0">
                  <a:moveTo>
                    <a:pt x="4794" y="0"/>
                  </a:moveTo>
                  <a:cubicBezTo>
                    <a:pt x="2131" y="0"/>
                    <a:pt x="0" y="2131"/>
                    <a:pt x="0" y="4794"/>
                  </a:cubicBezTo>
                  <a:cubicBezTo>
                    <a:pt x="0" y="7457"/>
                    <a:pt x="2131" y="9606"/>
                    <a:pt x="4794" y="9606"/>
                  </a:cubicBezTo>
                  <a:cubicBezTo>
                    <a:pt x="5688" y="9606"/>
                    <a:pt x="6486" y="9359"/>
                    <a:pt x="7209" y="8959"/>
                  </a:cubicBezTo>
                  <a:lnTo>
                    <a:pt x="6696" y="3348"/>
                  </a:lnTo>
                  <a:lnTo>
                    <a:pt x="6125" y="191"/>
                  </a:lnTo>
                  <a:cubicBezTo>
                    <a:pt x="5707" y="77"/>
                    <a:pt x="5269" y="0"/>
                    <a:pt x="4794" y="0"/>
                  </a:cubicBezTo>
                  <a:close/>
                </a:path>
              </a:pathLst>
            </a:custGeom>
            <a:solidFill>
              <a:srgbClr val="B55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163;p36">
              <a:extLst>
                <a:ext uri="{FF2B5EF4-FFF2-40B4-BE49-F238E27FC236}">
                  <a16:creationId xmlns:a16="http://schemas.microsoft.com/office/drawing/2014/main" id="{62EC78B3-B8E2-40F5-A5AF-BAAD83205D8E}"/>
                </a:ext>
              </a:extLst>
            </p:cNvPr>
            <p:cNvSpPr/>
            <p:nvPr/>
          </p:nvSpPr>
          <p:spPr>
            <a:xfrm>
              <a:off x="1367475" y="4346985"/>
              <a:ext cx="278675" cy="24750"/>
            </a:xfrm>
            <a:custGeom>
              <a:avLst/>
              <a:gdLst/>
              <a:ahLst/>
              <a:cxnLst/>
              <a:rect l="l" t="t" r="r" b="b"/>
              <a:pathLst>
                <a:path w="11147" h="990" extrusionOk="0">
                  <a:moveTo>
                    <a:pt x="0" y="0"/>
                  </a:moveTo>
                  <a:lnTo>
                    <a:pt x="20" y="989"/>
                  </a:lnTo>
                  <a:lnTo>
                    <a:pt x="11147" y="989"/>
                  </a:lnTo>
                  <a:cubicBezTo>
                    <a:pt x="11128" y="666"/>
                    <a:pt x="11071" y="324"/>
                    <a:pt x="11052" y="0"/>
                  </a:cubicBezTo>
                  <a:close/>
                </a:path>
              </a:pathLst>
            </a:custGeom>
            <a:solidFill>
              <a:srgbClr val="196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164;p36">
              <a:extLst>
                <a:ext uri="{FF2B5EF4-FFF2-40B4-BE49-F238E27FC236}">
                  <a16:creationId xmlns:a16="http://schemas.microsoft.com/office/drawing/2014/main" id="{3D2DD1EB-1B08-3641-A397-87F6F47CDDE7}"/>
                </a:ext>
              </a:extLst>
            </p:cNvPr>
            <p:cNvSpPr/>
            <p:nvPr/>
          </p:nvSpPr>
          <p:spPr>
            <a:xfrm>
              <a:off x="1500150" y="3291810"/>
              <a:ext cx="50425" cy="282475"/>
            </a:xfrm>
            <a:custGeom>
              <a:avLst/>
              <a:gdLst/>
              <a:ahLst/>
              <a:cxnLst/>
              <a:rect l="l" t="t" r="r" b="b"/>
              <a:pathLst>
                <a:path w="2017" h="11299" fill="none" extrusionOk="0">
                  <a:moveTo>
                    <a:pt x="2017" y="11298"/>
                  </a:moveTo>
                  <a:lnTo>
                    <a:pt x="0" y="0"/>
                  </a:lnTo>
                </a:path>
              </a:pathLst>
            </a:custGeom>
            <a:noFill/>
            <a:ln w="7125" cap="flat" cmpd="sng">
              <a:solidFill>
                <a:srgbClr val="0C3C44"/>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165;p36">
              <a:extLst>
                <a:ext uri="{FF2B5EF4-FFF2-40B4-BE49-F238E27FC236}">
                  <a16:creationId xmlns:a16="http://schemas.microsoft.com/office/drawing/2014/main" id="{19A5180E-F578-9981-9642-252C4EC1BFD5}"/>
                </a:ext>
              </a:extLst>
            </p:cNvPr>
            <p:cNvSpPr/>
            <p:nvPr/>
          </p:nvSpPr>
          <p:spPr>
            <a:xfrm>
              <a:off x="1509650" y="3265635"/>
              <a:ext cx="38075" cy="78500"/>
            </a:xfrm>
            <a:custGeom>
              <a:avLst/>
              <a:gdLst/>
              <a:ahLst/>
              <a:cxnLst/>
              <a:rect l="l" t="t" r="r" b="b"/>
              <a:pathLst>
                <a:path w="1523" h="3140" fill="none" extrusionOk="0">
                  <a:moveTo>
                    <a:pt x="1" y="3139"/>
                  </a:moveTo>
                  <a:lnTo>
                    <a:pt x="1522" y="1"/>
                  </a:lnTo>
                </a:path>
              </a:pathLst>
            </a:custGeom>
            <a:noFill/>
            <a:ln w="7125" cap="flat" cmpd="sng">
              <a:solidFill>
                <a:srgbClr val="0C3C44"/>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166;p36">
              <a:extLst>
                <a:ext uri="{FF2B5EF4-FFF2-40B4-BE49-F238E27FC236}">
                  <a16:creationId xmlns:a16="http://schemas.microsoft.com/office/drawing/2014/main" id="{F640F823-C330-ACDD-5CA0-DCCB04A2E2AC}"/>
                </a:ext>
              </a:extLst>
            </p:cNvPr>
            <p:cNvSpPr/>
            <p:nvPr/>
          </p:nvSpPr>
          <p:spPr>
            <a:xfrm>
              <a:off x="1184875" y="3103960"/>
              <a:ext cx="146950" cy="511700"/>
            </a:xfrm>
            <a:custGeom>
              <a:avLst/>
              <a:gdLst/>
              <a:ahLst/>
              <a:cxnLst/>
              <a:rect l="l" t="t" r="r" b="b"/>
              <a:pathLst>
                <a:path w="5878" h="20468" fill="none" extrusionOk="0">
                  <a:moveTo>
                    <a:pt x="4851" y="1"/>
                  </a:moveTo>
                  <a:cubicBezTo>
                    <a:pt x="4851" y="1"/>
                    <a:pt x="0" y="8960"/>
                    <a:pt x="5878" y="20467"/>
                  </a:cubicBezTo>
                </a:path>
              </a:pathLst>
            </a:custGeom>
            <a:noFill/>
            <a:ln w="7125" cap="flat" cmpd="sng">
              <a:solidFill>
                <a:srgbClr val="97BDC6"/>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167;p36">
              <a:extLst>
                <a:ext uri="{FF2B5EF4-FFF2-40B4-BE49-F238E27FC236}">
                  <a16:creationId xmlns:a16="http://schemas.microsoft.com/office/drawing/2014/main" id="{48B3F087-8F17-888B-4E87-F7313CF59C27}"/>
                </a:ext>
              </a:extLst>
            </p:cNvPr>
            <p:cNvSpPr/>
            <p:nvPr/>
          </p:nvSpPr>
          <p:spPr>
            <a:xfrm>
              <a:off x="1250500" y="3018860"/>
              <a:ext cx="354750" cy="101050"/>
            </a:xfrm>
            <a:custGeom>
              <a:avLst/>
              <a:gdLst/>
              <a:ahLst/>
              <a:cxnLst/>
              <a:rect l="l" t="t" r="r" b="b"/>
              <a:pathLst>
                <a:path w="14190" h="4042" extrusionOk="0">
                  <a:moveTo>
                    <a:pt x="172" y="0"/>
                  </a:moveTo>
                  <a:cubicBezTo>
                    <a:pt x="114" y="856"/>
                    <a:pt x="76" y="1750"/>
                    <a:pt x="0" y="2568"/>
                  </a:cubicBezTo>
                  <a:cubicBezTo>
                    <a:pt x="2386" y="3700"/>
                    <a:pt x="5112" y="4042"/>
                    <a:pt x="7534" y="4042"/>
                  </a:cubicBezTo>
                  <a:cubicBezTo>
                    <a:pt x="11214" y="4042"/>
                    <a:pt x="14190" y="3253"/>
                    <a:pt x="14190" y="3253"/>
                  </a:cubicBezTo>
                  <a:cubicBezTo>
                    <a:pt x="14190" y="3253"/>
                    <a:pt x="14114" y="2359"/>
                    <a:pt x="14019" y="1027"/>
                  </a:cubicBezTo>
                  <a:cubicBezTo>
                    <a:pt x="11768" y="1325"/>
                    <a:pt x="9830" y="1448"/>
                    <a:pt x="8166" y="1448"/>
                  </a:cubicBezTo>
                  <a:cubicBezTo>
                    <a:pt x="3990" y="1448"/>
                    <a:pt x="1531" y="680"/>
                    <a:pt x="1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168;p36">
              <a:extLst>
                <a:ext uri="{FF2B5EF4-FFF2-40B4-BE49-F238E27FC236}">
                  <a16:creationId xmlns:a16="http://schemas.microsoft.com/office/drawing/2014/main" id="{A2E62491-E69D-BA11-4B57-C1BFA80BFCC2}"/>
                </a:ext>
              </a:extLst>
            </p:cNvPr>
            <p:cNvSpPr/>
            <p:nvPr/>
          </p:nvSpPr>
          <p:spPr>
            <a:xfrm>
              <a:off x="1835375" y="1770610"/>
              <a:ext cx="421825" cy="752775"/>
            </a:xfrm>
            <a:custGeom>
              <a:avLst/>
              <a:gdLst/>
              <a:ahLst/>
              <a:cxnLst/>
              <a:rect l="l" t="t" r="r" b="b"/>
              <a:pathLst>
                <a:path w="16873" h="30111" fill="none" extrusionOk="0">
                  <a:moveTo>
                    <a:pt x="1" y="30110"/>
                  </a:moveTo>
                  <a:lnTo>
                    <a:pt x="1" y="3329"/>
                  </a:lnTo>
                  <a:cubicBezTo>
                    <a:pt x="1" y="1503"/>
                    <a:pt x="1466" y="1"/>
                    <a:pt x="3330" y="1"/>
                  </a:cubicBezTo>
                  <a:lnTo>
                    <a:pt x="16872" y="1"/>
                  </a:lnTo>
                </a:path>
              </a:pathLst>
            </a:custGeom>
            <a:noFill/>
            <a:ln w="7125" cap="flat" cmpd="sng">
              <a:solidFill>
                <a:srgbClr val="0C3C44"/>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169;p36">
              <a:extLst>
                <a:ext uri="{FF2B5EF4-FFF2-40B4-BE49-F238E27FC236}">
                  <a16:creationId xmlns:a16="http://schemas.microsoft.com/office/drawing/2014/main" id="{D3F8553C-6742-EF1B-63AA-9E9E9BFF5431}"/>
                </a:ext>
              </a:extLst>
            </p:cNvPr>
            <p:cNvSpPr/>
            <p:nvPr/>
          </p:nvSpPr>
          <p:spPr>
            <a:xfrm>
              <a:off x="1835375" y="1750635"/>
              <a:ext cx="165050" cy="165025"/>
            </a:xfrm>
            <a:custGeom>
              <a:avLst/>
              <a:gdLst/>
              <a:ahLst/>
              <a:cxnLst/>
              <a:rect l="l" t="t" r="r" b="b"/>
              <a:pathLst>
                <a:path w="6602" h="6601" extrusionOk="0">
                  <a:moveTo>
                    <a:pt x="3311" y="1104"/>
                  </a:moveTo>
                  <a:cubicBezTo>
                    <a:pt x="4509" y="1104"/>
                    <a:pt x="5498" y="2093"/>
                    <a:pt x="5498" y="3310"/>
                  </a:cubicBezTo>
                  <a:cubicBezTo>
                    <a:pt x="5498" y="4509"/>
                    <a:pt x="4509" y="5498"/>
                    <a:pt x="3311" y="5498"/>
                  </a:cubicBezTo>
                  <a:cubicBezTo>
                    <a:pt x="2093" y="5498"/>
                    <a:pt x="1123" y="4509"/>
                    <a:pt x="1123" y="3310"/>
                  </a:cubicBezTo>
                  <a:cubicBezTo>
                    <a:pt x="1123" y="2093"/>
                    <a:pt x="2093" y="1104"/>
                    <a:pt x="3311" y="1104"/>
                  </a:cubicBezTo>
                  <a:close/>
                  <a:moveTo>
                    <a:pt x="3311" y="1"/>
                  </a:moveTo>
                  <a:cubicBezTo>
                    <a:pt x="1466" y="1"/>
                    <a:pt x="1" y="1465"/>
                    <a:pt x="1" y="3310"/>
                  </a:cubicBezTo>
                  <a:cubicBezTo>
                    <a:pt x="1" y="5136"/>
                    <a:pt x="1466" y="6601"/>
                    <a:pt x="3311" y="6601"/>
                  </a:cubicBezTo>
                  <a:cubicBezTo>
                    <a:pt x="5137" y="6601"/>
                    <a:pt x="6601" y="5136"/>
                    <a:pt x="6601" y="3310"/>
                  </a:cubicBezTo>
                  <a:cubicBezTo>
                    <a:pt x="6601" y="1465"/>
                    <a:pt x="5137" y="1"/>
                    <a:pt x="3311" y="1"/>
                  </a:cubicBezTo>
                  <a:close/>
                </a:path>
              </a:pathLst>
            </a:custGeom>
            <a:solidFill>
              <a:srgbClr val="196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170;p36">
              <a:extLst>
                <a:ext uri="{FF2B5EF4-FFF2-40B4-BE49-F238E27FC236}">
                  <a16:creationId xmlns:a16="http://schemas.microsoft.com/office/drawing/2014/main" id="{03DAFD21-443F-9569-65B8-3F1580F4057E}"/>
                </a:ext>
              </a:extLst>
            </p:cNvPr>
            <p:cNvSpPr/>
            <p:nvPr/>
          </p:nvSpPr>
          <p:spPr>
            <a:xfrm>
              <a:off x="2322325" y="1750635"/>
              <a:ext cx="165025" cy="165025"/>
            </a:xfrm>
            <a:custGeom>
              <a:avLst/>
              <a:gdLst/>
              <a:ahLst/>
              <a:cxnLst/>
              <a:rect l="l" t="t" r="r" b="b"/>
              <a:pathLst>
                <a:path w="6601" h="6601" extrusionOk="0">
                  <a:moveTo>
                    <a:pt x="3291" y="1104"/>
                  </a:moveTo>
                  <a:cubicBezTo>
                    <a:pt x="4508" y="1104"/>
                    <a:pt x="5478" y="2093"/>
                    <a:pt x="5478" y="3310"/>
                  </a:cubicBezTo>
                  <a:cubicBezTo>
                    <a:pt x="5459" y="4509"/>
                    <a:pt x="4489" y="5498"/>
                    <a:pt x="3291" y="5498"/>
                  </a:cubicBezTo>
                  <a:cubicBezTo>
                    <a:pt x="2093" y="5498"/>
                    <a:pt x="1104" y="4509"/>
                    <a:pt x="1104" y="3310"/>
                  </a:cubicBezTo>
                  <a:cubicBezTo>
                    <a:pt x="1104" y="2093"/>
                    <a:pt x="2093" y="1104"/>
                    <a:pt x="3291" y="1104"/>
                  </a:cubicBezTo>
                  <a:close/>
                  <a:moveTo>
                    <a:pt x="3291" y="1"/>
                  </a:moveTo>
                  <a:cubicBezTo>
                    <a:pt x="1465" y="1"/>
                    <a:pt x="0" y="1465"/>
                    <a:pt x="0" y="3310"/>
                  </a:cubicBezTo>
                  <a:cubicBezTo>
                    <a:pt x="0" y="5136"/>
                    <a:pt x="1465" y="6601"/>
                    <a:pt x="3291" y="6601"/>
                  </a:cubicBezTo>
                  <a:cubicBezTo>
                    <a:pt x="5136" y="6601"/>
                    <a:pt x="6601" y="5136"/>
                    <a:pt x="6601" y="3310"/>
                  </a:cubicBezTo>
                  <a:cubicBezTo>
                    <a:pt x="6601" y="1465"/>
                    <a:pt x="5098" y="1"/>
                    <a:pt x="3291" y="1"/>
                  </a:cubicBezTo>
                  <a:close/>
                </a:path>
              </a:pathLst>
            </a:custGeom>
            <a:solidFill>
              <a:srgbClr val="196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171;p36">
              <a:extLst>
                <a:ext uri="{FF2B5EF4-FFF2-40B4-BE49-F238E27FC236}">
                  <a16:creationId xmlns:a16="http://schemas.microsoft.com/office/drawing/2014/main" id="{631924DD-7534-F83D-BC09-55E7312A2DBB}"/>
                </a:ext>
              </a:extLst>
            </p:cNvPr>
            <p:cNvSpPr/>
            <p:nvPr/>
          </p:nvSpPr>
          <p:spPr>
            <a:xfrm>
              <a:off x="1985650" y="1815310"/>
              <a:ext cx="243975" cy="37600"/>
            </a:xfrm>
            <a:custGeom>
              <a:avLst/>
              <a:gdLst/>
              <a:ahLst/>
              <a:cxnLst/>
              <a:rect l="l" t="t" r="r" b="b"/>
              <a:pathLst>
                <a:path w="9759" h="1504" extrusionOk="0">
                  <a:moveTo>
                    <a:pt x="1" y="1"/>
                  </a:moveTo>
                  <a:lnTo>
                    <a:pt x="1" y="1503"/>
                  </a:lnTo>
                  <a:lnTo>
                    <a:pt x="9758" y="1503"/>
                  </a:lnTo>
                  <a:lnTo>
                    <a:pt x="9758" y="1"/>
                  </a:lnTo>
                  <a:close/>
                </a:path>
              </a:pathLst>
            </a:custGeom>
            <a:solidFill>
              <a:srgbClr val="196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172;p36">
              <a:extLst>
                <a:ext uri="{FF2B5EF4-FFF2-40B4-BE49-F238E27FC236}">
                  <a16:creationId xmlns:a16="http://schemas.microsoft.com/office/drawing/2014/main" id="{5758DF93-6DD4-D453-0421-FD6BB64F8C6B}"/>
                </a:ext>
              </a:extLst>
            </p:cNvPr>
            <p:cNvSpPr/>
            <p:nvPr/>
          </p:nvSpPr>
          <p:spPr>
            <a:xfrm>
              <a:off x="2208200" y="1651735"/>
              <a:ext cx="65175" cy="2902125"/>
            </a:xfrm>
            <a:custGeom>
              <a:avLst/>
              <a:gdLst/>
              <a:ahLst/>
              <a:cxnLst/>
              <a:rect l="l" t="t" r="r" b="b"/>
              <a:pathLst>
                <a:path w="2607" h="116085" extrusionOk="0">
                  <a:moveTo>
                    <a:pt x="1294" y="0"/>
                  </a:moveTo>
                  <a:cubicBezTo>
                    <a:pt x="590" y="0"/>
                    <a:pt x="0" y="609"/>
                    <a:pt x="0" y="1313"/>
                  </a:cubicBezTo>
                  <a:lnTo>
                    <a:pt x="0" y="116084"/>
                  </a:lnTo>
                  <a:lnTo>
                    <a:pt x="2606" y="116084"/>
                  </a:lnTo>
                  <a:lnTo>
                    <a:pt x="2606" y="1313"/>
                  </a:lnTo>
                  <a:cubicBezTo>
                    <a:pt x="2606" y="609"/>
                    <a:pt x="2017" y="0"/>
                    <a:pt x="1294" y="0"/>
                  </a:cubicBezTo>
                  <a:close/>
                </a:path>
              </a:pathLst>
            </a:custGeom>
            <a:solidFill>
              <a:srgbClr val="196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173;p36">
              <a:extLst>
                <a:ext uri="{FF2B5EF4-FFF2-40B4-BE49-F238E27FC236}">
                  <a16:creationId xmlns:a16="http://schemas.microsoft.com/office/drawing/2014/main" id="{09180FF5-8B3E-6D27-3446-E78045BEC538}"/>
                </a:ext>
              </a:extLst>
            </p:cNvPr>
            <p:cNvSpPr/>
            <p:nvPr/>
          </p:nvSpPr>
          <p:spPr>
            <a:xfrm>
              <a:off x="2241475" y="1656485"/>
              <a:ext cx="32375" cy="2897375"/>
            </a:xfrm>
            <a:custGeom>
              <a:avLst/>
              <a:gdLst/>
              <a:ahLst/>
              <a:cxnLst/>
              <a:rect l="l" t="t" r="r" b="b"/>
              <a:pathLst>
                <a:path w="1295" h="115895" extrusionOk="0">
                  <a:moveTo>
                    <a:pt x="628" y="1"/>
                  </a:moveTo>
                  <a:cubicBezTo>
                    <a:pt x="248" y="248"/>
                    <a:pt x="1" y="647"/>
                    <a:pt x="1" y="1123"/>
                  </a:cubicBezTo>
                  <a:lnTo>
                    <a:pt x="1" y="115894"/>
                  </a:lnTo>
                  <a:lnTo>
                    <a:pt x="1294" y="115894"/>
                  </a:lnTo>
                  <a:lnTo>
                    <a:pt x="1294" y="1123"/>
                  </a:lnTo>
                  <a:cubicBezTo>
                    <a:pt x="1275" y="647"/>
                    <a:pt x="1009" y="248"/>
                    <a:pt x="628" y="1"/>
                  </a:cubicBezTo>
                  <a:close/>
                </a:path>
              </a:pathLst>
            </a:custGeom>
            <a:solidFill>
              <a:srgbClr val="0C3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174;p36">
              <a:extLst>
                <a:ext uri="{FF2B5EF4-FFF2-40B4-BE49-F238E27FC236}">
                  <a16:creationId xmlns:a16="http://schemas.microsoft.com/office/drawing/2014/main" id="{253A5DDA-D8FE-58A8-4DAC-5F15FFAA5215}"/>
                </a:ext>
              </a:extLst>
            </p:cNvPr>
            <p:cNvSpPr/>
            <p:nvPr/>
          </p:nvSpPr>
          <p:spPr>
            <a:xfrm>
              <a:off x="2622375" y="1651735"/>
              <a:ext cx="65175" cy="2902125"/>
            </a:xfrm>
            <a:custGeom>
              <a:avLst/>
              <a:gdLst/>
              <a:ahLst/>
              <a:cxnLst/>
              <a:rect l="l" t="t" r="r" b="b"/>
              <a:pathLst>
                <a:path w="2607" h="116085" extrusionOk="0">
                  <a:moveTo>
                    <a:pt x="1313" y="0"/>
                  </a:moveTo>
                  <a:cubicBezTo>
                    <a:pt x="590" y="0"/>
                    <a:pt x="0" y="609"/>
                    <a:pt x="0" y="1313"/>
                  </a:cubicBezTo>
                  <a:lnTo>
                    <a:pt x="0" y="116084"/>
                  </a:lnTo>
                  <a:lnTo>
                    <a:pt x="2606" y="116084"/>
                  </a:lnTo>
                  <a:lnTo>
                    <a:pt x="2606" y="1313"/>
                  </a:lnTo>
                  <a:cubicBezTo>
                    <a:pt x="2606" y="609"/>
                    <a:pt x="2017" y="0"/>
                    <a:pt x="1313" y="0"/>
                  </a:cubicBezTo>
                  <a:close/>
                </a:path>
              </a:pathLst>
            </a:custGeom>
            <a:solidFill>
              <a:srgbClr val="196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175;p36">
              <a:extLst>
                <a:ext uri="{FF2B5EF4-FFF2-40B4-BE49-F238E27FC236}">
                  <a16:creationId xmlns:a16="http://schemas.microsoft.com/office/drawing/2014/main" id="{F71DF901-4F72-E59F-5467-09B8F1C37153}"/>
                </a:ext>
              </a:extLst>
            </p:cNvPr>
            <p:cNvSpPr/>
            <p:nvPr/>
          </p:nvSpPr>
          <p:spPr>
            <a:xfrm>
              <a:off x="2655650" y="1656485"/>
              <a:ext cx="32850" cy="2897375"/>
            </a:xfrm>
            <a:custGeom>
              <a:avLst/>
              <a:gdLst/>
              <a:ahLst/>
              <a:cxnLst/>
              <a:rect l="l" t="t" r="r" b="b"/>
              <a:pathLst>
                <a:path w="1314" h="115895" extrusionOk="0">
                  <a:moveTo>
                    <a:pt x="648" y="1"/>
                  </a:moveTo>
                  <a:cubicBezTo>
                    <a:pt x="248" y="248"/>
                    <a:pt x="1" y="647"/>
                    <a:pt x="1" y="1123"/>
                  </a:cubicBezTo>
                  <a:lnTo>
                    <a:pt x="1" y="115894"/>
                  </a:lnTo>
                  <a:lnTo>
                    <a:pt x="1313" y="115894"/>
                  </a:lnTo>
                  <a:lnTo>
                    <a:pt x="1313" y="1123"/>
                  </a:lnTo>
                  <a:cubicBezTo>
                    <a:pt x="1275" y="647"/>
                    <a:pt x="1028" y="248"/>
                    <a:pt x="648" y="1"/>
                  </a:cubicBezTo>
                  <a:close/>
                </a:path>
              </a:pathLst>
            </a:custGeom>
            <a:solidFill>
              <a:srgbClr val="0C3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176;p36">
              <a:extLst>
                <a:ext uri="{FF2B5EF4-FFF2-40B4-BE49-F238E27FC236}">
                  <a16:creationId xmlns:a16="http://schemas.microsoft.com/office/drawing/2014/main" id="{28B109E1-9B0C-261A-B5FF-CD3413DE9516}"/>
                </a:ext>
              </a:extLst>
            </p:cNvPr>
            <p:cNvSpPr/>
            <p:nvPr/>
          </p:nvSpPr>
          <p:spPr>
            <a:xfrm>
              <a:off x="2257175" y="1805335"/>
              <a:ext cx="398500" cy="81800"/>
            </a:xfrm>
            <a:custGeom>
              <a:avLst/>
              <a:gdLst/>
              <a:ahLst/>
              <a:cxnLst/>
              <a:rect l="l" t="t" r="r" b="b"/>
              <a:pathLst>
                <a:path w="15940" h="3272" extrusionOk="0">
                  <a:moveTo>
                    <a:pt x="0" y="0"/>
                  </a:moveTo>
                  <a:lnTo>
                    <a:pt x="0" y="3272"/>
                  </a:lnTo>
                  <a:lnTo>
                    <a:pt x="15940" y="3272"/>
                  </a:lnTo>
                  <a:lnTo>
                    <a:pt x="15940" y="0"/>
                  </a:lnTo>
                  <a:close/>
                </a:path>
              </a:pathLst>
            </a:custGeom>
            <a:solidFill>
              <a:srgbClr val="0C3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177;p36">
              <a:extLst>
                <a:ext uri="{FF2B5EF4-FFF2-40B4-BE49-F238E27FC236}">
                  <a16:creationId xmlns:a16="http://schemas.microsoft.com/office/drawing/2014/main" id="{5D70D47E-9E29-3383-A357-E852F3C69E25}"/>
                </a:ext>
              </a:extLst>
            </p:cNvPr>
            <p:cNvSpPr/>
            <p:nvPr/>
          </p:nvSpPr>
          <p:spPr>
            <a:xfrm>
              <a:off x="2273350" y="2611810"/>
              <a:ext cx="349525" cy="75625"/>
            </a:xfrm>
            <a:custGeom>
              <a:avLst/>
              <a:gdLst/>
              <a:ahLst/>
              <a:cxnLst/>
              <a:rect l="l" t="t" r="r" b="b"/>
              <a:pathLst>
                <a:path w="13981" h="3025" extrusionOk="0">
                  <a:moveTo>
                    <a:pt x="0" y="0"/>
                  </a:moveTo>
                  <a:lnTo>
                    <a:pt x="0" y="3025"/>
                  </a:lnTo>
                  <a:lnTo>
                    <a:pt x="13980" y="3025"/>
                  </a:lnTo>
                  <a:lnTo>
                    <a:pt x="13980" y="0"/>
                  </a:lnTo>
                  <a:close/>
                </a:path>
              </a:pathLst>
            </a:custGeom>
            <a:solidFill>
              <a:srgbClr val="97B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178;p36">
              <a:extLst>
                <a:ext uri="{FF2B5EF4-FFF2-40B4-BE49-F238E27FC236}">
                  <a16:creationId xmlns:a16="http://schemas.microsoft.com/office/drawing/2014/main" id="{E6B0A078-E730-46FB-144C-1DA3A724498B}"/>
                </a:ext>
              </a:extLst>
            </p:cNvPr>
            <p:cNvSpPr/>
            <p:nvPr/>
          </p:nvSpPr>
          <p:spPr>
            <a:xfrm>
              <a:off x="2273350" y="2687410"/>
              <a:ext cx="349525" cy="75625"/>
            </a:xfrm>
            <a:custGeom>
              <a:avLst/>
              <a:gdLst/>
              <a:ahLst/>
              <a:cxnLst/>
              <a:rect l="l" t="t" r="r" b="b"/>
              <a:pathLst>
                <a:path w="13981" h="3025" extrusionOk="0">
                  <a:moveTo>
                    <a:pt x="0" y="1"/>
                  </a:moveTo>
                  <a:lnTo>
                    <a:pt x="0" y="3025"/>
                  </a:lnTo>
                  <a:lnTo>
                    <a:pt x="13980" y="3025"/>
                  </a:lnTo>
                  <a:lnTo>
                    <a:pt x="13980" y="1"/>
                  </a:lnTo>
                  <a:close/>
                </a:path>
              </a:pathLst>
            </a:custGeom>
            <a:solidFill>
              <a:srgbClr val="97B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179;p36">
              <a:extLst>
                <a:ext uri="{FF2B5EF4-FFF2-40B4-BE49-F238E27FC236}">
                  <a16:creationId xmlns:a16="http://schemas.microsoft.com/office/drawing/2014/main" id="{D680FAD8-5738-7017-20F7-83C92BB457C9}"/>
                </a:ext>
              </a:extLst>
            </p:cNvPr>
            <p:cNvSpPr/>
            <p:nvPr/>
          </p:nvSpPr>
          <p:spPr>
            <a:xfrm>
              <a:off x="2273350" y="2763485"/>
              <a:ext cx="349525" cy="75175"/>
            </a:xfrm>
            <a:custGeom>
              <a:avLst/>
              <a:gdLst/>
              <a:ahLst/>
              <a:cxnLst/>
              <a:rect l="l" t="t" r="r" b="b"/>
              <a:pathLst>
                <a:path w="13981" h="3007" extrusionOk="0">
                  <a:moveTo>
                    <a:pt x="0" y="1"/>
                  </a:moveTo>
                  <a:lnTo>
                    <a:pt x="0" y="3006"/>
                  </a:lnTo>
                  <a:lnTo>
                    <a:pt x="13980" y="3006"/>
                  </a:lnTo>
                  <a:lnTo>
                    <a:pt x="13980" y="1"/>
                  </a:lnTo>
                  <a:close/>
                </a:path>
              </a:pathLst>
            </a:custGeom>
            <a:solidFill>
              <a:srgbClr val="97B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180;p36">
              <a:extLst>
                <a:ext uri="{FF2B5EF4-FFF2-40B4-BE49-F238E27FC236}">
                  <a16:creationId xmlns:a16="http://schemas.microsoft.com/office/drawing/2014/main" id="{CEB0AF3B-B8C1-7C7F-421E-6A3B1CC8EAC4}"/>
                </a:ext>
              </a:extLst>
            </p:cNvPr>
            <p:cNvSpPr/>
            <p:nvPr/>
          </p:nvSpPr>
          <p:spPr>
            <a:xfrm>
              <a:off x="2273350" y="2687410"/>
              <a:ext cx="349525" cy="25"/>
            </a:xfrm>
            <a:custGeom>
              <a:avLst/>
              <a:gdLst/>
              <a:ahLst/>
              <a:cxnLst/>
              <a:rect l="l" t="t" r="r" b="b"/>
              <a:pathLst>
                <a:path w="13981" h="1" fill="none" extrusionOk="0">
                  <a:moveTo>
                    <a:pt x="0" y="1"/>
                  </a:moveTo>
                  <a:lnTo>
                    <a:pt x="13980" y="1"/>
                  </a:lnTo>
                </a:path>
              </a:pathLst>
            </a:custGeom>
            <a:noFill/>
            <a:ln w="7125" cap="flat" cmpd="sng">
              <a:solidFill>
                <a:srgbClr val="19657C"/>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181;p36">
              <a:extLst>
                <a:ext uri="{FF2B5EF4-FFF2-40B4-BE49-F238E27FC236}">
                  <a16:creationId xmlns:a16="http://schemas.microsoft.com/office/drawing/2014/main" id="{5D8B6D0B-AAB4-798F-7499-120FE75B6357}"/>
                </a:ext>
              </a:extLst>
            </p:cNvPr>
            <p:cNvSpPr/>
            <p:nvPr/>
          </p:nvSpPr>
          <p:spPr>
            <a:xfrm>
              <a:off x="2273350" y="2763485"/>
              <a:ext cx="349525" cy="25"/>
            </a:xfrm>
            <a:custGeom>
              <a:avLst/>
              <a:gdLst/>
              <a:ahLst/>
              <a:cxnLst/>
              <a:rect l="l" t="t" r="r" b="b"/>
              <a:pathLst>
                <a:path w="13981" h="1" fill="none" extrusionOk="0">
                  <a:moveTo>
                    <a:pt x="0" y="1"/>
                  </a:moveTo>
                  <a:lnTo>
                    <a:pt x="13980" y="1"/>
                  </a:lnTo>
                </a:path>
              </a:pathLst>
            </a:custGeom>
            <a:noFill/>
            <a:ln w="7125" cap="flat" cmpd="sng">
              <a:solidFill>
                <a:srgbClr val="19657C"/>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182;p36">
              <a:extLst>
                <a:ext uri="{FF2B5EF4-FFF2-40B4-BE49-F238E27FC236}">
                  <a16:creationId xmlns:a16="http://schemas.microsoft.com/office/drawing/2014/main" id="{E494F1C8-E91A-1264-930A-58AD5E6696FE}"/>
                </a:ext>
              </a:extLst>
            </p:cNvPr>
            <p:cNvSpPr/>
            <p:nvPr/>
          </p:nvSpPr>
          <p:spPr>
            <a:xfrm>
              <a:off x="2273350" y="2611810"/>
              <a:ext cx="60400" cy="226850"/>
            </a:xfrm>
            <a:custGeom>
              <a:avLst/>
              <a:gdLst/>
              <a:ahLst/>
              <a:cxnLst/>
              <a:rect l="l" t="t" r="r" b="b"/>
              <a:pathLst>
                <a:path w="2416" h="9074" extrusionOk="0">
                  <a:moveTo>
                    <a:pt x="0" y="0"/>
                  </a:moveTo>
                  <a:lnTo>
                    <a:pt x="0" y="9073"/>
                  </a:lnTo>
                  <a:lnTo>
                    <a:pt x="2416" y="9073"/>
                  </a:lnTo>
                  <a:lnTo>
                    <a:pt x="2416" y="0"/>
                  </a:lnTo>
                  <a:close/>
                </a:path>
              </a:pathLst>
            </a:custGeom>
            <a:solidFill>
              <a:srgbClr val="196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183;p36">
              <a:extLst>
                <a:ext uri="{FF2B5EF4-FFF2-40B4-BE49-F238E27FC236}">
                  <a16:creationId xmlns:a16="http://schemas.microsoft.com/office/drawing/2014/main" id="{7976883F-CB52-4FEF-4BD9-6461D0FA0754}"/>
                </a:ext>
              </a:extLst>
            </p:cNvPr>
            <p:cNvSpPr/>
            <p:nvPr/>
          </p:nvSpPr>
          <p:spPr>
            <a:xfrm>
              <a:off x="2273350" y="3249485"/>
              <a:ext cx="349525" cy="75625"/>
            </a:xfrm>
            <a:custGeom>
              <a:avLst/>
              <a:gdLst/>
              <a:ahLst/>
              <a:cxnLst/>
              <a:rect l="l" t="t" r="r" b="b"/>
              <a:pathLst>
                <a:path w="13981" h="3025" extrusionOk="0">
                  <a:moveTo>
                    <a:pt x="0" y="0"/>
                  </a:moveTo>
                  <a:lnTo>
                    <a:pt x="0" y="3025"/>
                  </a:lnTo>
                  <a:lnTo>
                    <a:pt x="13980" y="3025"/>
                  </a:lnTo>
                  <a:lnTo>
                    <a:pt x="13980" y="0"/>
                  </a:lnTo>
                  <a:close/>
                </a:path>
              </a:pathLst>
            </a:custGeom>
            <a:solidFill>
              <a:srgbClr val="97B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184;p36">
              <a:extLst>
                <a:ext uri="{FF2B5EF4-FFF2-40B4-BE49-F238E27FC236}">
                  <a16:creationId xmlns:a16="http://schemas.microsoft.com/office/drawing/2014/main" id="{E0E532CD-29A3-6319-6F7E-B9C1AC173931}"/>
                </a:ext>
              </a:extLst>
            </p:cNvPr>
            <p:cNvSpPr/>
            <p:nvPr/>
          </p:nvSpPr>
          <p:spPr>
            <a:xfrm>
              <a:off x="2273350" y="3325560"/>
              <a:ext cx="349525" cy="75625"/>
            </a:xfrm>
            <a:custGeom>
              <a:avLst/>
              <a:gdLst/>
              <a:ahLst/>
              <a:cxnLst/>
              <a:rect l="l" t="t" r="r" b="b"/>
              <a:pathLst>
                <a:path w="13981" h="3025" extrusionOk="0">
                  <a:moveTo>
                    <a:pt x="0" y="1"/>
                  </a:moveTo>
                  <a:lnTo>
                    <a:pt x="0" y="3025"/>
                  </a:lnTo>
                  <a:lnTo>
                    <a:pt x="13980" y="3025"/>
                  </a:lnTo>
                  <a:lnTo>
                    <a:pt x="13980" y="1"/>
                  </a:lnTo>
                  <a:close/>
                </a:path>
              </a:pathLst>
            </a:custGeom>
            <a:solidFill>
              <a:srgbClr val="97B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185;p36">
              <a:extLst>
                <a:ext uri="{FF2B5EF4-FFF2-40B4-BE49-F238E27FC236}">
                  <a16:creationId xmlns:a16="http://schemas.microsoft.com/office/drawing/2014/main" id="{CFC88789-1868-43D5-80C3-9259E1C07968}"/>
                </a:ext>
              </a:extLst>
            </p:cNvPr>
            <p:cNvSpPr/>
            <p:nvPr/>
          </p:nvSpPr>
          <p:spPr>
            <a:xfrm>
              <a:off x="2273350" y="3401160"/>
              <a:ext cx="349525" cy="75650"/>
            </a:xfrm>
            <a:custGeom>
              <a:avLst/>
              <a:gdLst/>
              <a:ahLst/>
              <a:cxnLst/>
              <a:rect l="l" t="t" r="r" b="b"/>
              <a:pathLst>
                <a:path w="13981" h="3026" extrusionOk="0">
                  <a:moveTo>
                    <a:pt x="0" y="1"/>
                  </a:moveTo>
                  <a:lnTo>
                    <a:pt x="0" y="3025"/>
                  </a:lnTo>
                  <a:lnTo>
                    <a:pt x="13980" y="3025"/>
                  </a:lnTo>
                  <a:lnTo>
                    <a:pt x="13980" y="1"/>
                  </a:lnTo>
                  <a:close/>
                </a:path>
              </a:pathLst>
            </a:custGeom>
            <a:solidFill>
              <a:srgbClr val="97B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186;p36">
              <a:extLst>
                <a:ext uri="{FF2B5EF4-FFF2-40B4-BE49-F238E27FC236}">
                  <a16:creationId xmlns:a16="http://schemas.microsoft.com/office/drawing/2014/main" id="{5F74FB82-53BA-CD6B-6A9B-D4B6DEE95578}"/>
                </a:ext>
              </a:extLst>
            </p:cNvPr>
            <p:cNvSpPr/>
            <p:nvPr/>
          </p:nvSpPr>
          <p:spPr>
            <a:xfrm>
              <a:off x="2273350" y="3325560"/>
              <a:ext cx="349525" cy="25"/>
            </a:xfrm>
            <a:custGeom>
              <a:avLst/>
              <a:gdLst/>
              <a:ahLst/>
              <a:cxnLst/>
              <a:rect l="l" t="t" r="r" b="b"/>
              <a:pathLst>
                <a:path w="13981" h="1" fill="none" extrusionOk="0">
                  <a:moveTo>
                    <a:pt x="0" y="1"/>
                  </a:moveTo>
                  <a:lnTo>
                    <a:pt x="13980" y="1"/>
                  </a:lnTo>
                </a:path>
              </a:pathLst>
            </a:custGeom>
            <a:noFill/>
            <a:ln w="7125" cap="flat" cmpd="sng">
              <a:solidFill>
                <a:srgbClr val="19657C"/>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187;p36">
              <a:extLst>
                <a:ext uri="{FF2B5EF4-FFF2-40B4-BE49-F238E27FC236}">
                  <a16:creationId xmlns:a16="http://schemas.microsoft.com/office/drawing/2014/main" id="{FD2AA810-0AD0-58CA-B1AE-805547930998}"/>
                </a:ext>
              </a:extLst>
            </p:cNvPr>
            <p:cNvSpPr/>
            <p:nvPr/>
          </p:nvSpPr>
          <p:spPr>
            <a:xfrm>
              <a:off x="2273350" y="3401160"/>
              <a:ext cx="349525" cy="25"/>
            </a:xfrm>
            <a:custGeom>
              <a:avLst/>
              <a:gdLst/>
              <a:ahLst/>
              <a:cxnLst/>
              <a:rect l="l" t="t" r="r" b="b"/>
              <a:pathLst>
                <a:path w="13981" h="1" fill="none" extrusionOk="0">
                  <a:moveTo>
                    <a:pt x="0" y="1"/>
                  </a:moveTo>
                  <a:lnTo>
                    <a:pt x="13980" y="1"/>
                  </a:lnTo>
                </a:path>
              </a:pathLst>
            </a:custGeom>
            <a:noFill/>
            <a:ln w="7125" cap="flat" cmpd="sng">
              <a:solidFill>
                <a:srgbClr val="19657C"/>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188;p36">
              <a:extLst>
                <a:ext uri="{FF2B5EF4-FFF2-40B4-BE49-F238E27FC236}">
                  <a16:creationId xmlns:a16="http://schemas.microsoft.com/office/drawing/2014/main" id="{2D3AED84-8BC3-7AAF-C9C3-A2F53BE03EF0}"/>
                </a:ext>
              </a:extLst>
            </p:cNvPr>
            <p:cNvSpPr/>
            <p:nvPr/>
          </p:nvSpPr>
          <p:spPr>
            <a:xfrm>
              <a:off x="2273350" y="3249485"/>
              <a:ext cx="60400" cy="227325"/>
            </a:xfrm>
            <a:custGeom>
              <a:avLst/>
              <a:gdLst/>
              <a:ahLst/>
              <a:cxnLst/>
              <a:rect l="l" t="t" r="r" b="b"/>
              <a:pathLst>
                <a:path w="2416" h="9093" extrusionOk="0">
                  <a:moveTo>
                    <a:pt x="0" y="0"/>
                  </a:moveTo>
                  <a:lnTo>
                    <a:pt x="0" y="9092"/>
                  </a:lnTo>
                  <a:lnTo>
                    <a:pt x="2416" y="9092"/>
                  </a:lnTo>
                  <a:lnTo>
                    <a:pt x="2416" y="0"/>
                  </a:lnTo>
                  <a:close/>
                </a:path>
              </a:pathLst>
            </a:custGeom>
            <a:solidFill>
              <a:srgbClr val="196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189;p36">
              <a:extLst>
                <a:ext uri="{FF2B5EF4-FFF2-40B4-BE49-F238E27FC236}">
                  <a16:creationId xmlns:a16="http://schemas.microsoft.com/office/drawing/2014/main" id="{C1D7CE5D-B10B-151D-EAFE-0AD7E0F42CD7}"/>
                </a:ext>
              </a:extLst>
            </p:cNvPr>
            <p:cNvSpPr/>
            <p:nvPr/>
          </p:nvSpPr>
          <p:spPr>
            <a:xfrm>
              <a:off x="2273350" y="3476785"/>
              <a:ext cx="349525" cy="75150"/>
            </a:xfrm>
            <a:custGeom>
              <a:avLst/>
              <a:gdLst/>
              <a:ahLst/>
              <a:cxnLst/>
              <a:rect l="l" t="t" r="r" b="b"/>
              <a:pathLst>
                <a:path w="13981" h="3006" extrusionOk="0">
                  <a:moveTo>
                    <a:pt x="0" y="0"/>
                  </a:moveTo>
                  <a:lnTo>
                    <a:pt x="0" y="3005"/>
                  </a:lnTo>
                  <a:lnTo>
                    <a:pt x="13980" y="3005"/>
                  </a:lnTo>
                  <a:lnTo>
                    <a:pt x="13980" y="0"/>
                  </a:lnTo>
                  <a:close/>
                </a:path>
              </a:pathLst>
            </a:custGeom>
            <a:solidFill>
              <a:srgbClr val="97B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190;p36">
              <a:extLst>
                <a:ext uri="{FF2B5EF4-FFF2-40B4-BE49-F238E27FC236}">
                  <a16:creationId xmlns:a16="http://schemas.microsoft.com/office/drawing/2014/main" id="{939AA8B2-69A8-B8AE-C142-183E08979F52}"/>
                </a:ext>
              </a:extLst>
            </p:cNvPr>
            <p:cNvSpPr/>
            <p:nvPr/>
          </p:nvSpPr>
          <p:spPr>
            <a:xfrm>
              <a:off x="2273350" y="3552860"/>
              <a:ext cx="349525" cy="75625"/>
            </a:xfrm>
            <a:custGeom>
              <a:avLst/>
              <a:gdLst/>
              <a:ahLst/>
              <a:cxnLst/>
              <a:rect l="l" t="t" r="r" b="b"/>
              <a:pathLst>
                <a:path w="13981" h="3025" extrusionOk="0">
                  <a:moveTo>
                    <a:pt x="0" y="0"/>
                  </a:moveTo>
                  <a:lnTo>
                    <a:pt x="0" y="3025"/>
                  </a:lnTo>
                  <a:lnTo>
                    <a:pt x="13980" y="3025"/>
                  </a:lnTo>
                  <a:lnTo>
                    <a:pt x="13980" y="0"/>
                  </a:lnTo>
                  <a:close/>
                </a:path>
              </a:pathLst>
            </a:custGeom>
            <a:solidFill>
              <a:srgbClr val="97B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191;p36">
              <a:extLst>
                <a:ext uri="{FF2B5EF4-FFF2-40B4-BE49-F238E27FC236}">
                  <a16:creationId xmlns:a16="http://schemas.microsoft.com/office/drawing/2014/main" id="{80067F30-DF62-8CA4-1EC7-D88A719B2078}"/>
                </a:ext>
              </a:extLst>
            </p:cNvPr>
            <p:cNvSpPr/>
            <p:nvPr/>
          </p:nvSpPr>
          <p:spPr>
            <a:xfrm>
              <a:off x="2273350" y="3627985"/>
              <a:ext cx="349525" cy="75650"/>
            </a:xfrm>
            <a:custGeom>
              <a:avLst/>
              <a:gdLst/>
              <a:ahLst/>
              <a:cxnLst/>
              <a:rect l="l" t="t" r="r" b="b"/>
              <a:pathLst>
                <a:path w="13981" h="3026" extrusionOk="0">
                  <a:moveTo>
                    <a:pt x="0" y="1"/>
                  </a:moveTo>
                  <a:lnTo>
                    <a:pt x="0" y="3025"/>
                  </a:lnTo>
                  <a:lnTo>
                    <a:pt x="13980" y="3025"/>
                  </a:lnTo>
                  <a:lnTo>
                    <a:pt x="13980" y="1"/>
                  </a:lnTo>
                  <a:close/>
                </a:path>
              </a:pathLst>
            </a:custGeom>
            <a:solidFill>
              <a:srgbClr val="97B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192;p36">
              <a:extLst>
                <a:ext uri="{FF2B5EF4-FFF2-40B4-BE49-F238E27FC236}">
                  <a16:creationId xmlns:a16="http://schemas.microsoft.com/office/drawing/2014/main" id="{E3A88235-43B2-6796-ACD5-A388E3E6B624}"/>
                </a:ext>
              </a:extLst>
            </p:cNvPr>
            <p:cNvSpPr/>
            <p:nvPr/>
          </p:nvSpPr>
          <p:spPr>
            <a:xfrm>
              <a:off x="2273350" y="3552860"/>
              <a:ext cx="349525" cy="25"/>
            </a:xfrm>
            <a:custGeom>
              <a:avLst/>
              <a:gdLst/>
              <a:ahLst/>
              <a:cxnLst/>
              <a:rect l="l" t="t" r="r" b="b"/>
              <a:pathLst>
                <a:path w="13981" h="1" fill="none" extrusionOk="0">
                  <a:moveTo>
                    <a:pt x="0" y="0"/>
                  </a:moveTo>
                  <a:lnTo>
                    <a:pt x="13980" y="0"/>
                  </a:lnTo>
                </a:path>
              </a:pathLst>
            </a:custGeom>
            <a:noFill/>
            <a:ln w="7125" cap="flat" cmpd="sng">
              <a:solidFill>
                <a:srgbClr val="19657C"/>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193;p36">
              <a:extLst>
                <a:ext uri="{FF2B5EF4-FFF2-40B4-BE49-F238E27FC236}">
                  <a16:creationId xmlns:a16="http://schemas.microsoft.com/office/drawing/2014/main" id="{F8327738-0D24-20EE-BC77-099B42762854}"/>
                </a:ext>
              </a:extLst>
            </p:cNvPr>
            <p:cNvSpPr/>
            <p:nvPr/>
          </p:nvSpPr>
          <p:spPr>
            <a:xfrm>
              <a:off x="2273350" y="3627985"/>
              <a:ext cx="349525" cy="25"/>
            </a:xfrm>
            <a:custGeom>
              <a:avLst/>
              <a:gdLst/>
              <a:ahLst/>
              <a:cxnLst/>
              <a:rect l="l" t="t" r="r" b="b"/>
              <a:pathLst>
                <a:path w="13981" h="1" fill="none" extrusionOk="0">
                  <a:moveTo>
                    <a:pt x="0" y="1"/>
                  </a:moveTo>
                  <a:lnTo>
                    <a:pt x="13980" y="1"/>
                  </a:lnTo>
                </a:path>
              </a:pathLst>
            </a:custGeom>
            <a:noFill/>
            <a:ln w="7125" cap="flat" cmpd="sng">
              <a:solidFill>
                <a:srgbClr val="19657C"/>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194;p36">
              <a:extLst>
                <a:ext uri="{FF2B5EF4-FFF2-40B4-BE49-F238E27FC236}">
                  <a16:creationId xmlns:a16="http://schemas.microsoft.com/office/drawing/2014/main" id="{0CEE3BC4-4302-3486-306B-FC04573266B1}"/>
                </a:ext>
              </a:extLst>
            </p:cNvPr>
            <p:cNvSpPr/>
            <p:nvPr/>
          </p:nvSpPr>
          <p:spPr>
            <a:xfrm>
              <a:off x="2273350" y="3476785"/>
              <a:ext cx="60400" cy="226850"/>
            </a:xfrm>
            <a:custGeom>
              <a:avLst/>
              <a:gdLst/>
              <a:ahLst/>
              <a:cxnLst/>
              <a:rect l="l" t="t" r="r" b="b"/>
              <a:pathLst>
                <a:path w="2416" h="9074" extrusionOk="0">
                  <a:moveTo>
                    <a:pt x="0" y="0"/>
                  </a:moveTo>
                  <a:lnTo>
                    <a:pt x="0" y="9073"/>
                  </a:lnTo>
                  <a:lnTo>
                    <a:pt x="2416" y="9073"/>
                  </a:lnTo>
                  <a:lnTo>
                    <a:pt x="2416" y="0"/>
                  </a:lnTo>
                  <a:close/>
                </a:path>
              </a:pathLst>
            </a:custGeom>
            <a:solidFill>
              <a:srgbClr val="196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195;p36">
              <a:extLst>
                <a:ext uri="{FF2B5EF4-FFF2-40B4-BE49-F238E27FC236}">
                  <a16:creationId xmlns:a16="http://schemas.microsoft.com/office/drawing/2014/main" id="{ABBD920D-FF2D-3F95-878F-9BE3504DFFE5}"/>
                </a:ext>
              </a:extLst>
            </p:cNvPr>
            <p:cNvSpPr/>
            <p:nvPr/>
          </p:nvSpPr>
          <p:spPr>
            <a:xfrm>
              <a:off x="2273350" y="3704560"/>
              <a:ext cx="349525" cy="75150"/>
            </a:xfrm>
            <a:custGeom>
              <a:avLst/>
              <a:gdLst/>
              <a:ahLst/>
              <a:cxnLst/>
              <a:rect l="l" t="t" r="r" b="b"/>
              <a:pathLst>
                <a:path w="13981" h="3006" extrusionOk="0">
                  <a:moveTo>
                    <a:pt x="0" y="0"/>
                  </a:moveTo>
                  <a:lnTo>
                    <a:pt x="0" y="3005"/>
                  </a:lnTo>
                  <a:lnTo>
                    <a:pt x="13980" y="3005"/>
                  </a:lnTo>
                  <a:lnTo>
                    <a:pt x="13980" y="0"/>
                  </a:lnTo>
                  <a:close/>
                </a:path>
              </a:pathLst>
            </a:custGeom>
            <a:solidFill>
              <a:srgbClr val="97B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196;p36">
              <a:extLst>
                <a:ext uri="{FF2B5EF4-FFF2-40B4-BE49-F238E27FC236}">
                  <a16:creationId xmlns:a16="http://schemas.microsoft.com/office/drawing/2014/main" id="{CD78F302-F308-050E-A130-0EE77D81FBE1}"/>
                </a:ext>
              </a:extLst>
            </p:cNvPr>
            <p:cNvSpPr/>
            <p:nvPr/>
          </p:nvSpPr>
          <p:spPr>
            <a:xfrm>
              <a:off x="2273350" y="3779685"/>
              <a:ext cx="349525" cy="75625"/>
            </a:xfrm>
            <a:custGeom>
              <a:avLst/>
              <a:gdLst/>
              <a:ahLst/>
              <a:cxnLst/>
              <a:rect l="l" t="t" r="r" b="b"/>
              <a:pathLst>
                <a:path w="13981" h="3025" extrusionOk="0">
                  <a:moveTo>
                    <a:pt x="0" y="0"/>
                  </a:moveTo>
                  <a:lnTo>
                    <a:pt x="0" y="3025"/>
                  </a:lnTo>
                  <a:lnTo>
                    <a:pt x="13980" y="3025"/>
                  </a:lnTo>
                  <a:lnTo>
                    <a:pt x="13980" y="0"/>
                  </a:lnTo>
                  <a:close/>
                </a:path>
              </a:pathLst>
            </a:custGeom>
            <a:solidFill>
              <a:srgbClr val="97B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197;p36">
              <a:extLst>
                <a:ext uri="{FF2B5EF4-FFF2-40B4-BE49-F238E27FC236}">
                  <a16:creationId xmlns:a16="http://schemas.microsoft.com/office/drawing/2014/main" id="{00350FF1-3E2A-9BE2-54D3-EA506091C4D6}"/>
                </a:ext>
              </a:extLst>
            </p:cNvPr>
            <p:cNvSpPr/>
            <p:nvPr/>
          </p:nvSpPr>
          <p:spPr>
            <a:xfrm>
              <a:off x="2273350" y="3855760"/>
              <a:ext cx="349525" cy="75650"/>
            </a:xfrm>
            <a:custGeom>
              <a:avLst/>
              <a:gdLst/>
              <a:ahLst/>
              <a:cxnLst/>
              <a:rect l="l" t="t" r="r" b="b"/>
              <a:pathLst>
                <a:path w="13981" h="3026" extrusionOk="0">
                  <a:moveTo>
                    <a:pt x="0" y="1"/>
                  </a:moveTo>
                  <a:lnTo>
                    <a:pt x="0" y="3025"/>
                  </a:lnTo>
                  <a:lnTo>
                    <a:pt x="13980" y="3025"/>
                  </a:lnTo>
                  <a:lnTo>
                    <a:pt x="13980" y="1"/>
                  </a:lnTo>
                  <a:close/>
                </a:path>
              </a:pathLst>
            </a:custGeom>
            <a:solidFill>
              <a:srgbClr val="97B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198;p36">
              <a:extLst>
                <a:ext uri="{FF2B5EF4-FFF2-40B4-BE49-F238E27FC236}">
                  <a16:creationId xmlns:a16="http://schemas.microsoft.com/office/drawing/2014/main" id="{5F403DAF-8F18-633C-D58B-4D3AE0A848F9}"/>
                </a:ext>
              </a:extLst>
            </p:cNvPr>
            <p:cNvSpPr/>
            <p:nvPr/>
          </p:nvSpPr>
          <p:spPr>
            <a:xfrm>
              <a:off x="2273350" y="3779685"/>
              <a:ext cx="349525" cy="25"/>
            </a:xfrm>
            <a:custGeom>
              <a:avLst/>
              <a:gdLst/>
              <a:ahLst/>
              <a:cxnLst/>
              <a:rect l="l" t="t" r="r" b="b"/>
              <a:pathLst>
                <a:path w="13981" h="1" fill="none" extrusionOk="0">
                  <a:moveTo>
                    <a:pt x="0" y="0"/>
                  </a:moveTo>
                  <a:lnTo>
                    <a:pt x="13980" y="0"/>
                  </a:lnTo>
                </a:path>
              </a:pathLst>
            </a:custGeom>
            <a:noFill/>
            <a:ln w="7125" cap="flat" cmpd="sng">
              <a:solidFill>
                <a:srgbClr val="19657C"/>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199;p36">
              <a:extLst>
                <a:ext uri="{FF2B5EF4-FFF2-40B4-BE49-F238E27FC236}">
                  <a16:creationId xmlns:a16="http://schemas.microsoft.com/office/drawing/2014/main" id="{287AA33F-E3BE-5D78-3572-BA6640B86875}"/>
                </a:ext>
              </a:extLst>
            </p:cNvPr>
            <p:cNvSpPr/>
            <p:nvPr/>
          </p:nvSpPr>
          <p:spPr>
            <a:xfrm>
              <a:off x="2273350" y="3855760"/>
              <a:ext cx="349525" cy="25"/>
            </a:xfrm>
            <a:custGeom>
              <a:avLst/>
              <a:gdLst/>
              <a:ahLst/>
              <a:cxnLst/>
              <a:rect l="l" t="t" r="r" b="b"/>
              <a:pathLst>
                <a:path w="13981" h="1" fill="none" extrusionOk="0">
                  <a:moveTo>
                    <a:pt x="0" y="1"/>
                  </a:moveTo>
                  <a:lnTo>
                    <a:pt x="13980" y="1"/>
                  </a:lnTo>
                </a:path>
              </a:pathLst>
            </a:custGeom>
            <a:noFill/>
            <a:ln w="7125" cap="flat" cmpd="sng">
              <a:solidFill>
                <a:srgbClr val="19657C"/>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200;p36">
              <a:extLst>
                <a:ext uri="{FF2B5EF4-FFF2-40B4-BE49-F238E27FC236}">
                  <a16:creationId xmlns:a16="http://schemas.microsoft.com/office/drawing/2014/main" id="{7A37EAA5-67FB-C2DD-0594-02F33CC135B6}"/>
                </a:ext>
              </a:extLst>
            </p:cNvPr>
            <p:cNvSpPr/>
            <p:nvPr/>
          </p:nvSpPr>
          <p:spPr>
            <a:xfrm>
              <a:off x="2273350" y="3704560"/>
              <a:ext cx="60400" cy="226850"/>
            </a:xfrm>
            <a:custGeom>
              <a:avLst/>
              <a:gdLst/>
              <a:ahLst/>
              <a:cxnLst/>
              <a:rect l="l" t="t" r="r" b="b"/>
              <a:pathLst>
                <a:path w="2416" h="9074" extrusionOk="0">
                  <a:moveTo>
                    <a:pt x="0" y="0"/>
                  </a:moveTo>
                  <a:lnTo>
                    <a:pt x="0" y="9073"/>
                  </a:lnTo>
                  <a:lnTo>
                    <a:pt x="2416" y="9073"/>
                  </a:lnTo>
                  <a:lnTo>
                    <a:pt x="2416" y="0"/>
                  </a:lnTo>
                  <a:close/>
                </a:path>
              </a:pathLst>
            </a:custGeom>
            <a:solidFill>
              <a:srgbClr val="196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201;p36">
              <a:extLst>
                <a:ext uri="{FF2B5EF4-FFF2-40B4-BE49-F238E27FC236}">
                  <a16:creationId xmlns:a16="http://schemas.microsoft.com/office/drawing/2014/main" id="{01E33014-4704-0788-462E-D1A414A9DAC0}"/>
                </a:ext>
              </a:extLst>
            </p:cNvPr>
            <p:cNvSpPr/>
            <p:nvPr/>
          </p:nvSpPr>
          <p:spPr>
            <a:xfrm>
              <a:off x="2273350" y="3931385"/>
              <a:ext cx="349525" cy="75625"/>
            </a:xfrm>
            <a:custGeom>
              <a:avLst/>
              <a:gdLst/>
              <a:ahLst/>
              <a:cxnLst/>
              <a:rect l="l" t="t" r="r" b="b"/>
              <a:pathLst>
                <a:path w="13981" h="3025" extrusionOk="0">
                  <a:moveTo>
                    <a:pt x="0" y="0"/>
                  </a:moveTo>
                  <a:lnTo>
                    <a:pt x="0" y="3024"/>
                  </a:lnTo>
                  <a:lnTo>
                    <a:pt x="13980" y="3024"/>
                  </a:lnTo>
                  <a:lnTo>
                    <a:pt x="13980" y="0"/>
                  </a:lnTo>
                  <a:close/>
                </a:path>
              </a:pathLst>
            </a:custGeom>
            <a:solidFill>
              <a:srgbClr val="97B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202;p36">
              <a:extLst>
                <a:ext uri="{FF2B5EF4-FFF2-40B4-BE49-F238E27FC236}">
                  <a16:creationId xmlns:a16="http://schemas.microsoft.com/office/drawing/2014/main" id="{34BA0E22-C594-980A-9097-5DAE68976138}"/>
                </a:ext>
              </a:extLst>
            </p:cNvPr>
            <p:cNvSpPr/>
            <p:nvPr/>
          </p:nvSpPr>
          <p:spPr>
            <a:xfrm>
              <a:off x="2273350" y="4006985"/>
              <a:ext cx="349525" cy="75625"/>
            </a:xfrm>
            <a:custGeom>
              <a:avLst/>
              <a:gdLst/>
              <a:ahLst/>
              <a:cxnLst/>
              <a:rect l="l" t="t" r="r" b="b"/>
              <a:pathLst>
                <a:path w="13981" h="3025" extrusionOk="0">
                  <a:moveTo>
                    <a:pt x="0" y="0"/>
                  </a:moveTo>
                  <a:lnTo>
                    <a:pt x="0" y="3025"/>
                  </a:lnTo>
                  <a:lnTo>
                    <a:pt x="13980" y="3025"/>
                  </a:lnTo>
                  <a:lnTo>
                    <a:pt x="13980" y="0"/>
                  </a:lnTo>
                  <a:close/>
                </a:path>
              </a:pathLst>
            </a:custGeom>
            <a:solidFill>
              <a:srgbClr val="97B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203;p36">
              <a:extLst>
                <a:ext uri="{FF2B5EF4-FFF2-40B4-BE49-F238E27FC236}">
                  <a16:creationId xmlns:a16="http://schemas.microsoft.com/office/drawing/2014/main" id="{B2E72FC3-6C36-9519-84D8-1A39ACDA05B3}"/>
                </a:ext>
              </a:extLst>
            </p:cNvPr>
            <p:cNvSpPr/>
            <p:nvPr/>
          </p:nvSpPr>
          <p:spPr>
            <a:xfrm>
              <a:off x="2273350" y="4083060"/>
              <a:ext cx="349525" cy="75150"/>
            </a:xfrm>
            <a:custGeom>
              <a:avLst/>
              <a:gdLst/>
              <a:ahLst/>
              <a:cxnLst/>
              <a:rect l="l" t="t" r="r" b="b"/>
              <a:pathLst>
                <a:path w="13981" h="3006" extrusionOk="0">
                  <a:moveTo>
                    <a:pt x="0" y="1"/>
                  </a:moveTo>
                  <a:lnTo>
                    <a:pt x="0" y="3006"/>
                  </a:lnTo>
                  <a:lnTo>
                    <a:pt x="13980" y="3006"/>
                  </a:lnTo>
                  <a:lnTo>
                    <a:pt x="13980" y="1"/>
                  </a:lnTo>
                  <a:close/>
                </a:path>
              </a:pathLst>
            </a:custGeom>
            <a:solidFill>
              <a:srgbClr val="97B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204;p36">
              <a:extLst>
                <a:ext uri="{FF2B5EF4-FFF2-40B4-BE49-F238E27FC236}">
                  <a16:creationId xmlns:a16="http://schemas.microsoft.com/office/drawing/2014/main" id="{E08531EA-E50A-D7FA-C328-4565D794D32F}"/>
                </a:ext>
              </a:extLst>
            </p:cNvPr>
            <p:cNvSpPr/>
            <p:nvPr/>
          </p:nvSpPr>
          <p:spPr>
            <a:xfrm>
              <a:off x="2273350" y="4006985"/>
              <a:ext cx="349525" cy="25"/>
            </a:xfrm>
            <a:custGeom>
              <a:avLst/>
              <a:gdLst/>
              <a:ahLst/>
              <a:cxnLst/>
              <a:rect l="l" t="t" r="r" b="b"/>
              <a:pathLst>
                <a:path w="13981" h="1" fill="none" extrusionOk="0">
                  <a:moveTo>
                    <a:pt x="0" y="0"/>
                  </a:moveTo>
                  <a:lnTo>
                    <a:pt x="13980" y="0"/>
                  </a:lnTo>
                </a:path>
              </a:pathLst>
            </a:custGeom>
            <a:noFill/>
            <a:ln w="7125" cap="flat" cmpd="sng">
              <a:solidFill>
                <a:srgbClr val="19657C"/>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205;p36">
              <a:extLst>
                <a:ext uri="{FF2B5EF4-FFF2-40B4-BE49-F238E27FC236}">
                  <a16:creationId xmlns:a16="http://schemas.microsoft.com/office/drawing/2014/main" id="{D9C62F45-87DF-2485-E612-3EAC3BE94756}"/>
                </a:ext>
              </a:extLst>
            </p:cNvPr>
            <p:cNvSpPr/>
            <p:nvPr/>
          </p:nvSpPr>
          <p:spPr>
            <a:xfrm>
              <a:off x="2273350" y="4083060"/>
              <a:ext cx="349525" cy="25"/>
            </a:xfrm>
            <a:custGeom>
              <a:avLst/>
              <a:gdLst/>
              <a:ahLst/>
              <a:cxnLst/>
              <a:rect l="l" t="t" r="r" b="b"/>
              <a:pathLst>
                <a:path w="13981" h="1" fill="none" extrusionOk="0">
                  <a:moveTo>
                    <a:pt x="0" y="1"/>
                  </a:moveTo>
                  <a:lnTo>
                    <a:pt x="13980" y="1"/>
                  </a:lnTo>
                </a:path>
              </a:pathLst>
            </a:custGeom>
            <a:noFill/>
            <a:ln w="7125" cap="flat" cmpd="sng">
              <a:solidFill>
                <a:srgbClr val="19657C"/>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206;p36">
              <a:extLst>
                <a:ext uri="{FF2B5EF4-FFF2-40B4-BE49-F238E27FC236}">
                  <a16:creationId xmlns:a16="http://schemas.microsoft.com/office/drawing/2014/main" id="{2D03150B-110D-ADDE-A83A-27EF4BB58C4B}"/>
                </a:ext>
              </a:extLst>
            </p:cNvPr>
            <p:cNvSpPr/>
            <p:nvPr/>
          </p:nvSpPr>
          <p:spPr>
            <a:xfrm>
              <a:off x="2273350" y="3931385"/>
              <a:ext cx="60400" cy="226825"/>
            </a:xfrm>
            <a:custGeom>
              <a:avLst/>
              <a:gdLst/>
              <a:ahLst/>
              <a:cxnLst/>
              <a:rect l="l" t="t" r="r" b="b"/>
              <a:pathLst>
                <a:path w="2416" h="9073" extrusionOk="0">
                  <a:moveTo>
                    <a:pt x="0" y="0"/>
                  </a:moveTo>
                  <a:lnTo>
                    <a:pt x="0" y="9073"/>
                  </a:lnTo>
                  <a:lnTo>
                    <a:pt x="2416" y="9073"/>
                  </a:lnTo>
                  <a:lnTo>
                    <a:pt x="2416" y="0"/>
                  </a:lnTo>
                  <a:close/>
                </a:path>
              </a:pathLst>
            </a:custGeom>
            <a:solidFill>
              <a:srgbClr val="196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207;p36">
              <a:extLst>
                <a:ext uri="{FF2B5EF4-FFF2-40B4-BE49-F238E27FC236}">
                  <a16:creationId xmlns:a16="http://schemas.microsoft.com/office/drawing/2014/main" id="{9005D953-FA41-E13C-B9B4-05B715382556}"/>
                </a:ext>
              </a:extLst>
            </p:cNvPr>
            <p:cNvSpPr/>
            <p:nvPr/>
          </p:nvSpPr>
          <p:spPr>
            <a:xfrm>
              <a:off x="2467350" y="2709285"/>
              <a:ext cx="45200" cy="45200"/>
            </a:xfrm>
            <a:custGeom>
              <a:avLst/>
              <a:gdLst/>
              <a:ahLst/>
              <a:cxnLst/>
              <a:rect l="l" t="t" r="r" b="b"/>
              <a:pathLst>
                <a:path w="1808" h="1808" extrusionOk="0">
                  <a:moveTo>
                    <a:pt x="895" y="1"/>
                  </a:moveTo>
                  <a:cubicBezTo>
                    <a:pt x="400" y="1"/>
                    <a:pt x="1" y="400"/>
                    <a:pt x="1" y="914"/>
                  </a:cubicBezTo>
                  <a:cubicBezTo>
                    <a:pt x="1" y="1408"/>
                    <a:pt x="400" y="1808"/>
                    <a:pt x="895" y="1808"/>
                  </a:cubicBezTo>
                  <a:cubicBezTo>
                    <a:pt x="1389" y="1808"/>
                    <a:pt x="1808" y="1408"/>
                    <a:pt x="1808" y="914"/>
                  </a:cubicBezTo>
                  <a:cubicBezTo>
                    <a:pt x="1808" y="438"/>
                    <a:pt x="1427" y="20"/>
                    <a:pt x="895" y="1"/>
                  </a:cubicBezTo>
                  <a:close/>
                </a:path>
              </a:pathLst>
            </a:custGeom>
            <a:solidFill>
              <a:srgbClr val="196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208;p36">
              <a:extLst>
                <a:ext uri="{FF2B5EF4-FFF2-40B4-BE49-F238E27FC236}">
                  <a16:creationId xmlns:a16="http://schemas.microsoft.com/office/drawing/2014/main" id="{CDBDE5AE-1863-7B80-228D-7FF48AEEBA68}"/>
                </a:ext>
              </a:extLst>
            </p:cNvPr>
            <p:cNvSpPr/>
            <p:nvPr/>
          </p:nvSpPr>
          <p:spPr>
            <a:xfrm>
              <a:off x="2476875" y="2699785"/>
              <a:ext cx="45200" cy="45200"/>
            </a:xfrm>
            <a:custGeom>
              <a:avLst/>
              <a:gdLst/>
              <a:ahLst/>
              <a:cxnLst/>
              <a:rect l="l" t="t" r="r" b="b"/>
              <a:pathLst>
                <a:path w="1808" h="1808" extrusionOk="0">
                  <a:moveTo>
                    <a:pt x="894" y="0"/>
                  </a:moveTo>
                  <a:cubicBezTo>
                    <a:pt x="400" y="0"/>
                    <a:pt x="0" y="400"/>
                    <a:pt x="0" y="913"/>
                  </a:cubicBezTo>
                  <a:cubicBezTo>
                    <a:pt x="0" y="1408"/>
                    <a:pt x="400" y="1807"/>
                    <a:pt x="894" y="1807"/>
                  </a:cubicBezTo>
                  <a:cubicBezTo>
                    <a:pt x="1389" y="1807"/>
                    <a:pt x="1807" y="1408"/>
                    <a:pt x="1807" y="913"/>
                  </a:cubicBezTo>
                  <a:cubicBezTo>
                    <a:pt x="1807" y="400"/>
                    <a:pt x="1389" y="0"/>
                    <a:pt x="894" y="0"/>
                  </a:cubicBezTo>
                  <a:close/>
                </a:path>
              </a:pathLst>
            </a:custGeom>
            <a:solidFill>
              <a:srgbClr val="FDB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209;p36">
              <a:extLst>
                <a:ext uri="{FF2B5EF4-FFF2-40B4-BE49-F238E27FC236}">
                  <a16:creationId xmlns:a16="http://schemas.microsoft.com/office/drawing/2014/main" id="{1C87C6B7-40EF-AC76-CF68-36F534E9BD82}"/>
                </a:ext>
              </a:extLst>
            </p:cNvPr>
            <p:cNvSpPr/>
            <p:nvPr/>
          </p:nvSpPr>
          <p:spPr>
            <a:xfrm>
              <a:off x="2273350" y="3476785"/>
              <a:ext cx="349525" cy="25"/>
            </a:xfrm>
            <a:custGeom>
              <a:avLst/>
              <a:gdLst/>
              <a:ahLst/>
              <a:cxnLst/>
              <a:rect l="l" t="t" r="r" b="b"/>
              <a:pathLst>
                <a:path w="13981" h="1" fill="none" extrusionOk="0">
                  <a:moveTo>
                    <a:pt x="0" y="0"/>
                  </a:moveTo>
                  <a:lnTo>
                    <a:pt x="13980" y="0"/>
                  </a:lnTo>
                </a:path>
              </a:pathLst>
            </a:custGeom>
            <a:noFill/>
            <a:ln w="7125" cap="flat" cmpd="sng">
              <a:solidFill>
                <a:srgbClr val="19657C"/>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210;p36">
              <a:extLst>
                <a:ext uri="{FF2B5EF4-FFF2-40B4-BE49-F238E27FC236}">
                  <a16:creationId xmlns:a16="http://schemas.microsoft.com/office/drawing/2014/main" id="{0F6B80D1-1055-72E9-8FA1-4AD7C8010EE3}"/>
                </a:ext>
              </a:extLst>
            </p:cNvPr>
            <p:cNvSpPr/>
            <p:nvPr/>
          </p:nvSpPr>
          <p:spPr>
            <a:xfrm>
              <a:off x="2273350" y="3704560"/>
              <a:ext cx="349525" cy="25"/>
            </a:xfrm>
            <a:custGeom>
              <a:avLst/>
              <a:gdLst/>
              <a:ahLst/>
              <a:cxnLst/>
              <a:rect l="l" t="t" r="r" b="b"/>
              <a:pathLst>
                <a:path w="13981" h="1" fill="none" extrusionOk="0">
                  <a:moveTo>
                    <a:pt x="0" y="0"/>
                  </a:moveTo>
                  <a:lnTo>
                    <a:pt x="13980" y="0"/>
                  </a:lnTo>
                </a:path>
              </a:pathLst>
            </a:custGeom>
            <a:noFill/>
            <a:ln w="7125" cap="flat" cmpd="sng">
              <a:solidFill>
                <a:srgbClr val="19657C"/>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211;p36">
              <a:extLst>
                <a:ext uri="{FF2B5EF4-FFF2-40B4-BE49-F238E27FC236}">
                  <a16:creationId xmlns:a16="http://schemas.microsoft.com/office/drawing/2014/main" id="{7D3C01A2-CEB4-46A9-D0EC-A265C5A5881F}"/>
                </a:ext>
              </a:extLst>
            </p:cNvPr>
            <p:cNvSpPr/>
            <p:nvPr/>
          </p:nvSpPr>
          <p:spPr>
            <a:xfrm>
              <a:off x="2273350" y="3931385"/>
              <a:ext cx="349525" cy="25"/>
            </a:xfrm>
            <a:custGeom>
              <a:avLst/>
              <a:gdLst/>
              <a:ahLst/>
              <a:cxnLst/>
              <a:rect l="l" t="t" r="r" b="b"/>
              <a:pathLst>
                <a:path w="13981" h="1" fill="none" extrusionOk="0">
                  <a:moveTo>
                    <a:pt x="0" y="0"/>
                  </a:moveTo>
                  <a:lnTo>
                    <a:pt x="13980" y="0"/>
                  </a:lnTo>
                </a:path>
              </a:pathLst>
            </a:custGeom>
            <a:noFill/>
            <a:ln w="7125" cap="flat" cmpd="sng">
              <a:solidFill>
                <a:srgbClr val="19657C"/>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212;p36">
              <a:extLst>
                <a:ext uri="{FF2B5EF4-FFF2-40B4-BE49-F238E27FC236}">
                  <a16:creationId xmlns:a16="http://schemas.microsoft.com/office/drawing/2014/main" id="{5C3B74F9-6C3C-AF4D-45D8-67F2B1E32133}"/>
                </a:ext>
              </a:extLst>
            </p:cNvPr>
            <p:cNvSpPr/>
            <p:nvPr/>
          </p:nvSpPr>
          <p:spPr>
            <a:xfrm>
              <a:off x="2273350" y="4158660"/>
              <a:ext cx="349525" cy="395200"/>
            </a:xfrm>
            <a:custGeom>
              <a:avLst/>
              <a:gdLst/>
              <a:ahLst/>
              <a:cxnLst/>
              <a:rect l="l" t="t" r="r" b="b"/>
              <a:pathLst>
                <a:path w="13981" h="15808" extrusionOk="0">
                  <a:moveTo>
                    <a:pt x="0" y="1"/>
                  </a:moveTo>
                  <a:lnTo>
                    <a:pt x="0" y="15807"/>
                  </a:lnTo>
                  <a:lnTo>
                    <a:pt x="13980" y="15807"/>
                  </a:lnTo>
                  <a:lnTo>
                    <a:pt x="13980" y="1"/>
                  </a:lnTo>
                  <a:close/>
                </a:path>
              </a:pathLst>
            </a:custGeom>
            <a:solidFill>
              <a:srgbClr val="196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213;p36">
              <a:extLst>
                <a:ext uri="{FF2B5EF4-FFF2-40B4-BE49-F238E27FC236}">
                  <a16:creationId xmlns:a16="http://schemas.microsoft.com/office/drawing/2014/main" id="{A0AC6594-7A0E-A806-741E-003DB0649C94}"/>
                </a:ext>
              </a:extLst>
            </p:cNvPr>
            <p:cNvSpPr/>
            <p:nvPr/>
          </p:nvSpPr>
          <p:spPr>
            <a:xfrm>
              <a:off x="2083600" y="4472985"/>
              <a:ext cx="603950" cy="80875"/>
            </a:xfrm>
            <a:custGeom>
              <a:avLst/>
              <a:gdLst/>
              <a:ahLst/>
              <a:cxnLst/>
              <a:rect l="l" t="t" r="r" b="b"/>
              <a:pathLst>
                <a:path w="24158" h="3235" extrusionOk="0">
                  <a:moveTo>
                    <a:pt x="3234" y="1"/>
                  </a:moveTo>
                  <a:cubicBezTo>
                    <a:pt x="1465" y="1"/>
                    <a:pt x="1" y="1446"/>
                    <a:pt x="1" y="3234"/>
                  </a:cubicBezTo>
                  <a:lnTo>
                    <a:pt x="24157" y="3234"/>
                  </a:lnTo>
                  <a:lnTo>
                    <a:pt x="24157" y="1"/>
                  </a:lnTo>
                  <a:close/>
                </a:path>
              </a:pathLst>
            </a:custGeom>
            <a:solidFill>
              <a:srgbClr val="0C3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214;p36">
              <a:extLst>
                <a:ext uri="{FF2B5EF4-FFF2-40B4-BE49-F238E27FC236}">
                  <a16:creationId xmlns:a16="http://schemas.microsoft.com/office/drawing/2014/main" id="{570F7D47-1137-1A64-2982-78862DC87047}"/>
                </a:ext>
              </a:extLst>
            </p:cNvPr>
            <p:cNvSpPr/>
            <p:nvPr/>
          </p:nvSpPr>
          <p:spPr>
            <a:xfrm>
              <a:off x="2622850" y="4158660"/>
              <a:ext cx="25" cy="331475"/>
            </a:xfrm>
            <a:custGeom>
              <a:avLst/>
              <a:gdLst/>
              <a:ahLst/>
              <a:cxnLst/>
              <a:rect l="l" t="t" r="r" b="b"/>
              <a:pathLst>
                <a:path w="1" h="13259" fill="none" extrusionOk="0">
                  <a:moveTo>
                    <a:pt x="0" y="1"/>
                  </a:moveTo>
                  <a:lnTo>
                    <a:pt x="0" y="13258"/>
                  </a:lnTo>
                </a:path>
              </a:pathLst>
            </a:custGeom>
            <a:noFill/>
            <a:ln w="7125" cap="flat" cmpd="sng">
              <a:solidFill>
                <a:srgbClr val="0C3C44"/>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215;p36">
              <a:extLst>
                <a:ext uri="{FF2B5EF4-FFF2-40B4-BE49-F238E27FC236}">
                  <a16:creationId xmlns:a16="http://schemas.microsoft.com/office/drawing/2014/main" id="{A9D6E964-8569-3D5E-DA19-93963189D19D}"/>
                </a:ext>
              </a:extLst>
            </p:cNvPr>
            <p:cNvSpPr/>
            <p:nvPr/>
          </p:nvSpPr>
          <p:spPr>
            <a:xfrm>
              <a:off x="2273350" y="4312735"/>
              <a:ext cx="349525" cy="25"/>
            </a:xfrm>
            <a:custGeom>
              <a:avLst/>
              <a:gdLst/>
              <a:ahLst/>
              <a:cxnLst/>
              <a:rect l="l" t="t" r="r" b="b"/>
              <a:pathLst>
                <a:path w="13981" h="1" fill="none" extrusionOk="0">
                  <a:moveTo>
                    <a:pt x="13980" y="1"/>
                  </a:moveTo>
                  <a:lnTo>
                    <a:pt x="0" y="1"/>
                  </a:lnTo>
                </a:path>
              </a:pathLst>
            </a:custGeom>
            <a:noFill/>
            <a:ln w="7125" cap="flat" cmpd="sng">
              <a:solidFill>
                <a:srgbClr val="0C3C44"/>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216;p36">
              <a:extLst>
                <a:ext uri="{FF2B5EF4-FFF2-40B4-BE49-F238E27FC236}">
                  <a16:creationId xmlns:a16="http://schemas.microsoft.com/office/drawing/2014/main" id="{A5DBC7A7-58AF-0377-B252-5108B90BDD10}"/>
                </a:ext>
              </a:extLst>
            </p:cNvPr>
            <p:cNvSpPr/>
            <p:nvPr/>
          </p:nvSpPr>
          <p:spPr>
            <a:xfrm>
              <a:off x="1262850" y="2380710"/>
              <a:ext cx="157425" cy="173575"/>
            </a:xfrm>
            <a:custGeom>
              <a:avLst/>
              <a:gdLst/>
              <a:ahLst/>
              <a:cxnLst/>
              <a:rect l="l" t="t" r="r" b="b"/>
              <a:pathLst>
                <a:path w="6297" h="6943" extrusionOk="0">
                  <a:moveTo>
                    <a:pt x="629" y="0"/>
                  </a:moveTo>
                  <a:cubicBezTo>
                    <a:pt x="400" y="0"/>
                    <a:pt x="191" y="38"/>
                    <a:pt x="1" y="133"/>
                  </a:cubicBezTo>
                  <a:cubicBezTo>
                    <a:pt x="48" y="124"/>
                    <a:pt x="96" y="119"/>
                    <a:pt x="151" y="119"/>
                  </a:cubicBezTo>
                  <a:cubicBezTo>
                    <a:pt x="205" y="119"/>
                    <a:pt x="267" y="124"/>
                    <a:pt x="343" y="133"/>
                  </a:cubicBezTo>
                  <a:lnTo>
                    <a:pt x="476" y="133"/>
                  </a:lnTo>
                  <a:cubicBezTo>
                    <a:pt x="533" y="133"/>
                    <a:pt x="572" y="171"/>
                    <a:pt x="629" y="171"/>
                  </a:cubicBezTo>
                  <a:cubicBezTo>
                    <a:pt x="724" y="171"/>
                    <a:pt x="819" y="209"/>
                    <a:pt x="914" y="229"/>
                  </a:cubicBezTo>
                  <a:cubicBezTo>
                    <a:pt x="1009" y="267"/>
                    <a:pt x="1066" y="305"/>
                    <a:pt x="1161" y="362"/>
                  </a:cubicBezTo>
                  <a:cubicBezTo>
                    <a:pt x="1332" y="419"/>
                    <a:pt x="1504" y="552"/>
                    <a:pt x="1675" y="647"/>
                  </a:cubicBezTo>
                  <a:cubicBezTo>
                    <a:pt x="1808" y="780"/>
                    <a:pt x="1979" y="875"/>
                    <a:pt x="2112" y="1027"/>
                  </a:cubicBezTo>
                  <a:cubicBezTo>
                    <a:pt x="2683" y="1541"/>
                    <a:pt x="3196" y="2188"/>
                    <a:pt x="3672" y="2834"/>
                  </a:cubicBezTo>
                  <a:cubicBezTo>
                    <a:pt x="3900" y="3158"/>
                    <a:pt x="4147" y="3462"/>
                    <a:pt x="4357" y="3823"/>
                  </a:cubicBezTo>
                  <a:lnTo>
                    <a:pt x="4680" y="4318"/>
                  </a:lnTo>
                  <a:cubicBezTo>
                    <a:pt x="4775" y="4489"/>
                    <a:pt x="4870" y="4679"/>
                    <a:pt x="5003" y="4851"/>
                  </a:cubicBezTo>
                  <a:cubicBezTo>
                    <a:pt x="5441" y="5535"/>
                    <a:pt x="5821" y="6258"/>
                    <a:pt x="6297" y="6943"/>
                  </a:cubicBezTo>
                  <a:cubicBezTo>
                    <a:pt x="6069" y="6163"/>
                    <a:pt x="5783" y="5364"/>
                    <a:pt x="5403" y="4641"/>
                  </a:cubicBezTo>
                  <a:cubicBezTo>
                    <a:pt x="5232" y="4261"/>
                    <a:pt x="5022" y="3900"/>
                    <a:pt x="4813" y="3538"/>
                  </a:cubicBezTo>
                  <a:cubicBezTo>
                    <a:pt x="4585" y="3177"/>
                    <a:pt x="4357" y="2834"/>
                    <a:pt x="4109" y="2492"/>
                  </a:cubicBezTo>
                  <a:cubicBezTo>
                    <a:pt x="3995" y="2321"/>
                    <a:pt x="3881" y="2169"/>
                    <a:pt x="3729" y="1997"/>
                  </a:cubicBezTo>
                  <a:cubicBezTo>
                    <a:pt x="3596" y="1826"/>
                    <a:pt x="3482" y="1655"/>
                    <a:pt x="3330" y="1522"/>
                  </a:cubicBezTo>
                  <a:lnTo>
                    <a:pt x="2873" y="1065"/>
                  </a:lnTo>
                  <a:cubicBezTo>
                    <a:pt x="2721" y="932"/>
                    <a:pt x="2550" y="799"/>
                    <a:pt x="2379" y="666"/>
                  </a:cubicBezTo>
                  <a:cubicBezTo>
                    <a:pt x="2188" y="552"/>
                    <a:pt x="2017" y="457"/>
                    <a:pt x="1827" y="324"/>
                  </a:cubicBezTo>
                  <a:cubicBezTo>
                    <a:pt x="1637" y="267"/>
                    <a:pt x="1446" y="133"/>
                    <a:pt x="1237" y="95"/>
                  </a:cubicBezTo>
                  <a:cubicBezTo>
                    <a:pt x="1142" y="76"/>
                    <a:pt x="1047" y="19"/>
                    <a:pt x="933" y="19"/>
                  </a:cubicBezTo>
                  <a:cubicBezTo>
                    <a:pt x="838" y="0"/>
                    <a:pt x="743" y="0"/>
                    <a:pt x="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58244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0"/>
        <p:cNvGrpSpPr/>
        <p:nvPr/>
      </p:nvGrpSpPr>
      <p:grpSpPr>
        <a:xfrm>
          <a:off x="0" y="0"/>
          <a:ext cx="0" cy="0"/>
          <a:chOff x="0" y="0"/>
          <a:chExt cx="0" cy="0"/>
        </a:xfrm>
      </p:grpSpPr>
      <p:sp>
        <p:nvSpPr>
          <p:cNvPr id="1031" name="Google Shape;1031;p32"/>
          <p:cNvSpPr txBox="1">
            <a:spLocks noGrp="1"/>
          </p:cNvSpPr>
          <p:nvPr>
            <p:ph type="title"/>
          </p:nvPr>
        </p:nvSpPr>
        <p:spPr>
          <a:xfrm>
            <a:off x="713225"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b="0" dirty="0"/>
              <a:t>Project </a:t>
            </a:r>
            <a:r>
              <a:rPr lang="en" dirty="0"/>
              <a:t>Requirements</a:t>
            </a:r>
            <a:endParaRPr dirty="0"/>
          </a:p>
        </p:txBody>
      </p:sp>
      <p:sp>
        <p:nvSpPr>
          <p:cNvPr id="1032" name="Google Shape;1032;p32"/>
          <p:cNvSpPr txBox="1">
            <a:spLocks noGrp="1"/>
          </p:cNvSpPr>
          <p:nvPr>
            <p:ph type="subTitle" idx="1"/>
          </p:nvPr>
        </p:nvSpPr>
        <p:spPr>
          <a:xfrm>
            <a:off x="745025" y="1276600"/>
            <a:ext cx="7653900"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600" dirty="0"/>
              <a:t>An all-in-one gym app that tracks your workout progress, combined with a food tracker and calorie counter.</a:t>
            </a:r>
          </a:p>
          <a:p>
            <a:pPr marL="0" lvl="0" indent="0" algn="l" rtl="0">
              <a:spcBef>
                <a:spcPts val="0"/>
              </a:spcBef>
              <a:spcAft>
                <a:spcPts val="0"/>
              </a:spcAft>
              <a:buNone/>
            </a:pPr>
            <a:endParaRPr lang="en-US" sz="1400" dirty="0"/>
          </a:p>
        </p:txBody>
      </p:sp>
      <p:sp>
        <p:nvSpPr>
          <p:cNvPr id="3" name="TextBox 2">
            <a:extLst>
              <a:ext uri="{FF2B5EF4-FFF2-40B4-BE49-F238E27FC236}">
                <a16:creationId xmlns:a16="http://schemas.microsoft.com/office/drawing/2014/main" id="{1C29D878-A9D4-3C66-762A-6404F9CEA16D}"/>
              </a:ext>
            </a:extLst>
          </p:cNvPr>
          <p:cNvSpPr txBox="1"/>
          <p:nvPr/>
        </p:nvSpPr>
        <p:spPr>
          <a:xfrm>
            <a:off x="873745" y="2222736"/>
            <a:ext cx="3268494" cy="160043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Quicksand" panose="020B0604020202020204" charset="0"/>
              </a:rPr>
              <a:t>Create and customize a profile</a:t>
            </a:r>
          </a:p>
          <a:p>
            <a:pPr marL="285750" indent="-285750">
              <a:buFont typeface="Arial" panose="020B0604020202020204" pitchFamily="34" charset="0"/>
              <a:buChar char="•"/>
            </a:pPr>
            <a:r>
              <a:rPr lang="en-US" dirty="0">
                <a:latin typeface="Quicksand" panose="020B0604020202020204" charset="0"/>
              </a:rPr>
              <a:t>Create a workout and add exercises to it (sets, reps, weight)</a:t>
            </a:r>
          </a:p>
          <a:p>
            <a:pPr marL="285750" indent="-285750">
              <a:buFont typeface="Arial" panose="020B0604020202020204" pitchFamily="34" charset="0"/>
              <a:buChar char="•"/>
            </a:pPr>
            <a:r>
              <a:rPr lang="en-US" dirty="0">
                <a:latin typeface="Quicksand" panose="020B0604020202020204" charset="0"/>
              </a:rPr>
              <a:t>Search vast amounts of foods</a:t>
            </a:r>
          </a:p>
          <a:p>
            <a:pPr marL="285750" indent="-285750">
              <a:buFont typeface="Arial" panose="020B0604020202020204" pitchFamily="34" charset="0"/>
              <a:buChar char="•"/>
            </a:pPr>
            <a:r>
              <a:rPr lang="en-US" dirty="0">
                <a:latin typeface="Quicksand" panose="020B0604020202020204" charset="0"/>
              </a:rPr>
              <a:t>Add/edit/remove foods from daily meals</a:t>
            </a:r>
          </a:p>
          <a:p>
            <a:pPr marL="285750" indent="-285750">
              <a:buFont typeface="Arial" panose="020B0604020202020204" pitchFamily="34" charset="0"/>
              <a:buChar char="•"/>
            </a:pPr>
            <a:r>
              <a:rPr lang="en-US" dirty="0">
                <a:latin typeface="Quicksand" panose="020B0604020202020204" charset="0"/>
              </a:rPr>
              <a:t>View progress history</a:t>
            </a:r>
          </a:p>
        </p:txBody>
      </p:sp>
      <p:grpSp>
        <p:nvGrpSpPr>
          <p:cNvPr id="4" name="Google Shape;2355;p53">
            <a:extLst>
              <a:ext uri="{FF2B5EF4-FFF2-40B4-BE49-F238E27FC236}">
                <a16:creationId xmlns:a16="http://schemas.microsoft.com/office/drawing/2014/main" id="{4F344BC7-3A8D-70A9-363D-2263A49180E7}"/>
              </a:ext>
            </a:extLst>
          </p:cNvPr>
          <p:cNvGrpSpPr/>
          <p:nvPr/>
        </p:nvGrpSpPr>
        <p:grpSpPr>
          <a:xfrm>
            <a:off x="6459201" y="1863978"/>
            <a:ext cx="1683863" cy="2031380"/>
            <a:chOff x="5137225" y="2350950"/>
            <a:chExt cx="2565400" cy="3094850"/>
          </a:xfrm>
        </p:grpSpPr>
        <p:sp>
          <p:nvSpPr>
            <p:cNvPr id="14" name="Google Shape;2365;p53">
              <a:extLst>
                <a:ext uri="{FF2B5EF4-FFF2-40B4-BE49-F238E27FC236}">
                  <a16:creationId xmlns:a16="http://schemas.microsoft.com/office/drawing/2014/main" id="{B6C99278-6697-E0D4-1B01-6E40FCCA2694}"/>
                </a:ext>
              </a:extLst>
            </p:cNvPr>
            <p:cNvSpPr/>
            <p:nvPr/>
          </p:nvSpPr>
          <p:spPr>
            <a:xfrm>
              <a:off x="5375375" y="2773625"/>
              <a:ext cx="394675" cy="702300"/>
            </a:xfrm>
            <a:custGeom>
              <a:avLst/>
              <a:gdLst/>
              <a:ahLst/>
              <a:cxnLst/>
              <a:rect l="l" t="t" r="r" b="b"/>
              <a:pathLst>
                <a:path w="15787" h="28092" extrusionOk="0">
                  <a:moveTo>
                    <a:pt x="14331" y="1"/>
                  </a:moveTo>
                  <a:cubicBezTo>
                    <a:pt x="14199" y="1"/>
                    <a:pt x="14060" y="88"/>
                    <a:pt x="13915" y="290"/>
                  </a:cubicBezTo>
                  <a:cubicBezTo>
                    <a:pt x="12803" y="1809"/>
                    <a:pt x="12532" y="4440"/>
                    <a:pt x="12532" y="4440"/>
                  </a:cubicBezTo>
                  <a:lnTo>
                    <a:pt x="10633" y="6013"/>
                  </a:lnTo>
                  <a:cubicBezTo>
                    <a:pt x="10633" y="6013"/>
                    <a:pt x="11323" y="2232"/>
                    <a:pt x="10198" y="2232"/>
                  </a:cubicBezTo>
                  <a:cubicBezTo>
                    <a:pt x="10164" y="2232"/>
                    <a:pt x="10128" y="2236"/>
                    <a:pt x="10091" y="2243"/>
                  </a:cubicBezTo>
                  <a:cubicBezTo>
                    <a:pt x="8789" y="2514"/>
                    <a:pt x="7948" y="6935"/>
                    <a:pt x="7948" y="6935"/>
                  </a:cubicBezTo>
                  <a:lnTo>
                    <a:pt x="5832" y="7532"/>
                  </a:lnTo>
                  <a:cubicBezTo>
                    <a:pt x="6038" y="5866"/>
                    <a:pt x="5669" y="5082"/>
                    <a:pt x="5088" y="5082"/>
                  </a:cubicBezTo>
                  <a:cubicBezTo>
                    <a:pt x="4676" y="5082"/>
                    <a:pt x="4157" y="5476"/>
                    <a:pt x="3662" y="6230"/>
                  </a:cubicBezTo>
                  <a:cubicBezTo>
                    <a:pt x="2523" y="8047"/>
                    <a:pt x="1438" y="16591"/>
                    <a:pt x="1221" y="18599"/>
                  </a:cubicBezTo>
                  <a:cubicBezTo>
                    <a:pt x="1031" y="20606"/>
                    <a:pt x="0" y="28092"/>
                    <a:pt x="0" y="28092"/>
                  </a:cubicBezTo>
                  <a:lnTo>
                    <a:pt x="10497" y="22423"/>
                  </a:lnTo>
                  <a:lnTo>
                    <a:pt x="15787" y="3897"/>
                  </a:lnTo>
                  <a:cubicBezTo>
                    <a:pt x="15787" y="3897"/>
                    <a:pt x="15212" y="1"/>
                    <a:pt x="14331" y="1"/>
                  </a:cubicBezTo>
                  <a:close/>
                </a:path>
              </a:pathLst>
            </a:custGeom>
            <a:solidFill>
              <a:srgbClr val="843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66;p53">
              <a:extLst>
                <a:ext uri="{FF2B5EF4-FFF2-40B4-BE49-F238E27FC236}">
                  <a16:creationId xmlns:a16="http://schemas.microsoft.com/office/drawing/2014/main" id="{6D8064DA-8D19-FAFF-85BC-B941FD8CB913}"/>
                </a:ext>
              </a:extLst>
            </p:cNvPr>
            <p:cNvSpPr/>
            <p:nvPr/>
          </p:nvSpPr>
          <p:spPr>
            <a:xfrm>
              <a:off x="6463725" y="2350950"/>
              <a:ext cx="684900" cy="1094475"/>
            </a:xfrm>
            <a:custGeom>
              <a:avLst/>
              <a:gdLst/>
              <a:ahLst/>
              <a:cxnLst/>
              <a:rect l="l" t="t" r="r" b="b"/>
              <a:pathLst>
                <a:path w="27396" h="43779" extrusionOk="0">
                  <a:moveTo>
                    <a:pt x="4123" y="1"/>
                  </a:moveTo>
                  <a:cubicBezTo>
                    <a:pt x="2279" y="1"/>
                    <a:pt x="814" y="1465"/>
                    <a:pt x="814" y="3283"/>
                  </a:cubicBezTo>
                  <a:cubicBezTo>
                    <a:pt x="814" y="4313"/>
                    <a:pt x="1275" y="5181"/>
                    <a:pt x="1980" y="5805"/>
                  </a:cubicBezTo>
                  <a:lnTo>
                    <a:pt x="0" y="37187"/>
                  </a:lnTo>
                  <a:lnTo>
                    <a:pt x="7948" y="41419"/>
                  </a:lnTo>
                  <a:cubicBezTo>
                    <a:pt x="7948" y="41419"/>
                    <a:pt x="9439" y="41419"/>
                    <a:pt x="11447" y="40985"/>
                  </a:cubicBezTo>
                  <a:cubicBezTo>
                    <a:pt x="11664" y="42558"/>
                    <a:pt x="13020" y="43778"/>
                    <a:pt x="14701" y="43778"/>
                  </a:cubicBezTo>
                  <a:cubicBezTo>
                    <a:pt x="16519" y="43778"/>
                    <a:pt x="17983" y="42314"/>
                    <a:pt x="17983" y="40469"/>
                  </a:cubicBezTo>
                  <a:cubicBezTo>
                    <a:pt x="17983" y="40035"/>
                    <a:pt x="17875" y="39601"/>
                    <a:pt x="17739" y="39222"/>
                  </a:cubicBezTo>
                  <a:lnTo>
                    <a:pt x="17739" y="39222"/>
                  </a:lnTo>
                  <a:cubicBezTo>
                    <a:pt x="17983" y="39303"/>
                    <a:pt x="18228" y="39303"/>
                    <a:pt x="18445" y="39303"/>
                  </a:cubicBezTo>
                  <a:cubicBezTo>
                    <a:pt x="20289" y="39303"/>
                    <a:pt x="21754" y="37838"/>
                    <a:pt x="21754" y="35994"/>
                  </a:cubicBezTo>
                  <a:cubicBezTo>
                    <a:pt x="21754" y="35668"/>
                    <a:pt x="21672" y="35316"/>
                    <a:pt x="21564" y="34990"/>
                  </a:cubicBezTo>
                  <a:lnTo>
                    <a:pt x="21754" y="34990"/>
                  </a:lnTo>
                  <a:cubicBezTo>
                    <a:pt x="23571" y="34990"/>
                    <a:pt x="25036" y="33526"/>
                    <a:pt x="25036" y="31708"/>
                  </a:cubicBezTo>
                  <a:cubicBezTo>
                    <a:pt x="25036" y="31057"/>
                    <a:pt x="24819" y="30461"/>
                    <a:pt x="24520" y="29945"/>
                  </a:cubicBezTo>
                  <a:cubicBezTo>
                    <a:pt x="26121" y="29728"/>
                    <a:pt x="27368" y="28345"/>
                    <a:pt x="27368" y="26690"/>
                  </a:cubicBezTo>
                  <a:cubicBezTo>
                    <a:pt x="27395" y="25714"/>
                    <a:pt x="26934" y="24792"/>
                    <a:pt x="26148" y="24168"/>
                  </a:cubicBezTo>
                  <a:cubicBezTo>
                    <a:pt x="26934" y="23571"/>
                    <a:pt x="27395" y="22649"/>
                    <a:pt x="27395" y="21591"/>
                  </a:cubicBezTo>
                  <a:cubicBezTo>
                    <a:pt x="27395" y="20479"/>
                    <a:pt x="26853" y="19530"/>
                    <a:pt x="26012" y="18933"/>
                  </a:cubicBezTo>
                  <a:cubicBezTo>
                    <a:pt x="26419" y="18390"/>
                    <a:pt x="26663" y="17712"/>
                    <a:pt x="26663" y="16953"/>
                  </a:cubicBezTo>
                  <a:cubicBezTo>
                    <a:pt x="26663" y="15298"/>
                    <a:pt x="25442" y="13942"/>
                    <a:pt x="23842" y="13698"/>
                  </a:cubicBezTo>
                  <a:cubicBezTo>
                    <a:pt x="24005" y="13318"/>
                    <a:pt x="24086" y="12884"/>
                    <a:pt x="24086" y="12450"/>
                  </a:cubicBezTo>
                  <a:cubicBezTo>
                    <a:pt x="24086" y="10796"/>
                    <a:pt x="22866" y="9385"/>
                    <a:pt x="21238" y="9195"/>
                  </a:cubicBezTo>
                  <a:cubicBezTo>
                    <a:pt x="21265" y="9006"/>
                    <a:pt x="21265" y="8843"/>
                    <a:pt x="21265" y="8680"/>
                  </a:cubicBezTo>
                  <a:cubicBezTo>
                    <a:pt x="21265" y="6863"/>
                    <a:pt x="19801" y="5398"/>
                    <a:pt x="17983" y="5398"/>
                  </a:cubicBezTo>
                  <a:cubicBezTo>
                    <a:pt x="17631" y="5398"/>
                    <a:pt x="17332" y="5425"/>
                    <a:pt x="17034" y="5534"/>
                  </a:cubicBezTo>
                  <a:cubicBezTo>
                    <a:pt x="16871" y="3879"/>
                    <a:pt x="15461" y="2550"/>
                    <a:pt x="13752" y="2550"/>
                  </a:cubicBezTo>
                  <a:cubicBezTo>
                    <a:pt x="13210" y="2550"/>
                    <a:pt x="12694" y="2686"/>
                    <a:pt x="12260" y="2903"/>
                  </a:cubicBezTo>
                  <a:cubicBezTo>
                    <a:pt x="11881" y="1492"/>
                    <a:pt x="10579" y="435"/>
                    <a:pt x="9060" y="435"/>
                  </a:cubicBezTo>
                  <a:cubicBezTo>
                    <a:pt x="8192" y="435"/>
                    <a:pt x="7378" y="787"/>
                    <a:pt x="6781" y="1357"/>
                  </a:cubicBezTo>
                  <a:cubicBezTo>
                    <a:pt x="6185" y="543"/>
                    <a:pt x="5235" y="1"/>
                    <a:pt x="4123" y="1"/>
                  </a:cubicBezTo>
                  <a:close/>
                </a:path>
              </a:pathLst>
            </a:custGeom>
            <a:solidFill>
              <a:schemeClr val="accent6">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67;p53">
              <a:extLst>
                <a:ext uri="{FF2B5EF4-FFF2-40B4-BE49-F238E27FC236}">
                  <a16:creationId xmlns:a16="http://schemas.microsoft.com/office/drawing/2014/main" id="{FD795BD8-DC74-DE4A-292C-F6A8DD9727C0}"/>
                </a:ext>
              </a:extLst>
            </p:cNvPr>
            <p:cNvSpPr/>
            <p:nvPr/>
          </p:nvSpPr>
          <p:spPr>
            <a:xfrm>
              <a:off x="6700375" y="4623250"/>
              <a:ext cx="118700" cy="110550"/>
            </a:xfrm>
            <a:custGeom>
              <a:avLst/>
              <a:gdLst/>
              <a:ahLst/>
              <a:cxnLst/>
              <a:rect l="l" t="t" r="r" b="b"/>
              <a:pathLst>
                <a:path w="4748" h="4422" extrusionOk="0">
                  <a:moveTo>
                    <a:pt x="1" y="0"/>
                  </a:moveTo>
                  <a:lnTo>
                    <a:pt x="1" y="0"/>
                  </a:lnTo>
                  <a:cubicBezTo>
                    <a:pt x="136" y="3445"/>
                    <a:pt x="1" y="4422"/>
                    <a:pt x="1" y="4422"/>
                  </a:cubicBezTo>
                  <a:lnTo>
                    <a:pt x="4747" y="3065"/>
                  </a:lnTo>
                  <a:cubicBezTo>
                    <a:pt x="4747" y="3065"/>
                    <a:pt x="1221" y="1221"/>
                    <a:pt x="1" y="0"/>
                  </a:cubicBezTo>
                  <a:close/>
                </a:path>
              </a:pathLst>
            </a:custGeom>
            <a:solidFill>
              <a:srgbClr val="6B2F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68;p53">
              <a:extLst>
                <a:ext uri="{FF2B5EF4-FFF2-40B4-BE49-F238E27FC236}">
                  <a16:creationId xmlns:a16="http://schemas.microsoft.com/office/drawing/2014/main" id="{6C9D4D11-FB86-78E4-D760-B6760A9078C1}"/>
                </a:ext>
              </a:extLst>
            </p:cNvPr>
            <p:cNvSpPr/>
            <p:nvPr/>
          </p:nvSpPr>
          <p:spPr>
            <a:xfrm>
              <a:off x="5731375" y="4811475"/>
              <a:ext cx="1059200" cy="634325"/>
            </a:xfrm>
            <a:custGeom>
              <a:avLst/>
              <a:gdLst/>
              <a:ahLst/>
              <a:cxnLst/>
              <a:rect l="l" t="t" r="r" b="b"/>
              <a:pathLst>
                <a:path w="42368" h="25373" extrusionOk="0">
                  <a:moveTo>
                    <a:pt x="15823" y="0"/>
                  </a:moveTo>
                  <a:cubicBezTo>
                    <a:pt x="11321" y="0"/>
                    <a:pt x="7622" y="402"/>
                    <a:pt x="6293" y="1558"/>
                  </a:cubicBezTo>
                  <a:cubicBezTo>
                    <a:pt x="3445" y="8691"/>
                    <a:pt x="1" y="25373"/>
                    <a:pt x="1" y="25373"/>
                  </a:cubicBezTo>
                  <a:lnTo>
                    <a:pt x="42368" y="25373"/>
                  </a:lnTo>
                  <a:cubicBezTo>
                    <a:pt x="42368" y="14930"/>
                    <a:pt x="40605" y="2100"/>
                    <a:pt x="40605" y="2100"/>
                  </a:cubicBezTo>
                  <a:cubicBezTo>
                    <a:pt x="40605" y="2100"/>
                    <a:pt x="26114" y="0"/>
                    <a:pt x="158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69;p53">
              <a:extLst>
                <a:ext uri="{FF2B5EF4-FFF2-40B4-BE49-F238E27FC236}">
                  <a16:creationId xmlns:a16="http://schemas.microsoft.com/office/drawing/2014/main" id="{EAEF05BB-46AD-2B35-2878-9EDC10FA9E2D}"/>
                </a:ext>
              </a:extLst>
            </p:cNvPr>
            <p:cNvSpPr/>
            <p:nvPr/>
          </p:nvSpPr>
          <p:spPr>
            <a:xfrm>
              <a:off x="5887325" y="3184550"/>
              <a:ext cx="1015150" cy="1723150"/>
            </a:xfrm>
            <a:custGeom>
              <a:avLst/>
              <a:gdLst/>
              <a:ahLst/>
              <a:cxnLst/>
              <a:rect l="l" t="t" r="r" b="b"/>
              <a:pathLst>
                <a:path w="40606" h="68926" extrusionOk="0">
                  <a:moveTo>
                    <a:pt x="23314" y="1"/>
                  </a:moveTo>
                  <a:cubicBezTo>
                    <a:pt x="21450" y="1"/>
                    <a:pt x="19666" y="724"/>
                    <a:pt x="19666" y="724"/>
                  </a:cubicBezTo>
                  <a:cubicBezTo>
                    <a:pt x="19666" y="724"/>
                    <a:pt x="10769" y="3301"/>
                    <a:pt x="7379" y="3681"/>
                  </a:cubicBezTo>
                  <a:cubicBezTo>
                    <a:pt x="4693" y="16836"/>
                    <a:pt x="3039" y="23915"/>
                    <a:pt x="2117" y="28255"/>
                  </a:cubicBezTo>
                  <a:cubicBezTo>
                    <a:pt x="1194" y="32594"/>
                    <a:pt x="4042" y="38941"/>
                    <a:pt x="6077" y="39104"/>
                  </a:cubicBezTo>
                  <a:cubicBezTo>
                    <a:pt x="5534" y="47214"/>
                    <a:pt x="2496" y="60749"/>
                    <a:pt x="1" y="66635"/>
                  </a:cubicBezTo>
                  <a:cubicBezTo>
                    <a:pt x="5466" y="68297"/>
                    <a:pt x="11996" y="68925"/>
                    <a:pt x="18053" y="68925"/>
                  </a:cubicBezTo>
                  <a:cubicBezTo>
                    <a:pt x="24742" y="68925"/>
                    <a:pt x="30854" y="68160"/>
                    <a:pt x="34313" y="67177"/>
                  </a:cubicBezTo>
                  <a:cubicBezTo>
                    <a:pt x="33418" y="57060"/>
                    <a:pt x="34692" y="38345"/>
                    <a:pt x="36998" y="30072"/>
                  </a:cubicBezTo>
                  <a:cubicBezTo>
                    <a:pt x="35452" y="24186"/>
                    <a:pt x="40605" y="6257"/>
                    <a:pt x="40605" y="6257"/>
                  </a:cubicBezTo>
                  <a:cubicBezTo>
                    <a:pt x="40605" y="6257"/>
                    <a:pt x="28264" y="2406"/>
                    <a:pt x="25959" y="724"/>
                  </a:cubicBezTo>
                  <a:cubicBezTo>
                    <a:pt x="25199" y="182"/>
                    <a:pt x="24247" y="1"/>
                    <a:pt x="23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70;p53">
              <a:extLst>
                <a:ext uri="{FF2B5EF4-FFF2-40B4-BE49-F238E27FC236}">
                  <a16:creationId xmlns:a16="http://schemas.microsoft.com/office/drawing/2014/main" id="{CFC556B3-D9FD-9758-9DD7-E1C714869912}"/>
                </a:ext>
              </a:extLst>
            </p:cNvPr>
            <p:cNvSpPr/>
            <p:nvPr/>
          </p:nvSpPr>
          <p:spPr>
            <a:xfrm>
              <a:off x="6271825" y="2378075"/>
              <a:ext cx="427225" cy="426475"/>
            </a:xfrm>
            <a:custGeom>
              <a:avLst/>
              <a:gdLst/>
              <a:ahLst/>
              <a:cxnLst/>
              <a:rect l="l" t="t" r="r" b="b"/>
              <a:pathLst>
                <a:path w="17089" h="17059" extrusionOk="0">
                  <a:moveTo>
                    <a:pt x="8707" y="0"/>
                  </a:moveTo>
                  <a:cubicBezTo>
                    <a:pt x="1845" y="624"/>
                    <a:pt x="0" y="5534"/>
                    <a:pt x="0" y="5534"/>
                  </a:cubicBezTo>
                  <a:lnTo>
                    <a:pt x="12803" y="16356"/>
                  </a:lnTo>
                  <a:cubicBezTo>
                    <a:pt x="12803" y="16356"/>
                    <a:pt x="13401" y="17058"/>
                    <a:pt x="14687" y="17058"/>
                  </a:cubicBezTo>
                  <a:cubicBezTo>
                    <a:pt x="15258" y="17058"/>
                    <a:pt x="15966" y="16919"/>
                    <a:pt x="16817" y="16519"/>
                  </a:cubicBezTo>
                  <a:cubicBezTo>
                    <a:pt x="17088" y="10958"/>
                    <a:pt x="11799" y="299"/>
                    <a:pt x="87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71;p53">
              <a:extLst>
                <a:ext uri="{FF2B5EF4-FFF2-40B4-BE49-F238E27FC236}">
                  <a16:creationId xmlns:a16="http://schemas.microsoft.com/office/drawing/2014/main" id="{FCBB7C01-18C7-A0BC-0F3C-910437F4B3BE}"/>
                </a:ext>
              </a:extLst>
            </p:cNvPr>
            <p:cNvSpPr/>
            <p:nvPr/>
          </p:nvSpPr>
          <p:spPr>
            <a:xfrm>
              <a:off x="6316575" y="2844125"/>
              <a:ext cx="307875" cy="490200"/>
            </a:xfrm>
            <a:custGeom>
              <a:avLst/>
              <a:gdLst/>
              <a:ahLst/>
              <a:cxnLst/>
              <a:rect l="l" t="t" r="r" b="b"/>
              <a:pathLst>
                <a:path w="12315" h="19608" extrusionOk="0">
                  <a:moveTo>
                    <a:pt x="8552" y="1"/>
                  </a:moveTo>
                  <a:cubicBezTo>
                    <a:pt x="5666" y="1"/>
                    <a:pt x="3364" y="2776"/>
                    <a:pt x="2903" y="5987"/>
                  </a:cubicBezTo>
                  <a:cubicBezTo>
                    <a:pt x="2225" y="10489"/>
                    <a:pt x="0" y="18491"/>
                    <a:pt x="0" y="18491"/>
                  </a:cubicBezTo>
                  <a:cubicBezTo>
                    <a:pt x="0" y="18491"/>
                    <a:pt x="2516" y="19608"/>
                    <a:pt x="5824" y="19608"/>
                  </a:cubicBezTo>
                  <a:cubicBezTo>
                    <a:pt x="7645" y="19608"/>
                    <a:pt x="9705" y="19269"/>
                    <a:pt x="11718" y="18220"/>
                  </a:cubicBezTo>
                  <a:cubicBezTo>
                    <a:pt x="11013" y="11981"/>
                    <a:pt x="12315" y="1566"/>
                    <a:pt x="12315" y="1566"/>
                  </a:cubicBezTo>
                  <a:cubicBezTo>
                    <a:pt x="11020" y="468"/>
                    <a:pt x="9737" y="1"/>
                    <a:pt x="8552" y="1"/>
                  </a:cubicBezTo>
                  <a:close/>
                </a:path>
              </a:pathLst>
            </a:custGeom>
            <a:solidFill>
              <a:srgbClr val="843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72;p53">
              <a:extLst>
                <a:ext uri="{FF2B5EF4-FFF2-40B4-BE49-F238E27FC236}">
                  <a16:creationId xmlns:a16="http://schemas.microsoft.com/office/drawing/2014/main" id="{5BBCA97D-44C5-E4D9-375D-91541F951317}"/>
                </a:ext>
              </a:extLst>
            </p:cNvPr>
            <p:cNvSpPr/>
            <p:nvPr/>
          </p:nvSpPr>
          <p:spPr>
            <a:xfrm>
              <a:off x="6348450" y="2998525"/>
              <a:ext cx="181075" cy="182450"/>
            </a:xfrm>
            <a:custGeom>
              <a:avLst/>
              <a:gdLst/>
              <a:ahLst/>
              <a:cxnLst/>
              <a:rect l="l" t="t" r="r" b="b"/>
              <a:pathLst>
                <a:path w="7243" h="7298" extrusionOk="0">
                  <a:moveTo>
                    <a:pt x="7242" y="1"/>
                  </a:moveTo>
                  <a:lnTo>
                    <a:pt x="1438" y="679"/>
                  </a:lnTo>
                  <a:cubicBezTo>
                    <a:pt x="1139" y="2686"/>
                    <a:pt x="543" y="5154"/>
                    <a:pt x="0" y="7297"/>
                  </a:cubicBezTo>
                  <a:lnTo>
                    <a:pt x="0" y="7297"/>
                  </a:lnTo>
                  <a:cubicBezTo>
                    <a:pt x="6103" y="4992"/>
                    <a:pt x="7242" y="1"/>
                    <a:pt x="7242" y="1"/>
                  </a:cubicBezTo>
                  <a:close/>
                </a:path>
              </a:pathLst>
            </a:custGeom>
            <a:solidFill>
              <a:srgbClr val="491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73;p53">
              <a:extLst>
                <a:ext uri="{FF2B5EF4-FFF2-40B4-BE49-F238E27FC236}">
                  <a16:creationId xmlns:a16="http://schemas.microsoft.com/office/drawing/2014/main" id="{586FCA5B-2164-2801-987E-EB4CB5FCD691}"/>
                </a:ext>
              </a:extLst>
            </p:cNvPr>
            <p:cNvSpPr/>
            <p:nvPr/>
          </p:nvSpPr>
          <p:spPr>
            <a:xfrm>
              <a:off x="6109075" y="2516000"/>
              <a:ext cx="539800" cy="573825"/>
            </a:xfrm>
            <a:custGeom>
              <a:avLst/>
              <a:gdLst/>
              <a:ahLst/>
              <a:cxnLst/>
              <a:rect l="l" t="t" r="r" b="b"/>
              <a:pathLst>
                <a:path w="21592" h="22953" extrusionOk="0">
                  <a:moveTo>
                    <a:pt x="7196" y="1"/>
                  </a:moveTo>
                  <a:cubicBezTo>
                    <a:pt x="6971" y="1"/>
                    <a:pt x="6742" y="6"/>
                    <a:pt x="6510" y="17"/>
                  </a:cubicBezTo>
                  <a:cubicBezTo>
                    <a:pt x="6510" y="17"/>
                    <a:pt x="3310" y="6499"/>
                    <a:pt x="1953" y="12548"/>
                  </a:cubicBezTo>
                  <a:cubicBezTo>
                    <a:pt x="597" y="18624"/>
                    <a:pt x="0" y="22801"/>
                    <a:pt x="2713" y="22936"/>
                  </a:cubicBezTo>
                  <a:cubicBezTo>
                    <a:pt x="2913" y="22946"/>
                    <a:pt x="3156" y="22952"/>
                    <a:pt x="3436" y="22952"/>
                  </a:cubicBezTo>
                  <a:cubicBezTo>
                    <a:pt x="6968" y="22952"/>
                    <a:pt x="16401" y="22023"/>
                    <a:pt x="19014" y="16671"/>
                  </a:cubicBezTo>
                  <a:lnTo>
                    <a:pt x="21591" y="10378"/>
                  </a:lnTo>
                  <a:cubicBezTo>
                    <a:pt x="21591" y="10378"/>
                    <a:pt x="17233" y="1"/>
                    <a:pt x="7196" y="1"/>
                  </a:cubicBezTo>
                  <a:close/>
                </a:path>
              </a:pathLst>
            </a:custGeom>
            <a:solidFill>
              <a:srgbClr val="843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74;p53">
              <a:extLst>
                <a:ext uri="{FF2B5EF4-FFF2-40B4-BE49-F238E27FC236}">
                  <a16:creationId xmlns:a16="http://schemas.microsoft.com/office/drawing/2014/main" id="{E004F5CD-E71D-AB74-169A-1245B9787AF0}"/>
                </a:ext>
              </a:extLst>
            </p:cNvPr>
            <p:cNvSpPr/>
            <p:nvPr/>
          </p:nvSpPr>
          <p:spPr>
            <a:xfrm>
              <a:off x="6585775" y="2756775"/>
              <a:ext cx="200075" cy="179075"/>
            </a:xfrm>
            <a:custGeom>
              <a:avLst/>
              <a:gdLst/>
              <a:ahLst/>
              <a:cxnLst/>
              <a:rect l="l" t="t" r="r" b="b"/>
              <a:pathLst>
                <a:path w="8003" h="7163" extrusionOk="0">
                  <a:moveTo>
                    <a:pt x="4632" y="1"/>
                  </a:moveTo>
                  <a:cubicBezTo>
                    <a:pt x="3630" y="1"/>
                    <a:pt x="2556" y="443"/>
                    <a:pt x="1709" y="1290"/>
                  </a:cubicBezTo>
                  <a:cubicBezTo>
                    <a:pt x="218" y="2836"/>
                    <a:pt x="1" y="5060"/>
                    <a:pt x="1275" y="6307"/>
                  </a:cubicBezTo>
                  <a:cubicBezTo>
                    <a:pt x="1828" y="6884"/>
                    <a:pt x="2571" y="7162"/>
                    <a:pt x="3362" y="7162"/>
                  </a:cubicBezTo>
                  <a:cubicBezTo>
                    <a:pt x="4359" y="7162"/>
                    <a:pt x="5431" y="6720"/>
                    <a:pt x="6293" y="5873"/>
                  </a:cubicBezTo>
                  <a:cubicBezTo>
                    <a:pt x="7812" y="4354"/>
                    <a:pt x="8002" y="2103"/>
                    <a:pt x="6727" y="856"/>
                  </a:cubicBezTo>
                  <a:cubicBezTo>
                    <a:pt x="6175" y="279"/>
                    <a:pt x="5426" y="1"/>
                    <a:pt x="4632" y="1"/>
                  </a:cubicBezTo>
                  <a:close/>
                </a:path>
              </a:pathLst>
            </a:custGeom>
            <a:solidFill>
              <a:srgbClr val="843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75;p53">
              <a:extLst>
                <a:ext uri="{FF2B5EF4-FFF2-40B4-BE49-F238E27FC236}">
                  <a16:creationId xmlns:a16="http://schemas.microsoft.com/office/drawing/2014/main" id="{A5E485E2-DC45-8EF3-1619-36E456785A72}"/>
                </a:ext>
              </a:extLst>
            </p:cNvPr>
            <p:cNvSpPr/>
            <p:nvPr/>
          </p:nvSpPr>
          <p:spPr>
            <a:xfrm>
              <a:off x="6608825" y="2808425"/>
              <a:ext cx="165475" cy="126925"/>
            </a:xfrm>
            <a:custGeom>
              <a:avLst/>
              <a:gdLst/>
              <a:ahLst/>
              <a:cxnLst/>
              <a:rect l="l" t="t" r="r" b="b"/>
              <a:pathLst>
                <a:path w="6619" h="5077" extrusionOk="0">
                  <a:moveTo>
                    <a:pt x="4176" y="0"/>
                  </a:moveTo>
                  <a:cubicBezTo>
                    <a:pt x="3180" y="0"/>
                    <a:pt x="2109" y="427"/>
                    <a:pt x="1248" y="1258"/>
                  </a:cubicBezTo>
                  <a:cubicBezTo>
                    <a:pt x="516" y="2017"/>
                    <a:pt x="109" y="2912"/>
                    <a:pt x="1" y="3807"/>
                  </a:cubicBezTo>
                  <a:cubicBezTo>
                    <a:pt x="109" y="3943"/>
                    <a:pt x="218" y="4106"/>
                    <a:pt x="326" y="4241"/>
                  </a:cubicBezTo>
                  <a:cubicBezTo>
                    <a:pt x="889" y="4804"/>
                    <a:pt x="1637" y="5076"/>
                    <a:pt x="2427" y="5076"/>
                  </a:cubicBezTo>
                  <a:cubicBezTo>
                    <a:pt x="3427" y="5076"/>
                    <a:pt x="4496" y="4641"/>
                    <a:pt x="5344" y="3807"/>
                  </a:cubicBezTo>
                  <a:cubicBezTo>
                    <a:pt x="6104" y="3075"/>
                    <a:pt x="6511" y="2153"/>
                    <a:pt x="6619" y="1258"/>
                  </a:cubicBezTo>
                  <a:cubicBezTo>
                    <a:pt x="6511" y="1122"/>
                    <a:pt x="6402" y="959"/>
                    <a:pt x="6266" y="824"/>
                  </a:cubicBezTo>
                  <a:cubicBezTo>
                    <a:pt x="5713" y="271"/>
                    <a:pt x="4969" y="0"/>
                    <a:pt x="4176" y="0"/>
                  </a:cubicBezTo>
                  <a:close/>
                </a:path>
              </a:pathLst>
            </a:custGeom>
            <a:solidFill>
              <a:srgbClr val="6B2F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76;p53">
              <a:extLst>
                <a:ext uri="{FF2B5EF4-FFF2-40B4-BE49-F238E27FC236}">
                  <a16:creationId xmlns:a16="http://schemas.microsoft.com/office/drawing/2014/main" id="{7EC9A4C5-73F8-5182-7CA5-E947A8131D54}"/>
                </a:ext>
              </a:extLst>
            </p:cNvPr>
            <p:cNvSpPr/>
            <p:nvPr/>
          </p:nvSpPr>
          <p:spPr>
            <a:xfrm>
              <a:off x="6163325" y="2744250"/>
              <a:ext cx="96300" cy="153275"/>
            </a:xfrm>
            <a:custGeom>
              <a:avLst/>
              <a:gdLst/>
              <a:ahLst/>
              <a:cxnLst/>
              <a:rect l="l" t="t" r="r" b="b"/>
              <a:pathLst>
                <a:path w="3852" h="6131" fill="none" extrusionOk="0">
                  <a:moveTo>
                    <a:pt x="2333" y="0"/>
                  </a:moveTo>
                  <a:cubicBezTo>
                    <a:pt x="2333" y="0"/>
                    <a:pt x="326" y="4503"/>
                    <a:pt x="163" y="5317"/>
                  </a:cubicBezTo>
                  <a:cubicBezTo>
                    <a:pt x="0" y="6130"/>
                    <a:pt x="3689" y="5181"/>
                    <a:pt x="3852" y="5100"/>
                  </a:cubicBezTo>
                </a:path>
              </a:pathLst>
            </a:custGeom>
            <a:noFill/>
            <a:ln w="6775" cap="flat" cmpd="sng">
              <a:solidFill>
                <a:srgbClr val="550E18"/>
              </a:solidFill>
              <a:prstDash val="solid"/>
              <a:miter lim="27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77;p53">
              <a:extLst>
                <a:ext uri="{FF2B5EF4-FFF2-40B4-BE49-F238E27FC236}">
                  <a16:creationId xmlns:a16="http://schemas.microsoft.com/office/drawing/2014/main" id="{99BF3A75-007D-AE8C-58C5-20C34D0C12F3}"/>
                </a:ext>
              </a:extLst>
            </p:cNvPr>
            <p:cNvSpPr/>
            <p:nvPr/>
          </p:nvSpPr>
          <p:spPr>
            <a:xfrm>
              <a:off x="6319275" y="2651000"/>
              <a:ext cx="178375" cy="102775"/>
            </a:xfrm>
            <a:custGeom>
              <a:avLst/>
              <a:gdLst/>
              <a:ahLst/>
              <a:cxnLst/>
              <a:rect l="l" t="t" r="r" b="b"/>
              <a:pathLst>
                <a:path w="7135" h="4111" extrusionOk="0">
                  <a:moveTo>
                    <a:pt x="3132" y="0"/>
                  </a:moveTo>
                  <a:cubicBezTo>
                    <a:pt x="1841" y="0"/>
                    <a:pt x="464" y="627"/>
                    <a:pt x="1" y="2184"/>
                  </a:cubicBezTo>
                  <a:cubicBezTo>
                    <a:pt x="1" y="2184"/>
                    <a:pt x="1215" y="1733"/>
                    <a:pt x="2632" y="1733"/>
                  </a:cubicBezTo>
                  <a:cubicBezTo>
                    <a:pt x="4081" y="1733"/>
                    <a:pt x="5743" y="2204"/>
                    <a:pt x="6538" y="4110"/>
                  </a:cubicBezTo>
                  <a:cubicBezTo>
                    <a:pt x="7134" y="2266"/>
                    <a:pt x="5643" y="584"/>
                    <a:pt x="4205" y="150"/>
                  </a:cubicBezTo>
                  <a:cubicBezTo>
                    <a:pt x="3871" y="53"/>
                    <a:pt x="3505" y="0"/>
                    <a:pt x="3132" y="0"/>
                  </a:cubicBezTo>
                  <a:close/>
                </a:path>
              </a:pathLst>
            </a:custGeom>
            <a:solidFill>
              <a:srgbClr val="491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78;p53">
              <a:extLst>
                <a:ext uri="{FF2B5EF4-FFF2-40B4-BE49-F238E27FC236}">
                  <a16:creationId xmlns:a16="http://schemas.microsoft.com/office/drawing/2014/main" id="{1B8E5AE8-B5D6-D335-A121-29566B770FD4}"/>
                </a:ext>
              </a:extLst>
            </p:cNvPr>
            <p:cNvSpPr/>
            <p:nvPr/>
          </p:nvSpPr>
          <p:spPr>
            <a:xfrm>
              <a:off x="6306400" y="2764900"/>
              <a:ext cx="146500" cy="43800"/>
            </a:xfrm>
            <a:custGeom>
              <a:avLst/>
              <a:gdLst/>
              <a:ahLst/>
              <a:cxnLst/>
              <a:rect l="l" t="t" r="r" b="b"/>
              <a:pathLst>
                <a:path w="5860" h="1752" extrusionOk="0">
                  <a:moveTo>
                    <a:pt x="2406" y="0"/>
                  </a:moveTo>
                  <a:cubicBezTo>
                    <a:pt x="2102" y="0"/>
                    <a:pt x="1797" y="36"/>
                    <a:pt x="1492" y="97"/>
                  </a:cubicBezTo>
                  <a:cubicBezTo>
                    <a:pt x="950" y="205"/>
                    <a:pt x="435" y="395"/>
                    <a:pt x="1" y="748"/>
                  </a:cubicBezTo>
                  <a:cubicBezTo>
                    <a:pt x="311" y="748"/>
                    <a:pt x="612" y="730"/>
                    <a:pt x="904" y="730"/>
                  </a:cubicBezTo>
                  <a:cubicBezTo>
                    <a:pt x="1123" y="730"/>
                    <a:pt x="1337" y="740"/>
                    <a:pt x="1547" y="775"/>
                  </a:cubicBezTo>
                  <a:cubicBezTo>
                    <a:pt x="2062" y="775"/>
                    <a:pt x="2550" y="829"/>
                    <a:pt x="3011" y="910"/>
                  </a:cubicBezTo>
                  <a:cubicBezTo>
                    <a:pt x="3445" y="965"/>
                    <a:pt x="3934" y="1073"/>
                    <a:pt x="4395" y="1236"/>
                  </a:cubicBezTo>
                  <a:cubicBezTo>
                    <a:pt x="4883" y="1371"/>
                    <a:pt x="5344" y="1588"/>
                    <a:pt x="5859" y="1751"/>
                  </a:cubicBezTo>
                  <a:cubicBezTo>
                    <a:pt x="5561" y="1317"/>
                    <a:pt x="5154" y="910"/>
                    <a:pt x="4666" y="639"/>
                  </a:cubicBezTo>
                  <a:cubicBezTo>
                    <a:pt x="4205" y="341"/>
                    <a:pt x="3662" y="151"/>
                    <a:pt x="3120" y="69"/>
                  </a:cubicBezTo>
                  <a:cubicBezTo>
                    <a:pt x="2882" y="22"/>
                    <a:pt x="2644" y="0"/>
                    <a:pt x="2406" y="0"/>
                  </a:cubicBezTo>
                  <a:close/>
                </a:path>
              </a:pathLst>
            </a:custGeom>
            <a:solidFill>
              <a:srgbClr val="491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79;p53">
              <a:extLst>
                <a:ext uri="{FF2B5EF4-FFF2-40B4-BE49-F238E27FC236}">
                  <a16:creationId xmlns:a16="http://schemas.microsoft.com/office/drawing/2014/main" id="{D48C9DCC-BC1E-B886-4A7D-2BCF4A3A4A82}"/>
                </a:ext>
              </a:extLst>
            </p:cNvPr>
            <p:cNvSpPr/>
            <p:nvPr/>
          </p:nvSpPr>
          <p:spPr>
            <a:xfrm>
              <a:off x="6185700" y="2727975"/>
              <a:ext cx="40025" cy="33250"/>
            </a:xfrm>
            <a:custGeom>
              <a:avLst/>
              <a:gdLst/>
              <a:ahLst/>
              <a:cxnLst/>
              <a:rect l="l" t="t" r="r" b="b"/>
              <a:pathLst>
                <a:path w="1601" h="1330" extrusionOk="0">
                  <a:moveTo>
                    <a:pt x="0" y="0"/>
                  </a:moveTo>
                  <a:cubicBezTo>
                    <a:pt x="217" y="217"/>
                    <a:pt x="380" y="434"/>
                    <a:pt x="543" y="651"/>
                  </a:cubicBezTo>
                  <a:cubicBezTo>
                    <a:pt x="624" y="787"/>
                    <a:pt x="733" y="895"/>
                    <a:pt x="787" y="1004"/>
                  </a:cubicBezTo>
                  <a:cubicBezTo>
                    <a:pt x="868" y="1112"/>
                    <a:pt x="923" y="1221"/>
                    <a:pt x="1004" y="1329"/>
                  </a:cubicBezTo>
                  <a:lnTo>
                    <a:pt x="1601" y="678"/>
                  </a:lnTo>
                  <a:lnTo>
                    <a:pt x="1194" y="489"/>
                  </a:lnTo>
                  <a:cubicBezTo>
                    <a:pt x="1058" y="407"/>
                    <a:pt x="923" y="380"/>
                    <a:pt x="787" y="326"/>
                  </a:cubicBezTo>
                  <a:cubicBezTo>
                    <a:pt x="543" y="190"/>
                    <a:pt x="272" y="109"/>
                    <a:pt x="0" y="0"/>
                  </a:cubicBezTo>
                  <a:close/>
                </a:path>
              </a:pathLst>
            </a:custGeom>
            <a:solidFill>
              <a:srgbClr val="491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80;p53">
              <a:extLst>
                <a:ext uri="{FF2B5EF4-FFF2-40B4-BE49-F238E27FC236}">
                  <a16:creationId xmlns:a16="http://schemas.microsoft.com/office/drawing/2014/main" id="{39DDBEB4-344E-C9A8-DC9E-B811D63A38B4}"/>
                </a:ext>
              </a:extLst>
            </p:cNvPr>
            <p:cNvSpPr/>
            <p:nvPr/>
          </p:nvSpPr>
          <p:spPr>
            <a:xfrm>
              <a:off x="5995150" y="4331000"/>
              <a:ext cx="758150" cy="145125"/>
            </a:xfrm>
            <a:custGeom>
              <a:avLst/>
              <a:gdLst/>
              <a:ahLst/>
              <a:cxnLst/>
              <a:rect l="l" t="t" r="r" b="b"/>
              <a:pathLst>
                <a:path w="30326" h="5805" extrusionOk="0">
                  <a:moveTo>
                    <a:pt x="977" y="0"/>
                  </a:moveTo>
                  <a:cubicBezTo>
                    <a:pt x="706" y="1763"/>
                    <a:pt x="380" y="3607"/>
                    <a:pt x="1" y="5398"/>
                  </a:cubicBezTo>
                  <a:lnTo>
                    <a:pt x="29945" y="5805"/>
                  </a:lnTo>
                  <a:cubicBezTo>
                    <a:pt x="30054" y="3906"/>
                    <a:pt x="30190" y="1953"/>
                    <a:pt x="30325" y="109"/>
                  </a:cubicBezTo>
                  <a:lnTo>
                    <a:pt x="30325" y="109"/>
                  </a:lnTo>
                  <a:cubicBezTo>
                    <a:pt x="25163" y="1193"/>
                    <a:pt x="20285" y="1572"/>
                    <a:pt x="15985" y="1572"/>
                  </a:cubicBezTo>
                  <a:cubicBezTo>
                    <a:pt x="9102" y="1572"/>
                    <a:pt x="3698" y="601"/>
                    <a:pt x="9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81;p53">
              <a:extLst>
                <a:ext uri="{FF2B5EF4-FFF2-40B4-BE49-F238E27FC236}">
                  <a16:creationId xmlns:a16="http://schemas.microsoft.com/office/drawing/2014/main" id="{F59B6141-DC84-3DD4-F33C-D13F53EF0653}"/>
                </a:ext>
              </a:extLst>
            </p:cNvPr>
            <p:cNvSpPr/>
            <p:nvPr/>
          </p:nvSpPr>
          <p:spPr>
            <a:xfrm>
              <a:off x="6212825" y="2611350"/>
              <a:ext cx="33925" cy="78675"/>
            </a:xfrm>
            <a:custGeom>
              <a:avLst/>
              <a:gdLst/>
              <a:ahLst/>
              <a:cxnLst/>
              <a:rect l="l" t="t" r="r" b="b"/>
              <a:pathLst>
                <a:path w="1357" h="3147" extrusionOk="0">
                  <a:moveTo>
                    <a:pt x="651" y="0"/>
                  </a:moveTo>
                  <a:cubicBezTo>
                    <a:pt x="462" y="515"/>
                    <a:pt x="217" y="1085"/>
                    <a:pt x="0" y="1655"/>
                  </a:cubicBezTo>
                  <a:cubicBezTo>
                    <a:pt x="407" y="1926"/>
                    <a:pt x="814" y="2414"/>
                    <a:pt x="1031" y="3146"/>
                  </a:cubicBezTo>
                  <a:cubicBezTo>
                    <a:pt x="1357" y="2170"/>
                    <a:pt x="1140" y="841"/>
                    <a:pt x="651" y="0"/>
                  </a:cubicBezTo>
                  <a:close/>
                </a:path>
              </a:pathLst>
            </a:custGeom>
            <a:solidFill>
              <a:srgbClr val="491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82;p53">
              <a:extLst>
                <a:ext uri="{FF2B5EF4-FFF2-40B4-BE49-F238E27FC236}">
                  <a16:creationId xmlns:a16="http://schemas.microsoft.com/office/drawing/2014/main" id="{2BA8726E-172F-C8E2-AD98-B54363810D2E}"/>
                </a:ext>
              </a:extLst>
            </p:cNvPr>
            <p:cNvSpPr/>
            <p:nvPr/>
          </p:nvSpPr>
          <p:spPr>
            <a:xfrm>
              <a:off x="6328100" y="2846650"/>
              <a:ext cx="147850" cy="78000"/>
            </a:xfrm>
            <a:custGeom>
              <a:avLst/>
              <a:gdLst/>
              <a:ahLst/>
              <a:cxnLst/>
              <a:rect l="l" t="t" r="r" b="b"/>
              <a:pathLst>
                <a:path w="5914" h="3120" extrusionOk="0">
                  <a:moveTo>
                    <a:pt x="2957" y="0"/>
                  </a:moveTo>
                  <a:cubicBezTo>
                    <a:pt x="1330" y="0"/>
                    <a:pt x="1" y="705"/>
                    <a:pt x="1" y="1573"/>
                  </a:cubicBezTo>
                  <a:cubicBezTo>
                    <a:pt x="1" y="2414"/>
                    <a:pt x="1330" y="3119"/>
                    <a:pt x="2957" y="3119"/>
                  </a:cubicBezTo>
                  <a:cubicBezTo>
                    <a:pt x="4584" y="3119"/>
                    <a:pt x="5914" y="2414"/>
                    <a:pt x="5914" y="1573"/>
                  </a:cubicBezTo>
                  <a:cubicBezTo>
                    <a:pt x="5914" y="678"/>
                    <a:pt x="4584" y="0"/>
                    <a:pt x="2957" y="0"/>
                  </a:cubicBezTo>
                  <a:close/>
                </a:path>
              </a:pathLst>
            </a:custGeom>
            <a:solidFill>
              <a:srgbClr val="C724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83;p53">
              <a:extLst>
                <a:ext uri="{FF2B5EF4-FFF2-40B4-BE49-F238E27FC236}">
                  <a16:creationId xmlns:a16="http://schemas.microsoft.com/office/drawing/2014/main" id="{E483F825-CC23-9D81-9141-EE4DAECB7342}"/>
                </a:ext>
              </a:extLst>
            </p:cNvPr>
            <p:cNvSpPr/>
            <p:nvPr/>
          </p:nvSpPr>
          <p:spPr>
            <a:xfrm>
              <a:off x="6635275" y="2909025"/>
              <a:ext cx="57675" cy="56975"/>
            </a:xfrm>
            <a:custGeom>
              <a:avLst/>
              <a:gdLst/>
              <a:ahLst/>
              <a:cxnLst/>
              <a:rect l="l" t="t" r="r" b="b"/>
              <a:pathLst>
                <a:path w="2307" h="2279" extrusionOk="0">
                  <a:moveTo>
                    <a:pt x="1140" y="0"/>
                  </a:moveTo>
                  <a:cubicBezTo>
                    <a:pt x="516" y="0"/>
                    <a:pt x="1" y="489"/>
                    <a:pt x="1" y="1140"/>
                  </a:cubicBezTo>
                  <a:cubicBezTo>
                    <a:pt x="1" y="1791"/>
                    <a:pt x="516" y="2279"/>
                    <a:pt x="1140" y="2279"/>
                  </a:cubicBezTo>
                  <a:cubicBezTo>
                    <a:pt x="1791" y="2279"/>
                    <a:pt x="2306" y="1791"/>
                    <a:pt x="2306" y="1140"/>
                  </a:cubicBezTo>
                  <a:cubicBezTo>
                    <a:pt x="2306" y="489"/>
                    <a:pt x="1791" y="0"/>
                    <a:pt x="11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84;p53">
              <a:extLst>
                <a:ext uri="{FF2B5EF4-FFF2-40B4-BE49-F238E27FC236}">
                  <a16:creationId xmlns:a16="http://schemas.microsoft.com/office/drawing/2014/main" id="{733B52D4-EE5F-3181-90D0-7401ECF5E275}"/>
                </a:ext>
              </a:extLst>
            </p:cNvPr>
            <p:cNvSpPr/>
            <p:nvPr/>
          </p:nvSpPr>
          <p:spPr>
            <a:xfrm>
              <a:off x="6095525" y="3184250"/>
              <a:ext cx="723550" cy="505575"/>
            </a:xfrm>
            <a:custGeom>
              <a:avLst/>
              <a:gdLst/>
              <a:ahLst/>
              <a:cxnLst/>
              <a:rect l="l" t="t" r="r" b="b"/>
              <a:pathLst>
                <a:path w="28942" h="20223" extrusionOk="0">
                  <a:moveTo>
                    <a:pt x="15009" y="1"/>
                  </a:moveTo>
                  <a:cubicBezTo>
                    <a:pt x="13152" y="1"/>
                    <a:pt x="11392" y="736"/>
                    <a:pt x="11392" y="736"/>
                  </a:cubicBezTo>
                  <a:cubicBezTo>
                    <a:pt x="11392" y="736"/>
                    <a:pt x="6428" y="2174"/>
                    <a:pt x="2523" y="3042"/>
                  </a:cubicBezTo>
                  <a:cubicBezTo>
                    <a:pt x="1627" y="7110"/>
                    <a:pt x="0" y="18773"/>
                    <a:pt x="11745" y="20075"/>
                  </a:cubicBezTo>
                  <a:cubicBezTo>
                    <a:pt x="12546" y="20173"/>
                    <a:pt x="13324" y="20222"/>
                    <a:pt x="14076" y="20222"/>
                  </a:cubicBezTo>
                  <a:cubicBezTo>
                    <a:pt x="21650" y="20222"/>
                    <a:pt x="26721" y="15251"/>
                    <a:pt x="28941" y="5184"/>
                  </a:cubicBezTo>
                  <a:cubicBezTo>
                    <a:pt x="25117" y="3937"/>
                    <a:pt x="19177" y="1821"/>
                    <a:pt x="17658" y="736"/>
                  </a:cubicBezTo>
                  <a:cubicBezTo>
                    <a:pt x="16889" y="184"/>
                    <a:pt x="15937" y="1"/>
                    <a:pt x="15009" y="1"/>
                  </a:cubicBezTo>
                  <a:close/>
                </a:path>
              </a:pathLst>
            </a:custGeom>
            <a:solidFill>
              <a:srgbClr val="843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85;p53">
              <a:extLst>
                <a:ext uri="{FF2B5EF4-FFF2-40B4-BE49-F238E27FC236}">
                  <a16:creationId xmlns:a16="http://schemas.microsoft.com/office/drawing/2014/main" id="{15215C13-1A7B-3602-31E5-55D877748C7E}"/>
                </a:ext>
              </a:extLst>
            </p:cNvPr>
            <p:cNvSpPr/>
            <p:nvPr/>
          </p:nvSpPr>
          <p:spPr>
            <a:xfrm>
              <a:off x="6370825" y="3582375"/>
              <a:ext cx="17650" cy="101725"/>
            </a:xfrm>
            <a:custGeom>
              <a:avLst/>
              <a:gdLst/>
              <a:ahLst/>
              <a:cxnLst/>
              <a:rect l="l" t="t" r="r" b="b"/>
              <a:pathLst>
                <a:path w="706" h="4069" fill="none" extrusionOk="0">
                  <a:moveTo>
                    <a:pt x="0" y="4069"/>
                  </a:moveTo>
                  <a:lnTo>
                    <a:pt x="706" y="0"/>
                  </a:lnTo>
                </a:path>
              </a:pathLst>
            </a:custGeom>
            <a:noFill/>
            <a:ln w="6775" cap="flat" cmpd="sng">
              <a:solidFill>
                <a:srgbClr val="550E18"/>
              </a:solidFill>
              <a:prstDash val="solid"/>
              <a:miter lim="27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86;p53">
              <a:extLst>
                <a:ext uri="{FF2B5EF4-FFF2-40B4-BE49-F238E27FC236}">
                  <a16:creationId xmlns:a16="http://schemas.microsoft.com/office/drawing/2014/main" id="{B7BB87B9-1CB6-3357-ADA7-2339506E1626}"/>
                </a:ext>
              </a:extLst>
            </p:cNvPr>
            <p:cNvSpPr/>
            <p:nvPr/>
          </p:nvSpPr>
          <p:spPr>
            <a:xfrm>
              <a:off x="6359975" y="3350475"/>
              <a:ext cx="100375" cy="96350"/>
            </a:xfrm>
            <a:custGeom>
              <a:avLst/>
              <a:gdLst/>
              <a:ahLst/>
              <a:cxnLst/>
              <a:rect l="l" t="t" r="r" b="b"/>
              <a:pathLst>
                <a:path w="4015" h="3854" extrusionOk="0">
                  <a:moveTo>
                    <a:pt x="0" y="0"/>
                  </a:moveTo>
                  <a:cubicBezTo>
                    <a:pt x="0" y="0"/>
                    <a:pt x="353" y="3770"/>
                    <a:pt x="1411" y="3852"/>
                  </a:cubicBezTo>
                  <a:cubicBezTo>
                    <a:pt x="1426" y="3853"/>
                    <a:pt x="1442" y="3854"/>
                    <a:pt x="1458" y="3854"/>
                  </a:cubicBezTo>
                  <a:cubicBezTo>
                    <a:pt x="2514" y="3854"/>
                    <a:pt x="4015" y="353"/>
                    <a:pt x="4015" y="353"/>
                  </a:cubicBezTo>
                  <a:lnTo>
                    <a:pt x="4015" y="353"/>
                  </a:lnTo>
                  <a:cubicBezTo>
                    <a:pt x="4015" y="353"/>
                    <a:pt x="3487" y="421"/>
                    <a:pt x="2750" y="421"/>
                  </a:cubicBezTo>
                  <a:cubicBezTo>
                    <a:pt x="1946" y="421"/>
                    <a:pt x="892" y="340"/>
                    <a:pt x="0" y="0"/>
                  </a:cubicBezTo>
                  <a:close/>
                </a:path>
              </a:pathLst>
            </a:custGeom>
            <a:solidFill>
              <a:srgbClr val="6B2F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87;p53">
              <a:extLst>
                <a:ext uri="{FF2B5EF4-FFF2-40B4-BE49-F238E27FC236}">
                  <a16:creationId xmlns:a16="http://schemas.microsoft.com/office/drawing/2014/main" id="{E2338249-AB4F-6BEB-609F-2D184B33D974}"/>
                </a:ext>
              </a:extLst>
            </p:cNvPr>
            <p:cNvSpPr/>
            <p:nvPr/>
          </p:nvSpPr>
          <p:spPr>
            <a:xfrm>
              <a:off x="5888025" y="4382525"/>
              <a:ext cx="861875" cy="524825"/>
            </a:xfrm>
            <a:custGeom>
              <a:avLst/>
              <a:gdLst/>
              <a:ahLst/>
              <a:cxnLst/>
              <a:rect l="l" t="t" r="r" b="b"/>
              <a:pathLst>
                <a:path w="34475" h="20993" extrusionOk="0">
                  <a:moveTo>
                    <a:pt x="4937" y="0"/>
                  </a:moveTo>
                  <a:cubicBezTo>
                    <a:pt x="3662" y="7025"/>
                    <a:pt x="1709" y="14647"/>
                    <a:pt x="0" y="18689"/>
                  </a:cubicBezTo>
                  <a:cubicBezTo>
                    <a:pt x="5452" y="20364"/>
                    <a:pt x="11976" y="20993"/>
                    <a:pt x="18035" y="20993"/>
                  </a:cubicBezTo>
                  <a:cubicBezTo>
                    <a:pt x="24727" y="20993"/>
                    <a:pt x="30851" y="20226"/>
                    <a:pt x="34339" y="19258"/>
                  </a:cubicBezTo>
                  <a:cubicBezTo>
                    <a:pt x="33851" y="14213"/>
                    <a:pt x="33959" y="7053"/>
                    <a:pt x="34475" y="82"/>
                  </a:cubicBezTo>
                  <a:lnTo>
                    <a:pt x="34475" y="82"/>
                  </a:lnTo>
                  <a:cubicBezTo>
                    <a:pt x="29194" y="1195"/>
                    <a:pt x="24230" y="1592"/>
                    <a:pt x="19841" y="1592"/>
                  </a:cubicBezTo>
                  <a:cubicBezTo>
                    <a:pt x="13318" y="1592"/>
                    <a:pt x="8066" y="714"/>
                    <a:pt x="4937" y="0"/>
                  </a:cubicBezTo>
                  <a:close/>
                </a:path>
              </a:pathLst>
            </a:custGeom>
            <a:solidFill>
              <a:srgbClr val="843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88;p53">
              <a:extLst>
                <a:ext uri="{FF2B5EF4-FFF2-40B4-BE49-F238E27FC236}">
                  <a16:creationId xmlns:a16="http://schemas.microsoft.com/office/drawing/2014/main" id="{3001FFD3-C118-DF92-55F3-0BB581C028D3}"/>
                </a:ext>
              </a:extLst>
            </p:cNvPr>
            <p:cNvSpPr/>
            <p:nvPr/>
          </p:nvSpPr>
          <p:spPr>
            <a:xfrm>
              <a:off x="6127375" y="2975475"/>
              <a:ext cx="50200" cy="93600"/>
            </a:xfrm>
            <a:custGeom>
              <a:avLst/>
              <a:gdLst/>
              <a:ahLst/>
              <a:cxnLst/>
              <a:rect l="l" t="t" r="r" b="b"/>
              <a:pathLst>
                <a:path w="2008" h="3744" extrusionOk="0">
                  <a:moveTo>
                    <a:pt x="2008" y="1"/>
                  </a:moveTo>
                  <a:lnTo>
                    <a:pt x="109" y="489"/>
                  </a:lnTo>
                  <a:cubicBezTo>
                    <a:pt x="1" y="1953"/>
                    <a:pt x="82" y="3066"/>
                    <a:pt x="489" y="3744"/>
                  </a:cubicBezTo>
                  <a:cubicBezTo>
                    <a:pt x="1466" y="2252"/>
                    <a:pt x="2008" y="1"/>
                    <a:pt x="2008" y="1"/>
                  </a:cubicBezTo>
                  <a:close/>
                </a:path>
              </a:pathLst>
            </a:custGeom>
            <a:solidFill>
              <a:srgbClr val="6B2F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389;p53">
              <a:extLst>
                <a:ext uri="{FF2B5EF4-FFF2-40B4-BE49-F238E27FC236}">
                  <a16:creationId xmlns:a16="http://schemas.microsoft.com/office/drawing/2014/main" id="{AAFFCD03-7455-2DD4-2FD2-737CA8639739}"/>
                </a:ext>
              </a:extLst>
            </p:cNvPr>
            <p:cNvSpPr/>
            <p:nvPr/>
          </p:nvSpPr>
          <p:spPr>
            <a:xfrm>
              <a:off x="6201975" y="4764950"/>
              <a:ext cx="40700" cy="72600"/>
            </a:xfrm>
            <a:custGeom>
              <a:avLst/>
              <a:gdLst/>
              <a:ahLst/>
              <a:cxnLst/>
              <a:rect l="l" t="t" r="r" b="b"/>
              <a:pathLst>
                <a:path w="1628" h="2904" extrusionOk="0">
                  <a:moveTo>
                    <a:pt x="839" y="0"/>
                  </a:moveTo>
                  <a:cubicBezTo>
                    <a:pt x="831" y="0"/>
                    <a:pt x="823" y="1"/>
                    <a:pt x="814" y="1"/>
                  </a:cubicBezTo>
                  <a:cubicBezTo>
                    <a:pt x="380" y="1"/>
                    <a:pt x="0" y="652"/>
                    <a:pt x="0" y="1466"/>
                  </a:cubicBezTo>
                  <a:cubicBezTo>
                    <a:pt x="0" y="2280"/>
                    <a:pt x="380" y="2903"/>
                    <a:pt x="814" y="2903"/>
                  </a:cubicBezTo>
                  <a:cubicBezTo>
                    <a:pt x="1248" y="2903"/>
                    <a:pt x="1628" y="2280"/>
                    <a:pt x="1628" y="1466"/>
                  </a:cubicBezTo>
                  <a:cubicBezTo>
                    <a:pt x="1628" y="668"/>
                    <a:pt x="1263" y="0"/>
                    <a:pt x="839" y="0"/>
                  </a:cubicBezTo>
                  <a:close/>
                </a:path>
              </a:pathLst>
            </a:custGeom>
            <a:solidFill>
              <a:srgbClr val="6B2F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390;p53">
              <a:extLst>
                <a:ext uri="{FF2B5EF4-FFF2-40B4-BE49-F238E27FC236}">
                  <a16:creationId xmlns:a16="http://schemas.microsoft.com/office/drawing/2014/main" id="{E53F8BA2-112E-D989-DE23-9F162533733F}"/>
                </a:ext>
              </a:extLst>
            </p:cNvPr>
            <p:cNvSpPr/>
            <p:nvPr/>
          </p:nvSpPr>
          <p:spPr>
            <a:xfrm>
              <a:off x="6656300" y="4972475"/>
              <a:ext cx="34600" cy="473325"/>
            </a:xfrm>
            <a:custGeom>
              <a:avLst/>
              <a:gdLst/>
              <a:ahLst/>
              <a:cxnLst/>
              <a:rect l="l" t="t" r="r" b="b"/>
              <a:pathLst>
                <a:path w="1384" h="18933" fill="none" extrusionOk="0">
                  <a:moveTo>
                    <a:pt x="0" y="0"/>
                  </a:moveTo>
                  <a:cubicBezTo>
                    <a:pt x="0" y="0"/>
                    <a:pt x="1384" y="9222"/>
                    <a:pt x="272" y="18933"/>
                  </a:cubicBezTo>
                </a:path>
              </a:pathLst>
            </a:custGeom>
            <a:noFill/>
            <a:ln w="6775" cap="flat" cmpd="sng">
              <a:solidFill>
                <a:srgbClr val="19657C"/>
              </a:solidFill>
              <a:prstDash val="solid"/>
              <a:miter lim="27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391;p53">
              <a:extLst>
                <a:ext uri="{FF2B5EF4-FFF2-40B4-BE49-F238E27FC236}">
                  <a16:creationId xmlns:a16="http://schemas.microsoft.com/office/drawing/2014/main" id="{C3BCF461-5048-349B-B9FB-571D21BD49BB}"/>
                </a:ext>
              </a:extLst>
            </p:cNvPr>
            <p:cNvSpPr/>
            <p:nvPr/>
          </p:nvSpPr>
          <p:spPr>
            <a:xfrm>
              <a:off x="5872425" y="4891100"/>
              <a:ext cx="876125" cy="118000"/>
            </a:xfrm>
            <a:custGeom>
              <a:avLst/>
              <a:gdLst/>
              <a:ahLst/>
              <a:cxnLst/>
              <a:rect l="l" t="t" r="r" b="b"/>
              <a:pathLst>
                <a:path w="35045" h="4720" fill="none" extrusionOk="0">
                  <a:moveTo>
                    <a:pt x="0" y="0"/>
                  </a:moveTo>
                  <a:cubicBezTo>
                    <a:pt x="0" y="0"/>
                    <a:pt x="10877" y="4720"/>
                    <a:pt x="35044" y="1492"/>
                  </a:cubicBezTo>
                </a:path>
              </a:pathLst>
            </a:custGeom>
            <a:noFill/>
            <a:ln w="6775" cap="flat" cmpd="sng">
              <a:solidFill>
                <a:srgbClr val="19657C"/>
              </a:solidFill>
              <a:prstDash val="solid"/>
              <a:miter lim="27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392;p53">
              <a:extLst>
                <a:ext uri="{FF2B5EF4-FFF2-40B4-BE49-F238E27FC236}">
                  <a16:creationId xmlns:a16="http://schemas.microsoft.com/office/drawing/2014/main" id="{35A702F6-50BF-A900-887E-518E76196803}"/>
                </a:ext>
              </a:extLst>
            </p:cNvPr>
            <p:cNvSpPr/>
            <p:nvPr/>
          </p:nvSpPr>
          <p:spPr>
            <a:xfrm>
              <a:off x="6031100" y="4162150"/>
              <a:ext cx="645925" cy="114875"/>
            </a:xfrm>
            <a:custGeom>
              <a:avLst/>
              <a:gdLst/>
              <a:ahLst/>
              <a:cxnLst/>
              <a:rect l="l" t="t" r="r" b="b"/>
              <a:pathLst>
                <a:path w="25837" h="4595" extrusionOk="0">
                  <a:moveTo>
                    <a:pt x="326" y="0"/>
                  </a:moveTo>
                  <a:cubicBezTo>
                    <a:pt x="271" y="1058"/>
                    <a:pt x="136" y="2224"/>
                    <a:pt x="0" y="3445"/>
                  </a:cubicBezTo>
                  <a:cubicBezTo>
                    <a:pt x="3280" y="4281"/>
                    <a:pt x="6602" y="4594"/>
                    <a:pt x="9678" y="4594"/>
                  </a:cubicBezTo>
                  <a:cubicBezTo>
                    <a:pt x="18844" y="4594"/>
                    <a:pt x="25836" y="1816"/>
                    <a:pt x="23090" y="1816"/>
                  </a:cubicBezTo>
                  <a:cubicBezTo>
                    <a:pt x="22870" y="1816"/>
                    <a:pt x="22589" y="1833"/>
                    <a:pt x="22242" y="1872"/>
                  </a:cubicBezTo>
                  <a:cubicBezTo>
                    <a:pt x="21438" y="1968"/>
                    <a:pt x="20488" y="2009"/>
                    <a:pt x="19442" y="2009"/>
                  </a:cubicBezTo>
                  <a:cubicBezTo>
                    <a:pt x="12194" y="2009"/>
                    <a:pt x="326" y="0"/>
                    <a:pt x="3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393;p53">
              <a:extLst>
                <a:ext uri="{FF2B5EF4-FFF2-40B4-BE49-F238E27FC236}">
                  <a16:creationId xmlns:a16="http://schemas.microsoft.com/office/drawing/2014/main" id="{2DE0DC0E-B93E-FD61-12B6-322377B6DA67}"/>
                </a:ext>
              </a:extLst>
            </p:cNvPr>
            <p:cNvSpPr/>
            <p:nvPr/>
          </p:nvSpPr>
          <p:spPr>
            <a:xfrm>
              <a:off x="5347575" y="3020550"/>
              <a:ext cx="211600" cy="332325"/>
            </a:xfrm>
            <a:custGeom>
              <a:avLst/>
              <a:gdLst/>
              <a:ahLst/>
              <a:cxnLst/>
              <a:rect l="l" t="t" r="r" b="b"/>
              <a:pathLst>
                <a:path w="8464" h="13293" extrusionOk="0">
                  <a:moveTo>
                    <a:pt x="930" y="0"/>
                  </a:moveTo>
                  <a:cubicBezTo>
                    <a:pt x="867" y="0"/>
                    <a:pt x="810" y="14"/>
                    <a:pt x="760" y="42"/>
                  </a:cubicBezTo>
                  <a:cubicBezTo>
                    <a:pt x="0" y="449"/>
                    <a:pt x="977" y="3704"/>
                    <a:pt x="2930" y="7365"/>
                  </a:cubicBezTo>
                  <a:cubicBezTo>
                    <a:pt x="4724" y="10776"/>
                    <a:pt x="6729" y="13293"/>
                    <a:pt x="7588" y="13293"/>
                  </a:cubicBezTo>
                  <a:cubicBezTo>
                    <a:pt x="7651" y="13293"/>
                    <a:pt x="7708" y="13279"/>
                    <a:pt x="7758" y="13251"/>
                  </a:cubicBezTo>
                  <a:cubicBezTo>
                    <a:pt x="8463" y="12899"/>
                    <a:pt x="7541" y="9590"/>
                    <a:pt x="5588" y="5928"/>
                  </a:cubicBezTo>
                  <a:cubicBezTo>
                    <a:pt x="3794" y="2517"/>
                    <a:pt x="1788" y="0"/>
                    <a:pt x="930" y="0"/>
                  </a:cubicBezTo>
                  <a:close/>
                </a:path>
              </a:pathLst>
            </a:custGeom>
            <a:solidFill>
              <a:srgbClr val="8DC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394;p53">
              <a:extLst>
                <a:ext uri="{FF2B5EF4-FFF2-40B4-BE49-F238E27FC236}">
                  <a16:creationId xmlns:a16="http://schemas.microsoft.com/office/drawing/2014/main" id="{C1C89B54-9E67-92C5-1992-8877B9ACE674}"/>
                </a:ext>
              </a:extLst>
            </p:cNvPr>
            <p:cNvSpPr/>
            <p:nvPr/>
          </p:nvSpPr>
          <p:spPr>
            <a:xfrm>
              <a:off x="5366550" y="2734750"/>
              <a:ext cx="716775" cy="618450"/>
            </a:xfrm>
            <a:custGeom>
              <a:avLst/>
              <a:gdLst/>
              <a:ahLst/>
              <a:cxnLst/>
              <a:rect l="l" t="t" r="r" b="b"/>
              <a:pathLst>
                <a:path w="28671" h="24738" extrusionOk="0">
                  <a:moveTo>
                    <a:pt x="11" y="11496"/>
                  </a:moveTo>
                  <a:cubicBezTo>
                    <a:pt x="8" y="11497"/>
                    <a:pt x="4" y="11499"/>
                    <a:pt x="1" y="11501"/>
                  </a:cubicBezTo>
                  <a:lnTo>
                    <a:pt x="11" y="11496"/>
                  </a:lnTo>
                  <a:close/>
                  <a:moveTo>
                    <a:pt x="21646" y="1"/>
                  </a:moveTo>
                  <a:lnTo>
                    <a:pt x="11" y="11496"/>
                  </a:lnTo>
                  <a:lnTo>
                    <a:pt x="11" y="11496"/>
                  </a:lnTo>
                  <a:cubicBezTo>
                    <a:pt x="58" y="11472"/>
                    <a:pt x="111" y="11460"/>
                    <a:pt x="169" y="11460"/>
                  </a:cubicBezTo>
                  <a:cubicBezTo>
                    <a:pt x="1027" y="11460"/>
                    <a:pt x="3034" y="14001"/>
                    <a:pt x="4829" y="17414"/>
                  </a:cubicBezTo>
                  <a:cubicBezTo>
                    <a:pt x="6782" y="21076"/>
                    <a:pt x="7758" y="24304"/>
                    <a:pt x="6999" y="24738"/>
                  </a:cubicBezTo>
                  <a:lnTo>
                    <a:pt x="28671" y="13237"/>
                  </a:lnTo>
                  <a:lnTo>
                    <a:pt x="216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395;p53">
              <a:extLst>
                <a:ext uri="{FF2B5EF4-FFF2-40B4-BE49-F238E27FC236}">
                  <a16:creationId xmlns:a16="http://schemas.microsoft.com/office/drawing/2014/main" id="{D301DBF2-0AA0-B301-8F15-F81438E122C3}"/>
                </a:ext>
              </a:extLst>
            </p:cNvPr>
            <p:cNvSpPr/>
            <p:nvPr/>
          </p:nvSpPr>
          <p:spPr>
            <a:xfrm>
              <a:off x="6052125" y="2898575"/>
              <a:ext cx="129525" cy="139300"/>
            </a:xfrm>
            <a:custGeom>
              <a:avLst/>
              <a:gdLst/>
              <a:ahLst/>
              <a:cxnLst/>
              <a:rect l="l" t="t" r="r" b="b"/>
              <a:pathLst>
                <a:path w="5181" h="5572" extrusionOk="0">
                  <a:moveTo>
                    <a:pt x="3128" y="0"/>
                  </a:moveTo>
                  <a:cubicBezTo>
                    <a:pt x="2979" y="0"/>
                    <a:pt x="2828" y="31"/>
                    <a:pt x="2685" y="93"/>
                  </a:cubicBezTo>
                  <a:cubicBezTo>
                    <a:pt x="380" y="1259"/>
                    <a:pt x="0" y="1666"/>
                    <a:pt x="0" y="1666"/>
                  </a:cubicBezTo>
                  <a:lnTo>
                    <a:pt x="1275" y="5572"/>
                  </a:lnTo>
                  <a:lnTo>
                    <a:pt x="4611" y="3565"/>
                  </a:lnTo>
                  <a:cubicBezTo>
                    <a:pt x="5018" y="3321"/>
                    <a:pt x="5181" y="2860"/>
                    <a:pt x="5072" y="2398"/>
                  </a:cubicBezTo>
                  <a:cubicBezTo>
                    <a:pt x="4937" y="1910"/>
                    <a:pt x="4611" y="1232"/>
                    <a:pt x="3933" y="364"/>
                  </a:cubicBezTo>
                  <a:cubicBezTo>
                    <a:pt x="3733" y="127"/>
                    <a:pt x="3434" y="0"/>
                    <a:pt x="31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396;p53">
              <a:extLst>
                <a:ext uri="{FF2B5EF4-FFF2-40B4-BE49-F238E27FC236}">
                  <a16:creationId xmlns:a16="http://schemas.microsoft.com/office/drawing/2014/main" id="{F261EC00-C01B-8B0B-668B-0BD22232B7CF}"/>
                </a:ext>
              </a:extLst>
            </p:cNvPr>
            <p:cNvSpPr/>
            <p:nvPr/>
          </p:nvSpPr>
          <p:spPr>
            <a:xfrm>
              <a:off x="5390975" y="3006000"/>
              <a:ext cx="667950" cy="318050"/>
            </a:xfrm>
            <a:custGeom>
              <a:avLst/>
              <a:gdLst/>
              <a:ahLst/>
              <a:cxnLst/>
              <a:rect l="l" t="t" r="r" b="b"/>
              <a:pathLst>
                <a:path w="26718" h="12722" extrusionOk="0">
                  <a:moveTo>
                    <a:pt x="16279" y="0"/>
                  </a:moveTo>
                  <a:cubicBezTo>
                    <a:pt x="9271" y="0"/>
                    <a:pt x="1953" y="109"/>
                    <a:pt x="1953" y="109"/>
                  </a:cubicBezTo>
                  <a:lnTo>
                    <a:pt x="0" y="1194"/>
                  </a:lnTo>
                  <a:lnTo>
                    <a:pt x="6103" y="12721"/>
                  </a:lnTo>
                  <a:lnTo>
                    <a:pt x="26582" y="1492"/>
                  </a:lnTo>
                  <a:cubicBezTo>
                    <a:pt x="26582" y="1492"/>
                    <a:pt x="26717" y="298"/>
                    <a:pt x="25605" y="109"/>
                  </a:cubicBezTo>
                  <a:cubicBezTo>
                    <a:pt x="23209" y="27"/>
                    <a:pt x="19783" y="0"/>
                    <a:pt x="162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397;p53">
              <a:extLst>
                <a:ext uri="{FF2B5EF4-FFF2-40B4-BE49-F238E27FC236}">
                  <a16:creationId xmlns:a16="http://schemas.microsoft.com/office/drawing/2014/main" id="{3B7CFB44-1804-7F13-7491-C8D9B6A9FCDE}"/>
                </a:ext>
              </a:extLst>
            </p:cNvPr>
            <p:cNvSpPr/>
            <p:nvPr/>
          </p:nvSpPr>
          <p:spPr>
            <a:xfrm>
              <a:off x="6371500" y="3340975"/>
              <a:ext cx="1331125" cy="1660025"/>
            </a:xfrm>
            <a:custGeom>
              <a:avLst/>
              <a:gdLst/>
              <a:ahLst/>
              <a:cxnLst/>
              <a:rect l="l" t="t" r="r" b="b"/>
              <a:pathLst>
                <a:path w="53245" h="66401" extrusionOk="0">
                  <a:moveTo>
                    <a:pt x="21238" y="0"/>
                  </a:moveTo>
                  <a:cubicBezTo>
                    <a:pt x="18119" y="2794"/>
                    <a:pt x="15434" y="20994"/>
                    <a:pt x="17631" y="23815"/>
                  </a:cubicBezTo>
                  <a:cubicBezTo>
                    <a:pt x="18743" y="21835"/>
                    <a:pt x="20587" y="20614"/>
                    <a:pt x="20587" y="20614"/>
                  </a:cubicBezTo>
                  <a:lnTo>
                    <a:pt x="35234" y="41391"/>
                  </a:lnTo>
                  <a:cubicBezTo>
                    <a:pt x="35234" y="41391"/>
                    <a:pt x="21537" y="52729"/>
                    <a:pt x="19231" y="53461"/>
                  </a:cubicBezTo>
                  <a:cubicBezTo>
                    <a:pt x="16953" y="54194"/>
                    <a:pt x="11338" y="54546"/>
                    <a:pt x="6185" y="55306"/>
                  </a:cubicBezTo>
                  <a:cubicBezTo>
                    <a:pt x="1113" y="55875"/>
                    <a:pt x="1655" y="57448"/>
                    <a:pt x="2414" y="57720"/>
                  </a:cubicBezTo>
                  <a:cubicBezTo>
                    <a:pt x="2659" y="57810"/>
                    <a:pt x="3484" y="57840"/>
                    <a:pt x="4477" y="57840"/>
                  </a:cubicBezTo>
                  <a:cubicBezTo>
                    <a:pt x="6462" y="57840"/>
                    <a:pt x="9114" y="57720"/>
                    <a:pt x="9114" y="57720"/>
                  </a:cubicBezTo>
                  <a:lnTo>
                    <a:pt x="9114" y="57720"/>
                  </a:lnTo>
                  <a:cubicBezTo>
                    <a:pt x="9114" y="57720"/>
                    <a:pt x="6429" y="59157"/>
                    <a:pt x="3608" y="59645"/>
                  </a:cubicBezTo>
                  <a:cubicBezTo>
                    <a:pt x="760" y="60107"/>
                    <a:pt x="0" y="62060"/>
                    <a:pt x="1926" y="62060"/>
                  </a:cubicBezTo>
                  <a:cubicBezTo>
                    <a:pt x="3879" y="62060"/>
                    <a:pt x="8924" y="61300"/>
                    <a:pt x="8924" y="61300"/>
                  </a:cubicBezTo>
                  <a:lnTo>
                    <a:pt x="8924" y="61300"/>
                  </a:lnTo>
                  <a:cubicBezTo>
                    <a:pt x="8924" y="61300"/>
                    <a:pt x="3933" y="63307"/>
                    <a:pt x="2659" y="64040"/>
                  </a:cubicBezTo>
                  <a:cubicBezTo>
                    <a:pt x="1411" y="64741"/>
                    <a:pt x="2952" y="65891"/>
                    <a:pt x="6231" y="65891"/>
                  </a:cubicBezTo>
                  <a:cubicBezTo>
                    <a:pt x="6375" y="65891"/>
                    <a:pt x="6522" y="65889"/>
                    <a:pt x="6673" y="65884"/>
                  </a:cubicBezTo>
                  <a:cubicBezTo>
                    <a:pt x="7561" y="66246"/>
                    <a:pt x="8538" y="66400"/>
                    <a:pt x="9561" y="66400"/>
                  </a:cubicBezTo>
                  <a:cubicBezTo>
                    <a:pt x="13444" y="66400"/>
                    <a:pt x="17981" y="64175"/>
                    <a:pt x="20750" y="62629"/>
                  </a:cubicBezTo>
                  <a:cubicBezTo>
                    <a:pt x="24249" y="60649"/>
                    <a:pt x="40442" y="53163"/>
                    <a:pt x="45867" y="50206"/>
                  </a:cubicBezTo>
                  <a:cubicBezTo>
                    <a:pt x="51292" y="47304"/>
                    <a:pt x="53245" y="43697"/>
                    <a:pt x="49854" y="39086"/>
                  </a:cubicBezTo>
                  <a:cubicBezTo>
                    <a:pt x="46464" y="34475"/>
                    <a:pt x="38082" y="22730"/>
                    <a:pt x="35777" y="18851"/>
                  </a:cubicBezTo>
                  <a:cubicBezTo>
                    <a:pt x="31817" y="163"/>
                    <a:pt x="21238" y="0"/>
                    <a:pt x="21238" y="0"/>
                  </a:cubicBezTo>
                  <a:close/>
                </a:path>
              </a:pathLst>
            </a:custGeom>
            <a:solidFill>
              <a:srgbClr val="843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398;p53">
              <a:extLst>
                <a:ext uri="{FF2B5EF4-FFF2-40B4-BE49-F238E27FC236}">
                  <a16:creationId xmlns:a16="http://schemas.microsoft.com/office/drawing/2014/main" id="{A2D6F99D-34E0-40CC-ECB9-299CEECAB0FB}"/>
                </a:ext>
              </a:extLst>
            </p:cNvPr>
            <p:cNvSpPr/>
            <p:nvPr/>
          </p:nvSpPr>
          <p:spPr>
            <a:xfrm>
              <a:off x="5440475" y="2984975"/>
              <a:ext cx="589975" cy="52900"/>
            </a:xfrm>
            <a:custGeom>
              <a:avLst/>
              <a:gdLst/>
              <a:ahLst/>
              <a:cxnLst/>
              <a:rect l="l" t="t" r="r" b="b"/>
              <a:pathLst>
                <a:path w="23599" h="2116" extrusionOk="0">
                  <a:moveTo>
                    <a:pt x="11799" y="0"/>
                  </a:moveTo>
                  <a:cubicBezTo>
                    <a:pt x="5290" y="0"/>
                    <a:pt x="0" y="461"/>
                    <a:pt x="0" y="1058"/>
                  </a:cubicBezTo>
                  <a:cubicBezTo>
                    <a:pt x="0" y="1628"/>
                    <a:pt x="5290" y="2116"/>
                    <a:pt x="11799" y="2116"/>
                  </a:cubicBezTo>
                  <a:cubicBezTo>
                    <a:pt x="18336" y="2116"/>
                    <a:pt x="23598" y="1628"/>
                    <a:pt x="23598" y="1058"/>
                  </a:cubicBezTo>
                  <a:cubicBezTo>
                    <a:pt x="23598" y="461"/>
                    <a:pt x="18336" y="0"/>
                    <a:pt x="11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399;p53">
              <a:extLst>
                <a:ext uri="{FF2B5EF4-FFF2-40B4-BE49-F238E27FC236}">
                  <a16:creationId xmlns:a16="http://schemas.microsoft.com/office/drawing/2014/main" id="{4307B805-D2A7-2847-1E28-650104CC6874}"/>
                </a:ext>
              </a:extLst>
            </p:cNvPr>
            <p:cNvSpPr/>
            <p:nvPr/>
          </p:nvSpPr>
          <p:spPr>
            <a:xfrm>
              <a:off x="7252350" y="4233350"/>
              <a:ext cx="178350" cy="143100"/>
            </a:xfrm>
            <a:custGeom>
              <a:avLst/>
              <a:gdLst/>
              <a:ahLst/>
              <a:cxnLst/>
              <a:rect l="l" t="t" r="r" b="b"/>
              <a:pathLst>
                <a:path w="7134" h="5724" fill="none" extrusionOk="0">
                  <a:moveTo>
                    <a:pt x="0" y="5723"/>
                  </a:moveTo>
                  <a:lnTo>
                    <a:pt x="7134" y="0"/>
                  </a:lnTo>
                </a:path>
              </a:pathLst>
            </a:custGeom>
            <a:noFill/>
            <a:ln w="6775" cap="flat" cmpd="sng">
              <a:solidFill>
                <a:srgbClr val="550E18"/>
              </a:solidFill>
              <a:prstDash val="solid"/>
              <a:miter lim="27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400;p53">
              <a:extLst>
                <a:ext uri="{FF2B5EF4-FFF2-40B4-BE49-F238E27FC236}">
                  <a16:creationId xmlns:a16="http://schemas.microsoft.com/office/drawing/2014/main" id="{EEFCB094-809E-76C1-2EE5-2E7041CEA04C}"/>
                </a:ext>
              </a:extLst>
            </p:cNvPr>
            <p:cNvSpPr/>
            <p:nvPr/>
          </p:nvSpPr>
          <p:spPr>
            <a:xfrm>
              <a:off x="7470025" y="4318100"/>
              <a:ext cx="232600" cy="292975"/>
            </a:xfrm>
            <a:custGeom>
              <a:avLst/>
              <a:gdLst/>
              <a:ahLst/>
              <a:cxnLst/>
              <a:rect l="l" t="t" r="r" b="b"/>
              <a:pathLst>
                <a:path w="9304" h="11719" extrusionOk="0">
                  <a:moveTo>
                    <a:pt x="5859" y="1"/>
                  </a:moveTo>
                  <a:cubicBezTo>
                    <a:pt x="2468" y="1004"/>
                    <a:pt x="0" y="4151"/>
                    <a:pt x="0" y="7867"/>
                  </a:cubicBezTo>
                  <a:cubicBezTo>
                    <a:pt x="0" y="9277"/>
                    <a:pt x="353" y="10552"/>
                    <a:pt x="949" y="11718"/>
                  </a:cubicBezTo>
                  <a:cubicBezTo>
                    <a:pt x="1329" y="11501"/>
                    <a:pt x="1628" y="11338"/>
                    <a:pt x="1926" y="11176"/>
                  </a:cubicBezTo>
                  <a:cubicBezTo>
                    <a:pt x="7351" y="8219"/>
                    <a:pt x="9304" y="4612"/>
                    <a:pt x="5913" y="55"/>
                  </a:cubicBezTo>
                  <a:cubicBezTo>
                    <a:pt x="5913" y="55"/>
                    <a:pt x="5913" y="1"/>
                    <a:pt x="5859" y="1"/>
                  </a:cubicBezTo>
                  <a:close/>
                </a:path>
              </a:pathLst>
            </a:custGeom>
            <a:solidFill>
              <a:srgbClr val="6B2F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401;p53">
              <a:extLst>
                <a:ext uri="{FF2B5EF4-FFF2-40B4-BE49-F238E27FC236}">
                  <a16:creationId xmlns:a16="http://schemas.microsoft.com/office/drawing/2014/main" id="{4723377E-D7DB-DF79-210F-83DA3C426A8D}"/>
                </a:ext>
              </a:extLst>
            </p:cNvPr>
            <p:cNvSpPr/>
            <p:nvPr/>
          </p:nvSpPr>
          <p:spPr>
            <a:xfrm>
              <a:off x="6844800" y="3791900"/>
              <a:ext cx="41400" cy="64450"/>
            </a:xfrm>
            <a:custGeom>
              <a:avLst/>
              <a:gdLst/>
              <a:ahLst/>
              <a:cxnLst/>
              <a:rect l="l" t="t" r="r" b="b"/>
              <a:pathLst>
                <a:path w="1656" h="2578" fill="none" extrusionOk="0">
                  <a:moveTo>
                    <a:pt x="1655" y="2577"/>
                  </a:moveTo>
                  <a:lnTo>
                    <a:pt x="1" y="1"/>
                  </a:lnTo>
                </a:path>
              </a:pathLst>
            </a:custGeom>
            <a:noFill/>
            <a:ln w="6775" cap="flat" cmpd="sng">
              <a:solidFill>
                <a:srgbClr val="550E18"/>
              </a:solidFill>
              <a:prstDash val="solid"/>
              <a:miter lim="27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02;p53">
              <a:extLst>
                <a:ext uri="{FF2B5EF4-FFF2-40B4-BE49-F238E27FC236}">
                  <a16:creationId xmlns:a16="http://schemas.microsoft.com/office/drawing/2014/main" id="{B4D438C5-1B5A-ADB5-6211-D86CB29E5056}"/>
                </a:ext>
              </a:extLst>
            </p:cNvPr>
            <p:cNvSpPr/>
            <p:nvPr/>
          </p:nvSpPr>
          <p:spPr>
            <a:xfrm>
              <a:off x="6538300" y="4947375"/>
              <a:ext cx="125475" cy="41400"/>
            </a:xfrm>
            <a:custGeom>
              <a:avLst/>
              <a:gdLst/>
              <a:ahLst/>
              <a:cxnLst/>
              <a:rect l="l" t="t" r="r" b="b"/>
              <a:pathLst>
                <a:path w="5019" h="1656" fill="none" extrusionOk="0">
                  <a:moveTo>
                    <a:pt x="1" y="1655"/>
                  </a:moveTo>
                  <a:lnTo>
                    <a:pt x="5019" y="1"/>
                  </a:lnTo>
                </a:path>
              </a:pathLst>
            </a:custGeom>
            <a:noFill/>
            <a:ln w="6775" cap="flat" cmpd="sng">
              <a:solidFill>
                <a:srgbClr val="550E18"/>
              </a:solidFill>
              <a:prstDash val="solid"/>
              <a:miter lim="27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03;p53">
              <a:extLst>
                <a:ext uri="{FF2B5EF4-FFF2-40B4-BE49-F238E27FC236}">
                  <a16:creationId xmlns:a16="http://schemas.microsoft.com/office/drawing/2014/main" id="{1C6689E5-8D6A-8CA0-066A-64944F64BC37}"/>
                </a:ext>
              </a:extLst>
            </p:cNvPr>
            <p:cNvSpPr/>
            <p:nvPr/>
          </p:nvSpPr>
          <p:spPr>
            <a:xfrm>
              <a:off x="6052125" y="2913100"/>
              <a:ext cx="78675" cy="124775"/>
            </a:xfrm>
            <a:custGeom>
              <a:avLst/>
              <a:gdLst/>
              <a:ahLst/>
              <a:cxnLst/>
              <a:rect l="l" t="t" r="r" b="b"/>
              <a:pathLst>
                <a:path w="3147" h="4991" extrusionOk="0">
                  <a:moveTo>
                    <a:pt x="1736" y="0"/>
                  </a:moveTo>
                  <a:cubicBezTo>
                    <a:pt x="271" y="787"/>
                    <a:pt x="0" y="1085"/>
                    <a:pt x="0" y="1085"/>
                  </a:cubicBezTo>
                  <a:lnTo>
                    <a:pt x="1275" y="4991"/>
                  </a:lnTo>
                  <a:lnTo>
                    <a:pt x="3146" y="3852"/>
                  </a:lnTo>
                  <a:cubicBezTo>
                    <a:pt x="2875" y="2224"/>
                    <a:pt x="2224" y="868"/>
                    <a:pt x="1736" y="0"/>
                  </a:cubicBezTo>
                  <a:close/>
                </a:path>
              </a:pathLst>
            </a:custGeom>
            <a:solidFill>
              <a:srgbClr val="8DC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404;p53">
              <a:extLst>
                <a:ext uri="{FF2B5EF4-FFF2-40B4-BE49-F238E27FC236}">
                  <a16:creationId xmlns:a16="http://schemas.microsoft.com/office/drawing/2014/main" id="{4D35F1A5-6EE5-C28F-F403-EE9AC29422ED}"/>
                </a:ext>
              </a:extLst>
            </p:cNvPr>
            <p:cNvSpPr/>
            <p:nvPr/>
          </p:nvSpPr>
          <p:spPr>
            <a:xfrm>
              <a:off x="6387100" y="4697825"/>
              <a:ext cx="351275" cy="208900"/>
            </a:xfrm>
            <a:custGeom>
              <a:avLst/>
              <a:gdLst/>
              <a:ahLst/>
              <a:cxnLst/>
              <a:rect l="l" t="t" r="r" b="b"/>
              <a:pathLst>
                <a:path w="14051" h="8356" fill="none" extrusionOk="0">
                  <a:moveTo>
                    <a:pt x="14050" y="1"/>
                  </a:moveTo>
                  <a:cubicBezTo>
                    <a:pt x="14050" y="1"/>
                    <a:pt x="6673" y="625"/>
                    <a:pt x="4503" y="1194"/>
                  </a:cubicBezTo>
                  <a:cubicBezTo>
                    <a:pt x="2333" y="1764"/>
                    <a:pt x="0" y="3174"/>
                    <a:pt x="2414" y="3527"/>
                  </a:cubicBezTo>
                  <a:cubicBezTo>
                    <a:pt x="4883" y="3907"/>
                    <a:pt x="8463" y="3446"/>
                    <a:pt x="8463" y="3446"/>
                  </a:cubicBezTo>
                  <a:cubicBezTo>
                    <a:pt x="8463" y="3446"/>
                    <a:pt x="4720" y="4748"/>
                    <a:pt x="2930" y="5371"/>
                  </a:cubicBezTo>
                  <a:cubicBezTo>
                    <a:pt x="1139" y="5968"/>
                    <a:pt x="82" y="6511"/>
                    <a:pt x="326" y="7433"/>
                  </a:cubicBezTo>
                  <a:cubicBezTo>
                    <a:pt x="570" y="8355"/>
                    <a:pt x="8300" y="7026"/>
                    <a:pt x="8300" y="7026"/>
                  </a:cubicBezTo>
                  <a:lnTo>
                    <a:pt x="5615" y="8057"/>
                  </a:lnTo>
                </a:path>
              </a:pathLst>
            </a:custGeom>
            <a:noFill/>
            <a:ln w="6775" cap="flat" cmpd="sng">
              <a:solidFill>
                <a:srgbClr val="550E18"/>
              </a:solidFill>
              <a:prstDash val="solid"/>
              <a:miter lim="27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405;p53">
              <a:extLst>
                <a:ext uri="{FF2B5EF4-FFF2-40B4-BE49-F238E27FC236}">
                  <a16:creationId xmlns:a16="http://schemas.microsoft.com/office/drawing/2014/main" id="{369C290E-8295-D55E-5E98-7A593604DC71}"/>
                </a:ext>
              </a:extLst>
            </p:cNvPr>
            <p:cNvSpPr/>
            <p:nvPr/>
          </p:nvSpPr>
          <p:spPr>
            <a:xfrm>
              <a:off x="5865650" y="2729075"/>
              <a:ext cx="245475" cy="359675"/>
            </a:xfrm>
            <a:custGeom>
              <a:avLst/>
              <a:gdLst/>
              <a:ahLst/>
              <a:cxnLst/>
              <a:rect l="l" t="t" r="r" b="b"/>
              <a:pathLst>
                <a:path w="9819" h="14387" extrusionOk="0">
                  <a:moveTo>
                    <a:pt x="10" y="1145"/>
                  </a:moveTo>
                  <a:cubicBezTo>
                    <a:pt x="7" y="1146"/>
                    <a:pt x="3" y="1148"/>
                    <a:pt x="0" y="1150"/>
                  </a:cubicBezTo>
                  <a:lnTo>
                    <a:pt x="10" y="1145"/>
                  </a:lnTo>
                  <a:close/>
                  <a:moveTo>
                    <a:pt x="2254" y="1"/>
                  </a:moveTo>
                  <a:cubicBezTo>
                    <a:pt x="2193" y="1"/>
                    <a:pt x="2138" y="13"/>
                    <a:pt x="2089" y="38"/>
                  </a:cubicBezTo>
                  <a:lnTo>
                    <a:pt x="10" y="1145"/>
                  </a:lnTo>
                  <a:lnTo>
                    <a:pt x="10" y="1145"/>
                  </a:lnTo>
                  <a:cubicBezTo>
                    <a:pt x="57" y="1120"/>
                    <a:pt x="110" y="1109"/>
                    <a:pt x="169" y="1109"/>
                  </a:cubicBezTo>
                  <a:cubicBezTo>
                    <a:pt x="1026" y="1109"/>
                    <a:pt x="3035" y="3650"/>
                    <a:pt x="4855" y="7063"/>
                  </a:cubicBezTo>
                  <a:cubicBezTo>
                    <a:pt x="6781" y="10697"/>
                    <a:pt x="7757" y="13952"/>
                    <a:pt x="6998" y="14386"/>
                  </a:cubicBezTo>
                  <a:lnTo>
                    <a:pt x="9114" y="13247"/>
                  </a:lnTo>
                  <a:cubicBezTo>
                    <a:pt x="9819" y="12840"/>
                    <a:pt x="8870" y="9558"/>
                    <a:pt x="6944" y="5924"/>
                  </a:cubicBezTo>
                  <a:cubicBezTo>
                    <a:pt x="5143" y="2500"/>
                    <a:pt x="3129" y="1"/>
                    <a:pt x="22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06;p53">
              <a:extLst>
                <a:ext uri="{FF2B5EF4-FFF2-40B4-BE49-F238E27FC236}">
                  <a16:creationId xmlns:a16="http://schemas.microsoft.com/office/drawing/2014/main" id="{5F38E6CD-55BC-196D-3276-247445C463F7}"/>
                </a:ext>
              </a:extLst>
            </p:cNvPr>
            <p:cNvSpPr/>
            <p:nvPr/>
          </p:nvSpPr>
          <p:spPr>
            <a:xfrm>
              <a:off x="5374025" y="3034250"/>
              <a:ext cx="185150" cy="290675"/>
            </a:xfrm>
            <a:custGeom>
              <a:avLst/>
              <a:gdLst/>
              <a:ahLst/>
              <a:cxnLst/>
              <a:rect l="l" t="t" r="r" b="b"/>
              <a:pathLst>
                <a:path w="7406" h="11627" extrusionOk="0">
                  <a:moveTo>
                    <a:pt x="773" y="1"/>
                  </a:moveTo>
                  <a:cubicBezTo>
                    <a:pt x="718" y="1"/>
                    <a:pt x="668" y="13"/>
                    <a:pt x="624" y="36"/>
                  </a:cubicBezTo>
                  <a:cubicBezTo>
                    <a:pt x="0" y="416"/>
                    <a:pt x="841" y="3264"/>
                    <a:pt x="2550" y="6438"/>
                  </a:cubicBezTo>
                  <a:cubicBezTo>
                    <a:pt x="4117" y="9421"/>
                    <a:pt x="5874" y="11627"/>
                    <a:pt x="6632" y="11627"/>
                  </a:cubicBezTo>
                  <a:cubicBezTo>
                    <a:pt x="6687" y="11627"/>
                    <a:pt x="6737" y="11615"/>
                    <a:pt x="6781" y="11591"/>
                  </a:cubicBezTo>
                  <a:cubicBezTo>
                    <a:pt x="7405" y="11266"/>
                    <a:pt x="6618" y="8418"/>
                    <a:pt x="4883" y="5190"/>
                  </a:cubicBezTo>
                  <a:cubicBezTo>
                    <a:pt x="3290" y="2207"/>
                    <a:pt x="1532" y="1"/>
                    <a:pt x="7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407;p53">
              <a:extLst>
                <a:ext uri="{FF2B5EF4-FFF2-40B4-BE49-F238E27FC236}">
                  <a16:creationId xmlns:a16="http://schemas.microsoft.com/office/drawing/2014/main" id="{FEE95F3B-53E6-F648-FB9B-07CB4581A882}"/>
                </a:ext>
              </a:extLst>
            </p:cNvPr>
            <p:cNvSpPr/>
            <p:nvPr/>
          </p:nvSpPr>
          <p:spPr>
            <a:xfrm>
              <a:off x="5532700" y="3069725"/>
              <a:ext cx="38675" cy="39350"/>
            </a:xfrm>
            <a:custGeom>
              <a:avLst/>
              <a:gdLst/>
              <a:ahLst/>
              <a:cxnLst/>
              <a:rect l="l" t="t" r="r" b="b"/>
              <a:pathLst>
                <a:path w="1547" h="1574" extrusionOk="0">
                  <a:moveTo>
                    <a:pt x="760" y="1"/>
                  </a:moveTo>
                  <a:cubicBezTo>
                    <a:pt x="326" y="1"/>
                    <a:pt x="0" y="380"/>
                    <a:pt x="0" y="787"/>
                  </a:cubicBezTo>
                  <a:cubicBezTo>
                    <a:pt x="0" y="1221"/>
                    <a:pt x="353" y="1574"/>
                    <a:pt x="760" y="1574"/>
                  </a:cubicBezTo>
                  <a:cubicBezTo>
                    <a:pt x="1221" y="1574"/>
                    <a:pt x="1546" y="1194"/>
                    <a:pt x="1546" y="787"/>
                  </a:cubicBezTo>
                  <a:cubicBezTo>
                    <a:pt x="1546" y="353"/>
                    <a:pt x="1221" y="1"/>
                    <a:pt x="760" y="1"/>
                  </a:cubicBezTo>
                  <a:close/>
                </a:path>
              </a:pathLst>
            </a:custGeom>
            <a:solidFill>
              <a:srgbClr val="D869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408;p53">
              <a:extLst>
                <a:ext uri="{FF2B5EF4-FFF2-40B4-BE49-F238E27FC236}">
                  <a16:creationId xmlns:a16="http://schemas.microsoft.com/office/drawing/2014/main" id="{18A294E1-AC84-9C06-D08F-7D0D6861EFD2}"/>
                </a:ext>
              </a:extLst>
            </p:cNvPr>
            <p:cNvSpPr/>
            <p:nvPr/>
          </p:nvSpPr>
          <p:spPr>
            <a:xfrm>
              <a:off x="5639825" y="3069725"/>
              <a:ext cx="20375" cy="20375"/>
            </a:xfrm>
            <a:custGeom>
              <a:avLst/>
              <a:gdLst/>
              <a:ahLst/>
              <a:cxnLst/>
              <a:rect l="l" t="t" r="r" b="b"/>
              <a:pathLst>
                <a:path w="815" h="815" extrusionOk="0">
                  <a:moveTo>
                    <a:pt x="408" y="1"/>
                  </a:moveTo>
                  <a:cubicBezTo>
                    <a:pt x="164" y="1"/>
                    <a:pt x="1" y="218"/>
                    <a:pt x="1" y="408"/>
                  </a:cubicBezTo>
                  <a:cubicBezTo>
                    <a:pt x="1" y="652"/>
                    <a:pt x="164" y="814"/>
                    <a:pt x="408" y="814"/>
                  </a:cubicBezTo>
                  <a:cubicBezTo>
                    <a:pt x="652" y="814"/>
                    <a:pt x="814" y="625"/>
                    <a:pt x="814" y="408"/>
                  </a:cubicBezTo>
                  <a:cubicBezTo>
                    <a:pt x="814" y="163"/>
                    <a:pt x="652" y="1"/>
                    <a:pt x="408" y="1"/>
                  </a:cubicBezTo>
                  <a:close/>
                </a:path>
              </a:pathLst>
            </a:custGeom>
            <a:solidFill>
              <a:srgbClr val="D869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409;p53">
              <a:extLst>
                <a:ext uri="{FF2B5EF4-FFF2-40B4-BE49-F238E27FC236}">
                  <a16:creationId xmlns:a16="http://schemas.microsoft.com/office/drawing/2014/main" id="{8D54F56C-B53F-A381-1FDC-6998C7D11BEC}"/>
                </a:ext>
              </a:extLst>
            </p:cNvPr>
            <p:cNvSpPr/>
            <p:nvPr/>
          </p:nvSpPr>
          <p:spPr>
            <a:xfrm>
              <a:off x="5740875" y="3063625"/>
              <a:ext cx="47475" cy="47500"/>
            </a:xfrm>
            <a:custGeom>
              <a:avLst/>
              <a:gdLst/>
              <a:ahLst/>
              <a:cxnLst/>
              <a:rect l="l" t="t" r="r" b="b"/>
              <a:pathLst>
                <a:path w="1899" h="1900" extrusionOk="0">
                  <a:moveTo>
                    <a:pt x="950" y="1"/>
                  </a:moveTo>
                  <a:cubicBezTo>
                    <a:pt x="434" y="1"/>
                    <a:pt x="0" y="462"/>
                    <a:pt x="0" y="950"/>
                  </a:cubicBezTo>
                  <a:cubicBezTo>
                    <a:pt x="0" y="1465"/>
                    <a:pt x="434" y="1899"/>
                    <a:pt x="950" y="1899"/>
                  </a:cubicBezTo>
                  <a:cubicBezTo>
                    <a:pt x="1465" y="1899"/>
                    <a:pt x="1899" y="1465"/>
                    <a:pt x="1899" y="950"/>
                  </a:cubicBezTo>
                  <a:cubicBezTo>
                    <a:pt x="1899" y="407"/>
                    <a:pt x="1465" y="1"/>
                    <a:pt x="950" y="1"/>
                  </a:cubicBezTo>
                  <a:close/>
                </a:path>
              </a:pathLst>
            </a:custGeom>
            <a:solidFill>
              <a:srgbClr val="D869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410;p53">
              <a:extLst>
                <a:ext uri="{FF2B5EF4-FFF2-40B4-BE49-F238E27FC236}">
                  <a16:creationId xmlns:a16="http://schemas.microsoft.com/office/drawing/2014/main" id="{903DB3D2-7F34-75EB-E10B-59996A22B3F8}"/>
                </a:ext>
              </a:extLst>
            </p:cNvPr>
            <p:cNvSpPr/>
            <p:nvPr/>
          </p:nvSpPr>
          <p:spPr>
            <a:xfrm>
              <a:off x="5831050" y="3069725"/>
              <a:ext cx="20375" cy="20375"/>
            </a:xfrm>
            <a:custGeom>
              <a:avLst/>
              <a:gdLst/>
              <a:ahLst/>
              <a:cxnLst/>
              <a:rect l="l" t="t" r="r" b="b"/>
              <a:pathLst>
                <a:path w="815" h="815" extrusionOk="0">
                  <a:moveTo>
                    <a:pt x="408" y="1"/>
                  </a:moveTo>
                  <a:cubicBezTo>
                    <a:pt x="163" y="1"/>
                    <a:pt x="1" y="218"/>
                    <a:pt x="1" y="408"/>
                  </a:cubicBezTo>
                  <a:cubicBezTo>
                    <a:pt x="1" y="652"/>
                    <a:pt x="191" y="814"/>
                    <a:pt x="408" y="814"/>
                  </a:cubicBezTo>
                  <a:cubicBezTo>
                    <a:pt x="625" y="814"/>
                    <a:pt x="814" y="625"/>
                    <a:pt x="814" y="408"/>
                  </a:cubicBezTo>
                  <a:cubicBezTo>
                    <a:pt x="814" y="163"/>
                    <a:pt x="597" y="1"/>
                    <a:pt x="408" y="1"/>
                  </a:cubicBezTo>
                  <a:close/>
                </a:path>
              </a:pathLst>
            </a:custGeom>
            <a:solidFill>
              <a:srgbClr val="D869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411;p53">
              <a:extLst>
                <a:ext uri="{FF2B5EF4-FFF2-40B4-BE49-F238E27FC236}">
                  <a16:creationId xmlns:a16="http://schemas.microsoft.com/office/drawing/2014/main" id="{E3D04104-7643-B2FE-F91F-D49730C2AAAF}"/>
                </a:ext>
              </a:extLst>
            </p:cNvPr>
            <p:cNvSpPr/>
            <p:nvPr/>
          </p:nvSpPr>
          <p:spPr>
            <a:xfrm>
              <a:off x="5694075" y="3143650"/>
              <a:ext cx="15625" cy="14925"/>
            </a:xfrm>
            <a:custGeom>
              <a:avLst/>
              <a:gdLst/>
              <a:ahLst/>
              <a:cxnLst/>
              <a:rect l="l" t="t" r="r" b="b"/>
              <a:pathLst>
                <a:path w="625" h="597" extrusionOk="0">
                  <a:moveTo>
                    <a:pt x="326" y="0"/>
                  </a:moveTo>
                  <a:cubicBezTo>
                    <a:pt x="136" y="0"/>
                    <a:pt x="1" y="136"/>
                    <a:pt x="1" y="299"/>
                  </a:cubicBezTo>
                  <a:cubicBezTo>
                    <a:pt x="1" y="461"/>
                    <a:pt x="136" y="597"/>
                    <a:pt x="326" y="597"/>
                  </a:cubicBezTo>
                  <a:cubicBezTo>
                    <a:pt x="489" y="597"/>
                    <a:pt x="625" y="461"/>
                    <a:pt x="625" y="299"/>
                  </a:cubicBezTo>
                  <a:cubicBezTo>
                    <a:pt x="625" y="136"/>
                    <a:pt x="489" y="0"/>
                    <a:pt x="326" y="0"/>
                  </a:cubicBezTo>
                  <a:close/>
                </a:path>
              </a:pathLst>
            </a:custGeom>
            <a:solidFill>
              <a:srgbClr val="D869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412;p53">
              <a:extLst>
                <a:ext uri="{FF2B5EF4-FFF2-40B4-BE49-F238E27FC236}">
                  <a16:creationId xmlns:a16="http://schemas.microsoft.com/office/drawing/2014/main" id="{E29CD40F-4E9E-64F5-3A3E-E9DEFF5AC36B}"/>
                </a:ext>
              </a:extLst>
            </p:cNvPr>
            <p:cNvSpPr/>
            <p:nvPr/>
          </p:nvSpPr>
          <p:spPr>
            <a:xfrm>
              <a:off x="5559825" y="3143650"/>
              <a:ext cx="27150" cy="27150"/>
            </a:xfrm>
            <a:custGeom>
              <a:avLst/>
              <a:gdLst/>
              <a:ahLst/>
              <a:cxnLst/>
              <a:rect l="l" t="t" r="r" b="b"/>
              <a:pathLst>
                <a:path w="1086" h="1086" extrusionOk="0">
                  <a:moveTo>
                    <a:pt x="543" y="0"/>
                  </a:moveTo>
                  <a:cubicBezTo>
                    <a:pt x="217" y="0"/>
                    <a:pt x="0" y="244"/>
                    <a:pt x="0" y="543"/>
                  </a:cubicBezTo>
                  <a:cubicBezTo>
                    <a:pt x="0" y="841"/>
                    <a:pt x="217" y="1085"/>
                    <a:pt x="543" y="1085"/>
                  </a:cubicBezTo>
                  <a:cubicBezTo>
                    <a:pt x="841" y="1085"/>
                    <a:pt x="1085" y="841"/>
                    <a:pt x="1085" y="543"/>
                  </a:cubicBezTo>
                  <a:cubicBezTo>
                    <a:pt x="1085" y="244"/>
                    <a:pt x="841" y="0"/>
                    <a:pt x="543" y="0"/>
                  </a:cubicBezTo>
                  <a:close/>
                </a:path>
              </a:pathLst>
            </a:custGeom>
            <a:solidFill>
              <a:srgbClr val="D869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413;p53">
              <a:extLst>
                <a:ext uri="{FF2B5EF4-FFF2-40B4-BE49-F238E27FC236}">
                  <a16:creationId xmlns:a16="http://schemas.microsoft.com/office/drawing/2014/main" id="{BC681793-448D-7AC3-FA52-0E6286FCEC29}"/>
                </a:ext>
              </a:extLst>
            </p:cNvPr>
            <p:cNvSpPr/>
            <p:nvPr/>
          </p:nvSpPr>
          <p:spPr>
            <a:xfrm>
              <a:off x="5570675" y="3229075"/>
              <a:ext cx="8150" cy="25"/>
            </a:xfrm>
            <a:custGeom>
              <a:avLst/>
              <a:gdLst/>
              <a:ahLst/>
              <a:cxnLst/>
              <a:rect l="l" t="t" r="r" b="b"/>
              <a:pathLst>
                <a:path w="326" h="1" extrusionOk="0">
                  <a:moveTo>
                    <a:pt x="326" y="1"/>
                  </a:moveTo>
                  <a:lnTo>
                    <a:pt x="163" y="1"/>
                  </a:lnTo>
                  <a:lnTo>
                    <a:pt x="0" y="1"/>
                  </a:lnTo>
                  <a:lnTo>
                    <a:pt x="163" y="1"/>
                  </a:lnTo>
                  <a:close/>
                </a:path>
              </a:pathLst>
            </a:custGeom>
            <a:solidFill>
              <a:srgbClr val="D869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414;p53">
              <a:extLst>
                <a:ext uri="{FF2B5EF4-FFF2-40B4-BE49-F238E27FC236}">
                  <a16:creationId xmlns:a16="http://schemas.microsoft.com/office/drawing/2014/main" id="{16E3120D-1E17-C840-1F37-F87B1CC6BAC5}"/>
                </a:ext>
              </a:extLst>
            </p:cNvPr>
            <p:cNvSpPr/>
            <p:nvPr/>
          </p:nvSpPr>
          <p:spPr>
            <a:xfrm>
              <a:off x="5595075" y="3122625"/>
              <a:ext cx="14950" cy="14950"/>
            </a:xfrm>
            <a:custGeom>
              <a:avLst/>
              <a:gdLst/>
              <a:ahLst/>
              <a:cxnLst/>
              <a:rect l="l" t="t" r="r" b="b"/>
              <a:pathLst>
                <a:path w="598" h="598" extrusionOk="0">
                  <a:moveTo>
                    <a:pt x="299" y="0"/>
                  </a:moveTo>
                  <a:cubicBezTo>
                    <a:pt x="136" y="0"/>
                    <a:pt x="1" y="136"/>
                    <a:pt x="1" y="299"/>
                  </a:cubicBezTo>
                  <a:cubicBezTo>
                    <a:pt x="1" y="462"/>
                    <a:pt x="136" y="597"/>
                    <a:pt x="299" y="597"/>
                  </a:cubicBezTo>
                  <a:cubicBezTo>
                    <a:pt x="489" y="597"/>
                    <a:pt x="597" y="462"/>
                    <a:pt x="597" y="299"/>
                  </a:cubicBezTo>
                  <a:cubicBezTo>
                    <a:pt x="597" y="136"/>
                    <a:pt x="489" y="0"/>
                    <a:pt x="299" y="0"/>
                  </a:cubicBezTo>
                  <a:close/>
                </a:path>
              </a:pathLst>
            </a:custGeom>
            <a:solidFill>
              <a:srgbClr val="D869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2415;p53">
              <a:extLst>
                <a:ext uri="{FF2B5EF4-FFF2-40B4-BE49-F238E27FC236}">
                  <a16:creationId xmlns:a16="http://schemas.microsoft.com/office/drawing/2014/main" id="{0781DDCF-37E5-0CF8-427B-DDFE760FA764}"/>
                </a:ext>
              </a:extLst>
            </p:cNvPr>
            <p:cNvSpPr/>
            <p:nvPr/>
          </p:nvSpPr>
          <p:spPr>
            <a:xfrm>
              <a:off x="5580150" y="3191100"/>
              <a:ext cx="29875" cy="30550"/>
            </a:xfrm>
            <a:custGeom>
              <a:avLst/>
              <a:gdLst/>
              <a:ahLst/>
              <a:cxnLst/>
              <a:rect l="l" t="t" r="r" b="b"/>
              <a:pathLst>
                <a:path w="1195" h="1222" extrusionOk="0">
                  <a:moveTo>
                    <a:pt x="598" y="1"/>
                  </a:moveTo>
                  <a:cubicBezTo>
                    <a:pt x="272" y="1"/>
                    <a:pt x="1" y="272"/>
                    <a:pt x="1" y="598"/>
                  </a:cubicBezTo>
                  <a:cubicBezTo>
                    <a:pt x="1" y="950"/>
                    <a:pt x="272" y="1221"/>
                    <a:pt x="598" y="1221"/>
                  </a:cubicBezTo>
                  <a:cubicBezTo>
                    <a:pt x="923" y="1221"/>
                    <a:pt x="1194" y="950"/>
                    <a:pt x="1194" y="598"/>
                  </a:cubicBezTo>
                  <a:cubicBezTo>
                    <a:pt x="1194" y="272"/>
                    <a:pt x="923" y="1"/>
                    <a:pt x="598" y="1"/>
                  </a:cubicBezTo>
                  <a:close/>
                </a:path>
              </a:pathLst>
            </a:custGeom>
            <a:solidFill>
              <a:srgbClr val="D869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2416;p53">
              <a:extLst>
                <a:ext uri="{FF2B5EF4-FFF2-40B4-BE49-F238E27FC236}">
                  <a16:creationId xmlns:a16="http://schemas.microsoft.com/office/drawing/2014/main" id="{1713960F-9CEE-24AA-D733-2D2B28F96EB6}"/>
                </a:ext>
              </a:extLst>
            </p:cNvPr>
            <p:cNvSpPr/>
            <p:nvPr/>
          </p:nvSpPr>
          <p:spPr>
            <a:xfrm>
              <a:off x="5909725" y="3063625"/>
              <a:ext cx="13575" cy="25"/>
            </a:xfrm>
            <a:custGeom>
              <a:avLst/>
              <a:gdLst/>
              <a:ahLst/>
              <a:cxnLst/>
              <a:rect l="l" t="t" r="r" b="b"/>
              <a:pathLst>
                <a:path w="543" h="1" extrusionOk="0">
                  <a:moveTo>
                    <a:pt x="543" y="1"/>
                  </a:moveTo>
                  <a:lnTo>
                    <a:pt x="271" y="1"/>
                  </a:lnTo>
                  <a:lnTo>
                    <a:pt x="0" y="1"/>
                  </a:lnTo>
                  <a:lnTo>
                    <a:pt x="271" y="1"/>
                  </a:lnTo>
                  <a:close/>
                </a:path>
              </a:pathLst>
            </a:custGeom>
            <a:solidFill>
              <a:srgbClr val="D869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2417;p53">
              <a:extLst>
                <a:ext uri="{FF2B5EF4-FFF2-40B4-BE49-F238E27FC236}">
                  <a16:creationId xmlns:a16="http://schemas.microsoft.com/office/drawing/2014/main" id="{0233343D-5B68-9407-C058-6AA6CAB62AB4}"/>
                </a:ext>
              </a:extLst>
            </p:cNvPr>
            <p:cNvSpPr/>
            <p:nvPr/>
          </p:nvSpPr>
          <p:spPr>
            <a:xfrm>
              <a:off x="5438425" y="2801050"/>
              <a:ext cx="455050" cy="257700"/>
            </a:xfrm>
            <a:custGeom>
              <a:avLst/>
              <a:gdLst/>
              <a:ahLst/>
              <a:cxnLst/>
              <a:rect l="l" t="t" r="r" b="b"/>
              <a:pathLst>
                <a:path w="18202" h="10308" extrusionOk="0">
                  <a:moveTo>
                    <a:pt x="17324" y="1"/>
                  </a:moveTo>
                  <a:cubicBezTo>
                    <a:pt x="17193" y="1"/>
                    <a:pt x="17057" y="37"/>
                    <a:pt x="16926" y="115"/>
                  </a:cubicBezTo>
                  <a:lnTo>
                    <a:pt x="543" y="8795"/>
                  </a:lnTo>
                  <a:cubicBezTo>
                    <a:pt x="137" y="8985"/>
                    <a:pt x="1" y="9500"/>
                    <a:pt x="191" y="9880"/>
                  </a:cubicBezTo>
                  <a:cubicBezTo>
                    <a:pt x="339" y="10157"/>
                    <a:pt x="624" y="10308"/>
                    <a:pt x="903" y="10308"/>
                  </a:cubicBezTo>
                  <a:cubicBezTo>
                    <a:pt x="1034" y="10308"/>
                    <a:pt x="1163" y="10275"/>
                    <a:pt x="1276" y="10205"/>
                  </a:cubicBezTo>
                  <a:lnTo>
                    <a:pt x="17659" y="1526"/>
                  </a:lnTo>
                  <a:cubicBezTo>
                    <a:pt x="18065" y="1309"/>
                    <a:pt x="18201" y="820"/>
                    <a:pt x="18011" y="441"/>
                  </a:cubicBezTo>
                  <a:cubicBezTo>
                    <a:pt x="17864" y="164"/>
                    <a:pt x="17604" y="1"/>
                    <a:pt x="173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2418;p53">
              <a:extLst>
                <a:ext uri="{FF2B5EF4-FFF2-40B4-BE49-F238E27FC236}">
                  <a16:creationId xmlns:a16="http://schemas.microsoft.com/office/drawing/2014/main" id="{7F4DCD06-EF00-AD5E-B0D2-82A6EA6A70AC}"/>
                </a:ext>
              </a:extLst>
            </p:cNvPr>
            <p:cNvSpPr/>
            <p:nvPr/>
          </p:nvSpPr>
          <p:spPr>
            <a:xfrm>
              <a:off x="5137800" y="3162525"/>
              <a:ext cx="934000" cy="1248675"/>
            </a:xfrm>
            <a:custGeom>
              <a:avLst/>
              <a:gdLst/>
              <a:ahLst/>
              <a:cxnLst/>
              <a:rect l="l" t="t" r="r" b="b"/>
              <a:pathLst>
                <a:path w="37360" h="49947" extrusionOk="0">
                  <a:moveTo>
                    <a:pt x="26294" y="0"/>
                  </a:moveTo>
                  <a:cubicBezTo>
                    <a:pt x="24759" y="0"/>
                    <a:pt x="22872" y="1557"/>
                    <a:pt x="21845" y="2364"/>
                  </a:cubicBezTo>
                  <a:cubicBezTo>
                    <a:pt x="16556" y="3829"/>
                    <a:pt x="15118" y="8115"/>
                    <a:pt x="15118" y="8115"/>
                  </a:cubicBezTo>
                  <a:cubicBezTo>
                    <a:pt x="15118" y="8115"/>
                    <a:pt x="12406" y="8467"/>
                    <a:pt x="9476" y="12536"/>
                  </a:cubicBezTo>
                  <a:cubicBezTo>
                    <a:pt x="6303" y="19642"/>
                    <a:pt x="1285" y="39660"/>
                    <a:pt x="525" y="43349"/>
                  </a:cubicBezTo>
                  <a:cubicBezTo>
                    <a:pt x="1" y="45993"/>
                    <a:pt x="2304" y="49947"/>
                    <a:pt x="6319" y="49947"/>
                  </a:cubicBezTo>
                  <a:cubicBezTo>
                    <a:pt x="7905" y="49947"/>
                    <a:pt x="9758" y="49329"/>
                    <a:pt x="11809" y="47770"/>
                  </a:cubicBezTo>
                  <a:cubicBezTo>
                    <a:pt x="19078" y="42236"/>
                    <a:pt x="30714" y="26152"/>
                    <a:pt x="30714" y="26152"/>
                  </a:cubicBezTo>
                  <a:lnTo>
                    <a:pt x="33047" y="24714"/>
                  </a:lnTo>
                  <a:lnTo>
                    <a:pt x="37360" y="4562"/>
                  </a:lnTo>
                  <a:cubicBezTo>
                    <a:pt x="37360" y="4562"/>
                    <a:pt x="36773" y="4427"/>
                    <a:pt x="35815" y="4427"/>
                  </a:cubicBezTo>
                  <a:cubicBezTo>
                    <a:pt x="33004" y="4427"/>
                    <a:pt x="26998" y="5589"/>
                    <a:pt x="23255" y="14733"/>
                  </a:cubicBezTo>
                  <a:cubicBezTo>
                    <a:pt x="18834" y="21866"/>
                    <a:pt x="15145" y="25040"/>
                    <a:pt x="15145" y="25040"/>
                  </a:cubicBezTo>
                  <a:cubicBezTo>
                    <a:pt x="15145" y="25040"/>
                    <a:pt x="17858" y="11478"/>
                    <a:pt x="19919" y="9444"/>
                  </a:cubicBezTo>
                  <a:cubicBezTo>
                    <a:pt x="22035" y="7382"/>
                    <a:pt x="24828" y="6514"/>
                    <a:pt x="25913" y="4941"/>
                  </a:cubicBezTo>
                  <a:cubicBezTo>
                    <a:pt x="27053" y="3341"/>
                    <a:pt x="28355" y="466"/>
                    <a:pt x="26781" y="59"/>
                  </a:cubicBezTo>
                  <a:cubicBezTo>
                    <a:pt x="26624" y="19"/>
                    <a:pt x="26461" y="0"/>
                    <a:pt x="26294" y="0"/>
                  </a:cubicBezTo>
                  <a:close/>
                </a:path>
              </a:pathLst>
            </a:custGeom>
            <a:solidFill>
              <a:srgbClr val="843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2419;p53">
              <a:extLst>
                <a:ext uri="{FF2B5EF4-FFF2-40B4-BE49-F238E27FC236}">
                  <a16:creationId xmlns:a16="http://schemas.microsoft.com/office/drawing/2014/main" id="{1627AA53-486C-D8AE-2CF3-78A64EB4AB81}"/>
                </a:ext>
              </a:extLst>
            </p:cNvPr>
            <p:cNvSpPr/>
            <p:nvPr/>
          </p:nvSpPr>
          <p:spPr>
            <a:xfrm>
              <a:off x="5466925" y="3789200"/>
              <a:ext cx="49525" cy="303800"/>
            </a:xfrm>
            <a:custGeom>
              <a:avLst/>
              <a:gdLst/>
              <a:ahLst/>
              <a:cxnLst/>
              <a:rect l="l" t="t" r="r" b="b"/>
              <a:pathLst>
                <a:path w="1981" h="12152" fill="none" extrusionOk="0">
                  <a:moveTo>
                    <a:pt x="1980" y="0"/>
                  </a:moveTo>
                  <a:lnTo>
                    <a:pt x="0" y="12152"/>
                  </a:lnTo>
                </a:path>
              </a:pathLst>
            </a:custGeom>
            <a:noFill/>
            <a:ln w="6775" cap="flat" cmpd="sng">
              <a:solidFill>
                <a:srgbClr val="550E18"/>
              </a:solidFill>
              <a:prstDash val="solid"/>
              <a:miter lim="27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2420;p53">
              <a:extLst>
                <a:ext uri="{FF2B5EF4-FFF2-40B4-BE49-F238E27FC236}">
                  <a16:creationId xmlns:a16="http://schemas.microsoft.com/office/drawing/2014/main" id="{F32F4664-9CAF-4648-CA6F-D45E8190DB69}"/>
                </a:ext>
              </a:extLst>
            </p:cNvPr>
            <p:cNvSpPr/>
            <p:nvPr/>
          </p:nvSpPr>
          <p:spPr>
            <a:xfrm>
              <a:off x="5137225" y="4147225"/>
              <a:ext cx="216475" cy="264350"/>
            </a:xfrm>
            <a:custGeom>
              <a:avLst/>
              <a:gdLst/>
              <a:ahLst/>
              <a:cxnLst/>
              <a:rect l="l" t="t" r="r" b="b"/>
              <a:pathLst>
                <a:path w="8659" h="10574" extrusionOk="0">
                  <a:moveTo>
                    <a:pt x="1471" y="0"/>
                  </a:moveTo>
                  <a:cubicBezTo>
                    <a:pt x="1037" y="1818"/>
                    <a:pt x="684" y="3228"/>
                    <a:pt x="548" y="3961"/>
                  </a:cubicBezTo>
                  <a:cubicBezTo>
                    <a:pt x="0" y="6607"/>
                    <a:pt x="2323" y="10574"/>
                    <a:pt x="6356" y="10574"/>
                  </a:cubicBezTo>
                  <a:cubicBezTo>
                    <a:pt x="6912" y="10574"/>
                    <a:pt x="7499" y="10499"/>
                    <a:pt x="8116" y="10335"/>
                  </a:cubicBezTo>
                  <a:cubicBezTo>
                    <a:pt x="8496" y="9467"/>
                    <a:pt x="8659" y="8517"/>
                    <a:pt x="8659" y="7514"/>
                  </a:cubicBezTo>
                  <a:cubicBezTo>
                    <a:pt x="8659" y="3499"/>
                    <a:pt x="5458" y="163"/>
                    <a:pt x="1471" y="0"/>
                  </a:cubicBezTo>
                  <a:close/>
                </a:path>
              </a:pathLst>
            </a:custGeom>
            <a:solidFill>
              <a:srgbClr val="6B2F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2421;p53">
              <a:extLst>
                <a:ext uri="{FF2B5EF4-FFF2-40B4-BE49-F238E27FC236}">
                  <a16:creationId xmlns:a16="http://schemas.microsoft.com/office/drawing/2014/main" id="{A399A0AE-7B5F-5940-A124-50D2068EE7B4}"/>
                </a:ext>
              </a:extLst>
            </p:cNvPr>
            <p:cNvSpPr/>
            <p:nvPr/>
          </p:nvSpPr>
          <p:spPr>
            <a:xfrm>
              <a:off x="6062975" y="3261625"/>
              <a:ext cx="756100" cy="453675"/>
            </a:xfrm>
            <a:custGeom>
              <a:avLst/>
              <a:gdLst/>
              <a:ahLst/>
              <a:cxnLst/>
              <a:rect l="l" t="t" r="r" b="b"/>
              <a:pathLst>
                <a:path w="30244" h="18147" fill="none" extrusionOk="0">
                  <a:moveTo>
                    <a:pt x="3797" y="1"/>
                  </a:moveTo>
                  <a:cubicBezTo>
                    <a:pt x="3797" y="1"/>
                    <a:pt x="0" y="15624"/>
                    <a:pt x="12314" y="16899"/>
                  </a:cubicBezTo>
                  <a:cubicBezTo>
                    <a:pt x="24412" y="18147"/>
                    <a:pt x="28453" y="9657"/>
                    <a:pt x="30243" y="2116"/>
                  </a:cubicBezTo>
                </a:path>
              </a:pathLst>
            </a:custGeom>
            <a:noFill/>
            <a:ln w="21025" cap="flat" cmpd="sng">
              <a:solidFill>
                <a:srgbClr val="FFFFFF"/>
              </a:solidFill>
              <a:prstDash val="solid"/>
              <a:miter lim="27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2422;p53">
              <a:extLst>
                <a:ext uri="{FF2B5EF4-FFF2-40B4-BE49-F238E27FC236}">
                  <a16:creationId xmlns:a16="http://schemas.microsoft.com/office/drawing/2014/main" id="{C1B0353E-05E3-4CD2-DC9F-F20320A304C2}"/>
                </a:ext>
              </a:extLst>
            </p:cNvPr>
            <p:cNvSpPr/>
            <p:nvPr/>
          </p:nvSpPr>
          <p:spPr>
            <a:xfrm>
              <a:off x="6004075" y="3748500"/>
              <a:ext cx="644800" cy="149875"/>
            </a:xfrm>
            <a:custGeom>
              <a:avLst/>
              <a:gdLst/>
              <a:ahLst/>
              <a:cxnLst/>
              <a:rect l="l" t="t" r="r" b="b"/>
              <a:pathLst>
                <a:path w="25792" h="5995" extrusionOk="0">
                  <a:moveTo>
                    <a:pt x="25791" y="1"/>
                  </a:moveTo>
                  <a:cubicBezTo>
                    <a:pt x="22134" y="1114"/>
                    <a:pt x="16790" y="1560"/>
                    <a:pt x="12224" y="1560"/>
                  </a:cubicBezTo>
                  <a:cubicBezTo>
                    <a:pt x="8561" y="1560"/>
                    <a:pt x="5399" y="1273"/>
                    <a:pt x="4011" y="814"/>
                  </a:cubicBezTo>
                  <a:cubicBezTo>
                    <a:pt x="3759" y="733"/>
                    <a:pt x="3518" y="696"/>
                    <a:pt x="3292" y="696"/>
                  </a:cubicBezTo>
                  <a:cubicBezTo>
                    <a:pt x="717" y="696"/>
                    <a:pt x="1" y="5544"/>
                    <a:pt x="5611" y="5968"/>
                  </a:cubicBezTo>
                  <a:cubicBezTo>
                    <a:pt x="5833" y="5986"/>
                    <a:pt x="6066" y="5994"/>
                    <a:pt x="6309" y="5994"/>
                  </a:cubicBezTo>
                  <a:cubicBezTo>
                    <a:pt x="12721" y="5994"/>
                    <a:pt x="25790" y="1"/>
                    <a:pt x="257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2423;p53">
              <a:extLst>
                <a:ext uri="{FF2B5EF4-FFF2-40B4-BE49-F238E27FC236}">
                  <a16:creationId xmlns:a16="http://schemas.microsoft.com/office/drawing/2014/main" id="{98816BBE-2930-406D-4984-01F5F9833A27}"/>
                </a:ext>
              </a:extLst>
            </p:cNvPr>
            <p:cNvSpPr/>
            <p:nvPr/>
          </p:nvSpPr>
          <p:spPr>
            <a:xfrm>
              <a:off x="6710550" y="3888875"/>
              <a:ext cx="86825" cy="503175"/>
            </a:xfrm>
            <a:custGeom>
              <a:avLst/>
              <a:gdLst/>
              <a:ahLst/>
              <a:cxnLst/>
              <a:rect l="l" t="t" r="r" b="b"/>
              <a:pathLst>
                <a:path w="3473" h="20127" fill="none" extrusionOk="0">
                  <a:moveTo>
                    <a:pt x="3472" y="0"/>
                  </a:moveTo>
                  <a:cubicBezTo>
                    <a:pt x="3472" y="0"/>
                    <a:pt x="380" y="10904"/>
                    <a:pt x="0" y="20126"/>
                  </a:cubicBezTo>
                </a:path>
              </a:pathLst>
            </a:custGeom>
            <a:noFill/>
            <a:ln w="6775" cap="flat" cmpd="sng">
              <a:solidFill>
                <a:srgbClr val="56221C"/>
              </a:solidFill>
              <a:prstDash val="solid"/>
              <a:miter lim="27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2424;p53">
              <a:extLst>
                <a:ext uri="{FF2B5EF4-FFF2-40B4-BE49-F238E27FC236}">
                  <a16:creationId xmlns:a16="http://schemas.microsoft.com/office/drawing/2014/main" id="{8081D634-D682-5502-6F1E-3DE6ECBD2474}"/>
                </a:ext>
              </a:extLst>
            </p:cNvPr>
            <p:cNvSpPr/>
            <p:nvPr/>
          </p:nvSpPr>
          <p:spPr>
            <a:xfrm>
              <a:off x="6092125" y="5163700"/>
              <a:ext cx="120725" cy="179700"/>
            </a:xfrm>
            <a:custGeom>
              <a:avLst/>
              <a:gdLst/>
              <a:ahLst/>
              <a:cxnLst/>
              <a:rect l="l" t="t" r="r" b="b"/>
              <a:pathLst>
                <a:path w="4829" h="7188" fill="none" extrusionOk="0">
                  <a:moveTo>
                    <a:pt x="0" y="0"/>
                  </a:moveTo>
                  <a:cubicBezTo>
                    <a:pt x="0" y="0"/>
                    <a:pt x="2035" y="4964"/>
                    <a:pt x="4828" y="7188"/>
                  </a:cubicBezTo>
                </a:path>
              </a:pathLst>
            </a:custGeom>
            <a:noFill/>
            <a:ln w="6775" cap="flat" cmpd="sng">
              <a:solidFill>
                <a:srgbClr val="19657C"/>
              </a:solidFill>
              <a:prstDash val="solid"/>
              <a:miter lim="27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2425;p53">
              <a:extLst>
                <a:ext uri="{FF2B5EF4-FFF2-40B4-BE49-F238E27FC236}">
                  <a16:creationId xmlns:a16="http://schemas.microsoft.com/office/drawing/2014/main" id="{123F5C0C-1DB8-CC52-B3AD-F403439D2B9B}"/>
                </a:ext>
              </a:extLst>
            </p:cNvPr>
            <p:cNvSpPr/>
            <p:nvPr/>
          </p:nvSpPr>
          <p:spPr>
            <a:xfrm>
              <a:off x="6185700" y="5205050"/>
              <a:ext cx="73925" cy="240750"/>
            </a:xfrm>
            <a:custGeom>
              <a:avLst/>
              <a:gdLst/>
              <a:ahLst/>
              <a:cxnLst/>
              <a:rect l="l" t="t" r="r" b="b"/>
              <a:pathLst>
                <a:path w="2957" h="9630" fill="none" extrusionOk="0">
                  <a:moveTo>
                    <a:pt x="2957" y="1"/>
                  </a:moveTo>
                  <a:lnTo>
                    <a:pt x="0" y="9630"/>
                  </a:lnTo>
                </a:path>
              </a:pathLst>
            </a:custGeom>
            <a:noFill/>
            <a:ln w="6775" cap="flat" cmpd="sng">
              <a:solidFill>
                <a:srgbClr val="19657C"/>
              </a:solidFill>
              <a:prstDash val="solid"/>
              <a:miter lim="27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2426;p53">
              <a:extLst>
                <a:ext uri="{FF2B5EF4-FFF2-40B4-BE49-F238E27FC236}">
                  <a16:creationId xmlns:a16="http://schemas.microsoft.com/office/drawing/2014/main" id="{9E8A6F52-E832-1FC4-45CD-3A57A3178550}"/>
                </a:ext>
              </a:extLst>
            </p:cNvPr>
            <p:cNvSpPr/>
            <p:nvPr/>
          </p:nvSpPr>
          <p:spPr>
            <a:xfrm>
              <a:off x="6452875" y="2516400"/>
              <a:ext cx="216325" cy="250925"/>
            </a:xfrm>
            <a:custGeom>
              <a:avLst/>
              <a:gdLst/>
              <a:ahLst/>
              <a:cxnLst/>
              <a:rect l="l" t="t" r="r" b="b"/>
              <a:pathLst>
                <a:path w="8653" h="10037" extrusionOk="0">
                  <a:moveTo>
                    <a:pt x="0" y="1"/>
                  </a:moveTo>
                  <a:lnTo>
                    <a:pt x="760" y="408"/>
                  </a:lnTo>
                  <a:lnTo>
                    <a:pt x="1112" y="597"/>
                  </a:lnTo>
                  <a:cubicBezTo>
                    <a:pt x="1221" y="679"/>
                    <a:pt x="1356" y="787"/>
                    <a:pt x="1465" y="842"/>
                  </a:cubicBezTo>
                  <a:lnTo>
                    <a:pt x="2170" y="1330"/>
                  </a:lnTo>
                  <a:lnTo>
                    <a:pt x="2821" y="1818"/>
                  </a:lnTo>
                  <a:cubicBezTo>
                    <a:pt x="3662" y="2496"/>
                    <a:pt x="4476" y="3310"/>
                    <a:pt x="5154" y="4205"/>
                  </a:cubicBezTo>
                  <a:cubicBezTo>
                    <a:pt x="5859" y="5046"/>
                    <a:pt x="6483" y="5995"/>
                    <a:pt x="6998" y="6972"/>
                  </a:cubicBezTo>
                  <a:cubicBezTo>
                    <a:pt x="7486" y="7948"/>
                    <a:pt x="7975" y="8979"/>
                    <a:pt x="8273" y="10037"/>
                  </a:cubicBezTo>
                  <a:lnTo>
                    <a:pt x="8653" y="9901"/>
                  </a:lnTo>
                  <a:cubicBezTo>
                    <a:pt x="8300" y="8816"/>
                    <a:pt x="7812" y="7785"/>
                    <a:pt x="7270" y="6809"/>
                  </a:cubicBezTo>
                  <a:cubicBezTo>
                    <a:pt x="6673" y="5832"/>
                    <a:pt x="6049" y="4910"/>
                    <a:pt x="5317" y="4042"/>
                  </a:cubicBezTo>
                  <a:cubicBezTo>
                    <a:pt x="4611" y="3147"/>
                    <a:pt x="3771" y="2361"/>
                    <a:pt x="2875" y="1682"/>
                  </a:cubicBezTo>
                  <a:lnTo>
                    <a:pt x="2197" y="1194"/>
                  </a:lnTo>
                  <a:lnTo>
                    <a:pt x="1492" y="733"/>
                  </a:lnTo>
                  <a:cubicBezTo>
                    <a:pt x="1356" y="679"/>
                    <a:pt x="1248" y="597"/>
                    <a:pt x="1112" y="543"/>
                  </a:cubicBezTo>
                  <a:lnTo>
                    <a:pt x="760" y="380"/>
                  </a:lnTo>
                  <a:lnTo>
                    <a:pt x="0" y="1"/>
                  </a:lnTo>
                  <a:close/>
                </a:path>
              </a:pathLst>
            </a:custGeom>
            <a:solidFill>
              <a:srgbClr val="562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8" name="Google Shape;2427;p53">
            <a:extLst>
              <a:ext uri="{FF2B5EF4-FFF2-40B4-BE49-F238E27FC236}">
                <a16:creationId xmlns:a16="http://schemas.microsoft.com/office/drawing/2014/main" id="{F686F510-710E-EE8A-1030-72ABB9AFB75D}"/>
              </a:ext>
            </a:extLst>
          </p:cNvPr>
          <p:cNvGrpSpPr/>
          <p:nvPr/>
        </p:nvGrpSpPr>
        <p:grpSpPr>
          <a:xfrm>
            <a:off x="4489399" y="1673852"/>
            <a:ext cx="1845847" cy="2557232"/>
            <a:chOff x="3767751" y="1288935"/>
            <a:chExt cx="2546996" cy="3528603"/>
          </a:xfrm>
        </p:grpSpPr>
        <p:sp>
          <p:nvSpPr>
            <p:cNvPr id="1039" name="Google Shape;2428;p53">
              <a:extLst>
                <a:ext uri="{FF2B5EF4-FFF2-40B4-BE49-F238E27FC236}">
                  <a16:creationId xmlns:a16="http://schemas.microsoft.com/office/drawing/2014/main" id="{F0D3428D-CB95-F74A-42B0-41CFC8AC38A4}"/>
                </a:ext>
              </a:extLst>
            </p:cNvPr>
            <p:cNvSpPr/>
            <p:nvPr/>
          </p:nvSpPr>
          <p:spPr>
            <a:xfrm rot="350230" flipH="1">
              <a:off x="5099082" y="2274410"/>
              <a:ext cx="391854" cy="759745"/>
            </a:xfrm>
            <a:custGeom>
              <a:avLst/>
              <a:gdLst/>
              <a:ahLst/>
              <a:cxnLst/>
              <a:rect l="l" t="t" r="r" b="b"/>
              <a:pathLst>
                <a:path w="18201" h="35289" extrusionOk="0">
                  <a:moveTo>
                    <a:pt x="12586" y="1"/>
                  </a:moveTo>
                  <a:lnTo>
                    <a:pt x="8517" y="706"/>
                  </a:lnTo>
                  <a:cubicBezTo>
                    <a:pt x="8517" y="706"/>
                    <a:pt x="4503" y="4042"/>
                    <a:pt x="0" y="14458"/>
                  </a:cubicBezTo>
                  <a:cubicBezTo>
                    <a:pt x="0" y="15678"/>
                    <a:pt x="1791" y="24222"/>
                    <a:pt x="3310" y="35289"/>
                  </a:cubicBezTo>
                  <a:cubicBezTo>
                    <a:pt x="18201" y="26881"/>
                    <a:pt x="13996" y="5643"/>
                    <a:pt x="12586" y="1"/>
                  </a:cubicBezTo>
                  <a:close/>
                </a:path>
              </a:pathLst>
            </a:custGeom>
            <a:solidFill>
              <a:srgbClr val="E09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0" name="Google Shape;2429;p53">
              <a:extLst>
                <a:ext uri="{FF2B5EF4-FFF2-40B4-BE49-F238E27FC236}">
                  <a16:creationId xmlns:a16="http://schemas.microsoft.com/office/drawing/2014/main" id="{372733E6-B8A2-5A38-CDD9-D3F08948757C}"/>
                </a:ext>
              </a:extLst>
            </p:cNvPr>
            <p:cNvGrpSpPr/>
            <p:nvPr/>
          </p:nvGrpSpPr>
          <p:grpSpPr>
            <a:xfrm flipH="1">
              <a:off x="3780711" y="2147208"/>
              <a:ext cx="549018" cy="469058"/>
              <a:chOff x="2928740" y="3115803"/>
              <a:chExt cx="509246" cy="435078"/>
            </a:xfrm>
          </p:grpSpPr>
          <p:sp>
            <p:nvSpPr>
              <p:cNvPr id="1105" name="Google Shape;2430;p53">
                <a:extLst>
                  <a:ext uri="{FF2B5EF4-FFF2-40B4-BE49-F238E27FC236}">
                    <a16:creationId xmlns:a16="http://schemas.microsoft.com/office/drawing/2014/main" id="{3C61191C-DB68-FB62-8706-EEC66E601837}"/>
                  </a:ext>
                </a:extLst>
              </p:cNvPr>
              <p:cNvSpPr/>
              <p:nvPr/>
            </p:nvSpPr>
            <p:spPr>
              <a:xfrm>
                <a:off x="3089932" y="3115803"/>
                <a:ext cx="348054" cy="435078"/>
              </a:xfrm>
              <a:custGeom>
                <a:avLst/>
                <a:gdLst/>
                <a:ahLst/>
                <a:cxnLst/>
                <a:rect l="l" t="t" r="r" b="b"/>
                <a:pathLst>
                  <a:path w="16166" h="20208" extrusionOk="0">
                    <a:moveTo>
                      <a:pt x="4204" y="1"/>
                    </a:moveTo>
                    <a:lnTo>
                      <a:pt x="4204" y="1221"/>
                    </a:lnTo>
                    <a:cubicBezTo>
                      <a:pt x="1709" y="2957"/>
                      <a:pt x="0" y="6293"/>
                      <a:pt x="0" y="10118"/>
                    </a:cubicBezTo>
                    <a:cubicBezTo>
                      <a:pt x="0" y="13942"/>
                      <a:pt x="1709" y="17279"/>
                      <a:pt x="4204" y="18987"/>
                    </a:cubicBezTo>
                    <a:lnTo>
                      <a:pt x="4204" y="20208"/>
                    </a:lnTo>
                    <a:lnTo>
                      <a:pt x="8083" y="20208"/>
                    </a:lnTo>
                    <a:cubicBezTo>
                      <a:pt x="12531" y="20208"/>
                      <a:pt x="16139" y="15705"/>
                      <a:pt x="16139" y="10118"/>
                    </a:cubicBezTo>
                    <a:cubicBezTo>
                      <a:pt x="16166" y="4558"/>
                      <a:pt x="12531" y="1"/>
                      <a:pt x="8056" y="1"/>
                    </a:cubicBezTo>
                    <a:close/>
                  </a:path>
                </a:pathLst>
              </a:custGeom>
              <a:solidFill>
                <a:srgbClr val="FDB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2431;p53">
                <a:extLst>
                  <a:ext uri="{FF2B5EF4-FFF2-40B4-BE49-F238E27FC236}">
                    <a16:creationId xmlns:a16="http://schemas.microsoft.com/office/drawing/2014/main" id="{31C38718-F392-E9A9-F4AB-21C1AAE1EC09}"/>
                  </a:ext>
                </a:extLst>
              </p:cNvPr>
              <p:cNvSpPr/>
              <p:nvPr/>
            </p:nvSpPr>
            <p:spPr>
              <a:xfrm>
                <a:off x="3007000" y="3115803"/>
                <a:ext cx="347494" cy="435078"/>
              </a:xfrm>
              <a:custGeom>
                <a:avLst/>
                <a:gdLst/>
                <a:ahLst/>
                <a:cxnLst/>
                <a:rect l="l" t="t" r="r" b="b"/>
                <a:pathLst>
                  <a:path w="16140" h="20208" extrusionOk="0">
                    <a:moveTo>
                      <a:pt x="8056" y="1"/>
                    </a:moveTo>
                    <a:cubicBezTo>
                      <a:pt x="3608" y="1"/>
                      <a:pt x="0" y="4530"/>
                      <a:pt x="0" y="10118"/>
                    </a:cubicBezTo>
                    <a:cubicBezTo>
                      <a:pt x="0" y="15678"/>
                      <a:pt x="3608" y="20208"/>
                      <a:pt x="8056" y="20208"/>
                    </a:cubicBezTo>
                    <a:cubicBezTo>
                      <a:pt x="12532" y="20208"/>
                      <a:pt x="16139" y="15678"/>
                      <a:pt x="16139" y="10118"/>
                    </a:cubicBezTo>
                    <a:cubicBezTo>
                      <a:pt x="16139" y="4530"/>
                      <a:pt x="12532" y="1"/>
                      <a:pt x="8056" y="1"/>
                    </a:cubicBezTo>
                    <a:close/>
                  </a:path>
                </a:pathLst>
              </a:custGeom>
              <a:solidFill>
                <a:srgbClr val="D386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2432;p53">
                <a:extLst>
                  <a:ext uri="{FF2B5EF4-FFF2-40B4-BE49-F238E27FC236}">
                    <a16:creationId xmlns:a16="http://schemas.microsoft.com/office/drawing/2014/main" id="{3988EE13-774D-AF3E-D49D-59D15B93E2AC}"/>
                  </a:ext>
                </a:extLst>
              </p:cNvPr>
              <p:cNvSpPr/>
              <p:nvPr/>
            </p:nvSpPr>
            <p:spPr>
              <a:xfrm>
                <a:off x="3097510" y="3217422"/>
                <a:ext cx="166448" cy="232438"/>
              </a:xfrm>
              <a:custGeom>
                <a:avLst/>
                <a:gdLst/>
                <a:ahLst/>
                <a:cxnLst/>
                <a:rect l="l" t="t" r="r" b="b"/>
                <a:pathLst>
                  <a:path w="7731" h="10796" fill="none" extrusionOk="0">
                    <a:moveTo>
                      <a:pt x="7731" y="5398"/>
                    </a:moveTo>
                    <a:cubicBezTo>
                      <a:pt x="7731" y="8382"/>
                      <a:pt x="5995" y="10796"/>
                      <a:pt x="3852" y="10796"/>
                    </a:cubicBezTo>
                    <a:cubicBezTo>
                      <a:pt x="1737" y="10796"/>
                      <a:pt x="1" y="8382"/>
                      <a:pt x="1" y="5398"/>
                    </a:cubicBezTo>
                    <a:cubicBezTo>
                      <a:pt x="1" y="2414"/>
                      <a:pt x="1737" y="0"/>
                      <a:pt x="3852" y="0"/>
                    </a:cubicBezTo>
                    <a:cubicBezTo>
                      <a:pt x="5995" y="0"/>
                      <a:pt x="7731" y="2414"/>
                      <a:pt x="7731" y="5398"/>
                    </a:cubicBezTo>
                    <a:close/>
                  </a:path>
                </a:pathLst>
              </a:custGeom>
              <a:noFill/>
              <a:ln w="8825" cap="flat" cmpd="sng">
                <a:solidFill>
                  <a:srgbClr val="D38620"/>
                </a:solidFill>
                <a:prstDash val="solid"/>
                <a:miter lim="27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2433;p53">
                <a:extLst>
                  <a:ext uri="{FF2B5EF4-FFF2-40B4-BE49-F238E27FC236}">
                    <a16:creationId xmlns:a16="http://schemas.microsoft.com/office/drawing/2014/main" id="{F82C3634-88C7-EB41-C5E9-211EA8ECF241}"/>
                  </a:ext>
                </a:extLst>
              </p:cNvPr>
              <p:cNvSpPr/>
              <p:nvPr/>
            </p:nvSpPr>
            <p:spPr>
              <a:xfrm>
                <a:off x="2928740" y="3295079"/>
                <a:ext cx="289105" cy="74192"/>
              </a:xfrm>
              <a:custGeom>
                <a:avLst/>
                <a:gdLst/>
                <a:ahLst/>
                <a:cxnLst/>
                <a:rect l="l" t="t" r="r" b="b"/>
                <a:pathLst>
                  <a:path w="13428" h="3446" extrusionOk="0">
                    <a:moveTo>
                      <a:pt x="1737" y="1"/>
                    </a:moveTo>
                    <a:cubicBezTo>
                      <a:pt x="787" y="1"/>
                      <a:pt x="1" y="760"/>
                      <a:pt x="1" y="1710"/>
                    </a:cubicBezTo>
                    <a:cubicBezTo>
                      <a:pt x="1" y="2713"/>
                      <a:pt x="787" y="3445"/>
                      <a:pt x="1737" y="3445"/>
                    </a:cubicBezTo>
                    <a:lnTo>
                      <a:pt x="11691" y="3445"/>
                    </a:lnTo>
                    <a:cubicBezTo>
                      <a:pt x="12641" y="3445"/>
                      <a:pt x="13427" y="2659"/>
                      <a:pt x="13427" y="1710"/>
                    </a:cubicBezTo>
                    <a:cubicBezTo>
                      <a:pt x="13427" y="760"/>
                      <a:pt x="12668" y="1"/>
                      <a:pt x="11691" y="1"/>
                    </a:cubicBezTo>
                    <a:close/>
                  </a:path>
                </a:pathLst>
              </a:custGeom>
              <a:solidFill>
                <a:srgbClr val="196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1" name="Google Shape;2434;p53">
              <a:extLst>
                <a:ext uri="{FF2B5EF4-FFF2-40B4-BE49-F238E27FC236}">
                  <a16:creationId xmlns:a16="http://schemas.microsoft.com/office/drawing/2014/main" id="{24EB7A2F-F0AD-99E7-7398-86E66C0CE895}"/>
                </a:ext>
              </a:extLst>
            </p:cNvPr>
            <p:cNvSpPr/>
            <p:nvPr/>
          </p:nvSpPr>
          <p:spPr>
            <a:xfrm>
              <a:off x="4888362" y="3725795"/>
              <a:ext cx="574836" cy="1091488"/>
            </a:xfrm>
            <a:custGeom>
              <a:avLst/>
              <a:gdLst/>
              <a:ahLst/>
              <a:cxnLst/>
              <a:rect l="l" t="t" r="r" b="b"/>
              <a:pathLst>
                <a:path w="27179" h="51607" extrusionOk="0">
                  <a:moveTo>
                    <a:pt x="0" y="1"/>
                  </a:moveTo>
                  <a:lnTo>
                    <a:pt x="0" y="36753"/>
                  </a:lnTo>
                  <a:lnTo>
                    <a:pt x="1709" y="36753"/>
                  </a:lnTo>
                  <a:lnTo>
                    <a:pt x="1980" y="50451"/>
                  </a:lnTo>
                  <a:cubicBezTo>
                    <a:pt x="6995" y="51294"/>
                    <a:pt x="11355" y="51607"/>
                    <a:pt x="15060" y="51607"/>
                  </a:cubicBezTo>
                  <a:cubicBezTo>
                    <a:pt x="20533" y="51607"/>
                    <a:pt x="24574" y="50924"/>
                    <a:pt x="27178" y="50261"/>
                  </a:cubicBezTo>
                  <a:lnTo>
                    <a:pt x="25443" y="6727"/>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2435;p53">
              <a:extLst>
                <a:ext uri="{FF2B5EF4-FFF2-40B4-BE49-F238E27FC236}">
                  <a16:creationId xmlns:a16="http://schemas.microsoft.com/office/drawing/2014/main" id="{09B0ABED-F690-B0A1-18DC-DA000255B0A2}"/>
                </a:ext>
              </a:extLst>
            </p:cNvPr>
            <p:cNvSpPr/>
            <p:nvPr/>
          </p:nvSpPr>
          <p:spPr>
            <a:xfrm>
              <a:off x="5351315" y="3848571"/>
              <a:ext cx="111312" cy="953442"/>
            </a:xfrm>
            <a:custGeom>
              <a:avLst/>
              <a:gdLst/>
              <a:ahLst/>
              <a:cxnLst/>
              <a:rect l="l" t="t" r="r" b="b"/>
              <a:pathLst>
                <a:path w="5263" h="45080" extrusionOk="0">
                  <a:moveTo>
                    <a:pt x="0" y="0"/>
                  </a:moveTo>
                  <a:lnTo>
                    <a:pt x="2062" y="45080"/>
                  </a:lnTo>
                  <a:cubicBezTo>
                    <a:pt x="3282" y="44890"/>
                    <a:pt x="4367" y="44673"/>
                    <a:pt x="5262" y="44456"/>
                  </a:cubicBezTo>
                  <a:lnTo>
                    <a:pt x="3499" y="922"/>
                  </a:lnTo>
                  <a:lnTo>
                    <a:pt x="0" y="0"/>
                  </a:lnTo>
                  <a:close/>
                </a:path>
              </a:pathLst>
            </a:custGeom>
            <a:solidFill>
              <a:srgbClr val="588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2436;p53">
              <a:extLst>
                <a:ext uri="{FF2B5EF4-FFF2-40B4-BE49-F238E27FC236}">
                  <a16:creationId xmlns:a16="http://schemas.microsoft.com/office/drawing/2014/main" id="{E99A679A-B857-21B2-0BB9-F30DCB76AB41}"/>
                </a:ext>
              </a:extLst>
            </p:cNvPr>
            <p:cNvSpPr/>
            <p:nvPr/>
          </p:nvSpPr>
          <p:spPr>
            <a:xfrm>
              <a:off x="4887791" y="3725795"/>
              <a:ext cx="94096" cy="777347"/>
            </a:xfrm>
            <a:custGeom>
              <a:avLst/>
              <a:gdLst/>
              <a:ahLst/>
              <a:cxnLst/>
              <a:rect l="l" t="t" r="r" b="b"/>
              <a:pathLst>
                <a:path w="4449" h="36754" extrusionOk="0">
                  <a:moveTo>
                    <a:pt x="0" y="1"/>
                  </a:moveTo>
                  <a:lnTo>
                    <a:pt x="0" y="36753"/>
                  </a:lnTo>
                  <a:lnTo>
                    <a:pt x="1709" y="36753"/>
                  </a:lnTo>
                  <a:cubicBezTo>
                    <a:pt x="1709" y="36753"/>
                    <a:pt x="4449" y="27152"/>
                    <a:pt x="4015" y="1059"/>
                  </a:cubicBezTo>
                  <a:lnTo>
                    <a:pt x="0" y="1"/>
                  </a:lnTo>
                  <a:close/>
                </a:path>
              </a:pathLst>
            </a:custGeom>
            <a:solidFill>
              <a:srgbClr val="588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2437;p53">
              <a:extLst>
                <a:ext uri="{FF2B5EF4-FFF2-40B4-BE49-F238E27FC236}">
                  <a16:creationId xmlns:a16="http://schemas.microsoft.com/office/drawing/2014/main" id="{B3B95CDE-F031-52A2-2B40-4FDF8ECF9E2B}"/>
                </a:ext>
              </a:extLst>
            </p:cNvPr>
            <p:cNvSpPr/>
            <p:nvPr/>
          </p:nvSpPr>
          <p:spPr>
            <a:xfrm>
              <a:off x="4927363" y="4693006"/>
              <a:ext cx="535264" cy="124531"/>
            </a:xfrm>
            <a:custGeom>
              <a:avLst/>
              <a:gdLst/>
              <a:ahLst/>
              <a:cxnLst/>
              <a:rect l="l" t="t" r="r" b="b"/>
              <a:pathLst>
                <a:path w="25308" h="5888" extrusionOk="0">
                  <a:moveTo>
                    <a:pt x="25117" y="0"/>
                  </a:moveTo>
                  <a:cubicBezTo>
                    <a:pt x="22500" y="567"/>
                    <a:pt x="18469" y="1134"/>
                    <a:pt x="12765" y="1134"/>
                  </a:cubicBezTo>
                  <a:cubicBezTo>
                    <a:pt x="9189" y="1134"/>
                    <a:pt x="4955" y="911"/>
                    <a:pt x="1" y="326"/>
                  </a:cubicBezTo>
                  <a:lnTo>
                    <a:pt x="1" y="326"/>
                  </a:lnTo>
                  <a:lnTo>
                    <a:pt x="109" y="4720"/>
                  </a:lnTo>
                  <a:cubicBezTo>
                    <a:pt x="5124" y="5572"/>
                    <a:pt x="9483" y="5887"/>
                    <a:pt x="13184" y="5887"/>
                  </a:cubicBezTo>
                  <a:cubicBezTo>
                    <a:pt x="18673" y="5887"/>
                    <a:pt x="22716" y="5194"/>
                    <a:pt x="25307" y="4530"/>
                  </a:cubicBezTo>
                  <a:lnTo>
                    <a:pt x="25117" y="0"/>
                  </a:lnTo>
                  <a:close/>
                </a:path>
              </a:pathLst>
            </a:custGeom>
            <a:solidFill>
              <a:srgbClr val="588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2438;p53">
              <a:extLst>
                <a:ext uri="{FF2B5EF4-FFF2-40B4-BE49-F238E27FC236}">
                  <a16:creationId xmlns:a16="http://schemas.microsoft.com/office/drawing/2014/main" id="{90304D3C-CD4F-8A9E-0969-A5775A2EB4E1}"/>
                </a:ext>
              </a:extLst>
            </p:cNvPr>
            <p:cNvSpPr/>
            <p:nvPr/>
          </p:nvSpPr>
          <p:spPr>
            <a:xfrm>
              <a:off x="4321564" y="3725795"/>
              <a:ext cx="574265" cy="1091488"/>
            </a:xfrm>
            <a:custGeom>
              <a:avLst/>
              <a:gdLst/>
              <a:ahLst/>
              <a:cxnLst/>
              <a:rect l="l" t="t" r="r" b="b"/>
              <a:pathLst>
                <a:path w="27152" h="51607" extrusionOk="0">
                  <a:moveTo>
                    <a:pt x="27152" y="1"/>
                  </a:moveTo>
                  <a:lnTo>
                    <a:pt x="1737" y="6727"/>
                  </a:lnTo>
                  <a:lnTo>
                    <a:pt x="1" y="50261"/>
                  </a:lnTo>
                  <a:cubicBezTo>
                    <a:pt x="2605" y="50924"/>
                    <a:pt x="6647" y="51607"/>
                    <a:pt x="12119" y="51607"/>
                  </a:cubicBezTo>
                  <a:cubicBezTo>
                    <a:pt x="15824" y="51607"/>
                    <a:pt x="20184" y="51294"/>
                    <a:pt x="25199" y="50451"/>
                  </a:cubicBezTo>
                  <a:lnTo>
                    <a:pt x="25470" y="36753"/>
                  </a:lnTo>
                  <a:lnTo>
                    <a:pt x="27152" y="36753"/>
                  </a:lnTo>
                  <a:lnTo>
                    <a:pt x="271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2439;p53">
              <a:extLst>
                <a:ext uri="{FF2B5EF4-FFF2-40B4-BE49-F238E27FC236}">
                  <a16:creationId xmlns:a16="http://schemas.microsoft.com/office/drawing/2014/main" id="{33807AC4-42AE-AA68-7D27-34AFE0D4003D}"/>
                </a:ext>
              </a:extLst>
            </p:cNvPr>
            <p:cNvSpPr/>
            <p:nvPr/>
          </p:nvSpPr>
          <p:spPr>
            <a:xfrm>
              <a:off x="4322156" y="3848571"/>
              <a:ext cx="111312" cy="953442"/>
            </a:xfrm>
            <a:custGeom>
              <a:avLst/>
              <a:gdLst/>
              <a:ahLst/>
              <a:cxnLst/>
              <a:rect l="l" t="t" r="r" b="b"/>
              <a:pathLst>
                <a:path w="5263" h="45080" extrusionOk="0">
                  <a:moveTo>
                    <a:pt x="5262" y="0"/>
                  </a:moveTo>
                  <a:lnTo>
                    <a:pt x="1763" y="922"/>
                  </a:lnTo>
                  <a:lnTo>
                    <a:pt x="0" y="44456"/>
                  </a:lnTo>
                  <a:cubicBezTo>
                    <a:pt x="895" y="44673"/>
                    <a:pt x="1953" y="44890"/>
                    <a:pt x="3201" y="45080"/>
                  </a:cubicBezTo>
                  <a:lnTo>
                    <a:pt x="5262" y="0"/>
                  </a:lnTo>
                  <a:close/>
                </a:path>
              </a:pathLst>
            </a:custGeom>
            <a:solidFill>
              <a:srgbClr val="588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2440;p53">
              <a:extLst>
                <a:ext uri="{FF2B5EF4-FFF2-40B4-BE49-F238E27FC236}">
                  <a16:creationId xmlns:a16="http://schemas.microsoft.com/office/drawing/2014/main" id="{0C4C8FD1-34ED-06C1-2E88-76509C23A326}"/>
                </a:ext>
              </a:extLst>
            </p:cNvPr>
            <p:cNvSpPr/>
            <p:nvPr/>
          </p:nvSpPr>
          <p:spPr>
            <a:xfrm>
              <a:off x="4802874" y="3725795"/>
              <a:ext cx="93546" cy="777347"/>
            </a:xfrm>
            <a:custGeom>
              <a:avLst/>
              <a:gdLst/>
              <a:ahLst/>
              <a:cxnLst/>
              <a:rect l="l" t="t" r="r" b="b"/>
              <a:pathLst>
                <a:path w="4423" h="36754" extrusionOk="0">
                  <a:moveTo>
                    <a:pt x="4422" y="1"/>
                  </a:moveTo>
                  <a:lnTo>
                    <a:pt x="435" y="1059"/>
                  </a:lnTo>
                  <a:cubicBezTo>
                    <a:pt x="1" y="27152"/>
                    <a:pt x="2740" y="36753"/>
                    <a:pt x="2740" y="36753"/>
                  </a:cubicBezTo>
                  <a:lnTo>
                    <a:pt x="4422" y="36753"/>
                  </a:lnTo>
                  <a:lnTo>
                    <a:pt x="4422" y="1"/>
                  </a:lnTo>
                  <a:close/>
                </a:path>
              </a:pathLst>
            </a:custGeom>
            <a:solidFill>
              <a:srgbClr val="588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2441;p53">
              <a:extLst>
                <a:ext uri="{FF2B5EF4-FFF2-40B4-BE49-F238E27FC236}">
                  <a16:creationId xmlns:a16="http://schemas.microsoft.com/office/drawing/2014/main" id="{21531286-71C3-9DA9-71BA-DB4FF3DE98E1}"/>
                </a:ext>
              </a:extLst>
            </p:cNvPr>
            <p:cNvSpPr/>
            <p:nvPr/>
          </p:nvSpPr>
          <p:spPr>
            <a:xfrm>
              <a:off x="4322156" y="4693006"/>
              <a:ext cx="535243" cy="124531"/>
            </a:xfrm>
            <a:custGeom>
              <a:avLst/>
              <a:gdLst/>
              <a:ahLst/>
              <a:cxnLst/>
              <a:rect l="l" t="t" r="r" b="b"/>
              <a:pathLst>
                <a:path w="25307" h="5888" extrusionOk="0">
                  <a:moveTo>
                    <a:pt x="163" y="0"/>
                  </a:moveTo>
                  <a:lnTo>
                    <a:pt x="0" y="4530"/>
                  </a:lnTo>
                  <a:cubicBezTo>
                    <a:pt x="2608" y="5194"/>
                    <a:pt x="6648" y="5887"/>
                    <a:pt x="12131" y="5887"/>
                  </a:cubicBezTo>
                  <a:cubicBezTo>
                    <a:pt x="15829" y="5887"/>
                    <a:pt x="20184" y="5572"/>
                    <a:pt x="25198" y="4720"/>
                  </a:cubicBezTo>
                  <a:lnTo>
                    <a:pt x="25307" y="326"/>
                  </a:lnTo>
                  <a:lnTo>
                    <a:pt x="25307" y="326"/>
                  </a:lnTo>
                  <a:cubicBezTo>
                    <a:pt x="20352" y="911"/>
                    <a:pt x="16119" y="1134"/>
                    <a:pt x="12541" y="1134"/>
                  </a:cubicBezTo>
                  <a:cubicBezTo>
                    <a:pt x="6835" y="1134"/>
                    <a:pt x="2797" y="567"/>
                    <a:pt x="163" y="0"/>
                  </a:cubicBezTo>
                  <a:close/>
                </a:path>
              </a:pathLst>
            </a:custGeom>
            <a:solidFill>
              <a:srgbClr val="588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2442;p53">
              <a:extLst>
                <a:ext uri="{FF2B5EF4-FFF2-40B4-BE49-F238E27FC236}">
                  <a16:creationId xmlns:a16="http://schemas.microsoft.com/office/drawing/2014/main" id="{43D81878-8C95-7661-7486-A4927041F59D}"/>
                </a:ext>
              </a:extLst>
            </p:cNvPr>
            <p:cNvSpPr/>
            <p:nvPr/>
          </p:nvSpPr>
          <p:spPr>
            <a:xfrm>
              <a:off x="4356567" y="3917986"/>
              <a:ext cx="1070486" cy="164082"/>
            </a:xfrm>
            <a:custGeom>
              <a:avLst/>
              <a:gdLst/>
              <a:ahLst/>
              <a:cxnLst/>
              <a:rect l="l" t="t" r="r" b="b"/>
              <a:pathLst>
                <a:path w="50614" h="7758" fill="none" extrusionOk="0">
                  <a:moveTo>
                    <a:pt x="1" y="0"/>
                  </a:moveTo>
                  <a:cubicBezTo>
                    <a:pt x="1" y="0"/>
                    <a:pt x="20018" y="7758"/>
                    <a:pt x="50614" y="0"/>
                  </a:cubicBezTo>
                </a:path>
              </a:pathLst>
            </a:custGeom>
            <a:noFill/>
            <a:ln w="10850" cap="flat" cmpd="sng">
              <a:solidFill>
                <a:srgbClr val="56221C"/>
              </a:solidFill>
              <a:prstDash val="solid"/>
              <a:miter lim="27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2443;p53">
              <a:extLst>
                <a:ext uri="{FF2B5EF4-FFF2-40B4-BE49-F238E27FC236}">
                  <a16:creationId xmlns:a16="http://schemas.microsoft.com/office/drawing/2014/main" id="{7D33281D-04B5-0C53-7B6F-251D3D65DF7E}"/>
                </a:ext>
              </a:extLst>
            </p:cNvPr>
            <p:cNvSpPr/>
            <p:nvPr/>
          </p:nvSpPr>
          <p:spPr>
            <a:xfrm>
              <a:off x="4923937" y="4503121"/>
              <a:ext cx="123918" cy="21"/>
            </a:xfrm>
            <a:custGeom>
              <a:avLst/>
              <a:gdLst/>
              <a:ahLst/>
              <a:cxnLst/>
              <a:rect l="l" t="t" r="r" b="b"/>
              <a:pathLst>
                <a:path w="5859" h="1" fill="none" extrusionOk="0">
                  <a:moveTo>
                    <a:pt x="0" y="0"/>
                  </a:moveTo>
                  <a:lnTo>
                    <a:pt x="5859" y="0"/>
                  </a:lnTo>
                </a:path>
              </a:pathLst>
            </a:custGeom>
            <a:noFill/>
            <a:ln w="10850" cap="flat" cmpd="sng">
              <a:solidFill>
                <a:srgbClr val="56221C"/>
              </a:solidFill>
              <a:prstDash val="solid"/>
              <a:miter lim="27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2444;p53">
              <a:extLst>
                <a:ext uri="{FF2B5EF4-FFF2-40B4-BE49-F238E27FC236}">
                  <a16:creationId xmlns:a16="http://schemas.microsoft.com/office/drawing/2014/main" id="{78264E92-0A80-9537-E76B-592C1D9E0675}"/>
                </a:ext>
              </a:extLst>
            </p:cNvPr>
            <p:cNvSpPr/>
            <p:nvPr/>
          </p:nvSpPr>
          <p:spPr>
            <a:xfrm>
              <a:off x="4732318" y="4503121"/>
              <a:ext cx="123939" cy="21"/>
            </a:xfrm>
            <a:custGeom>
              <a:avLst/>
              <a:gdLst/>
              <a:ahLst/>
              <a:cxnLst/>
              <a:rect l="l" t="t" r="r" b="b"/>
              <a:pathLst>
                <a:path w="5860" h="1" fill="none" extrusionOk="0">
                  <a:moveTo>
                    <a:pt x="1" y="0"/>
                  </a:moveTo>
                  <a:lnTo>
                    <a:pt x="5859" y="0"/>
                  </a:lnTo>
                </a:path>
              </a:pathLst>
            </a:custGeom>
            <a:noFill/>
            <a:ln w="10850" cap="flat" cmpd="sng">
              <a:solidFill>
                <a:srgbClr val="56221C"/>
              </a:solidFill>
              <a:prstDash val="solid"/>
              <a:miter lim="27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2445;p53">
              <a:extLst>
                <a:ext uri="{FF2B5EF4-FFF2-40B4-BE49-F238E27FC236}">
                  <a16:creationId xmlns:a16="http://schemas.microsoft.com/office/drawing/2014/main" id="{E9B32593-F509-2F39-AFFD-3B5286091582}"/>
                </a:ext>
              </a:extLst>
            </p:cNvPr>
            <p:cNvSpPr/>
            <p:nvPr/>
          </p:nvSpPr>
          <p:spPr>
            <a:xfrm>
              <a:off x="4237810" y="2181021"/>
              <a:ext cx="183984" cy="101457"/>
            </a:xfrm>
            <a:custGeom>
              <a:avLst/>
              <a:gdLst/>
              <a:ahLst/>
              <a:cxnLst/>
              <a:rect l="l" t="t" r="r" b="b"/>
              <a:pathLst>
                <a:path w="8699" h="4797" extrusionOk="0">
                  <a:moveTo>
                    <a:pt x="6324" y="0"/>
                  </a:moveTo>
                  <a:cubicBezTo>
                    <a:pt x="6103" y="0"/>
                    <a:pt x="5864" y="58"/>
                    <a:pt x="5616" y="185"/>
                  </a:cubicBezTo>
                  <a:cubicBezTo>
                    <a:pt x="3473" y="1297"/>
                    <a:pt x="1" y="2084"/>
                    <a:pt x="1" y="2084"/>
                  </a:cubicBezTo>
                  <a:cubicBezTo>
                    <a:pt x="1" y="2084"/>
                    <a:pt x="1683" y="4172"/>
                    <a:pt x="4639" y="4796"/>
                  </a:cubicBezTo>
                  <a:cubicBezTo>
                    <a:pt x="8698" y="3451"/>
                    <a:pt x="8036" y="0"/>
                    <a:pt x="6324" y="0"/>
                  </a:cubicBezTo>
                  <a:close/>
                </a:path>
              </a:pathLst>
            </a:custGeom>
            <a:solidFill>
              <a:srgbClr val="B55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2446;p53">
              <a:extLst>
                <a:ext uri="{FF2B5EF4-FFF2-40B4-BE49-F238E27FC236}">
                  <a16:creationId xmlns:a16="http://schemas.microsoft.com/office/drawing/2014/main" id="{6E2987C4-CF8C-A997-03E2-492347306DC3}"/>
                </a:ext>
              </a:extLst>
            </p:cNvPr>
            <p:cNvSpPr/>
            <p:nvPr/>
          </p:nvSpPr>
          <p:spPr>
            <a:xfrm>
              <a:off x="4033014" y="2299672"/>
              <a:ext cx="458955" cy="1178330"/>
            </a:xfrm>
            <a:custGeom>
              <a:avLst/>
              <a:gdLst/>
              <a:ahLst/>
              <a:cxnLst/>
              <a:rect l="l" t="t" r="r" b="b"/>
              <a:pathLst>
                <a:path w="21700" h="55713" extrusionOk="0">
                  <a:moveTo>
                    <a:pt x="18011" y="0"/>
                  </a:moveTo>
                  <a:cubicBezTo>
                    <a:pt x="7704" y="2604"/>
                    <a:pt x="3988" y="9792"/>
                    <a:pt x="3988" y="9792"/>
                  </a:cubicBezTo>
                  <a:lnTo>
                    <a:pt x="1" y="28724"/>
                  </a:lnTo>
                  <a:lnTo>
                    <a:pt x="5181" y="55712"/>
                  </a:lnTo>
                  <a:lnTo>
                    <a:pt x="17902" y="27232"/>
                  </a:lnTo>
                  <a:cubicBezTo>
                    <a:pt x="17902" y="27232"/>
                    <a:pt x="21700" y="8110"/>
                    <a:pt x="18011" y="0"/>
                  </a:cubicBezTo>
                  <a:close/>
                </a:path>
              </a:pathLst>
            </a:custGeom>
            <a:solidFill>
              <a:srgbClr val="E09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2447;p53">
              <a:extLst>
                <a:ext uri="{FF2B5EF4-FFF2-40B4-BE49-F238E27FC236}">
                  <a16:creationId xmlns:a16="http://schemas.microsoft.com/office/drawing/2014/main" id="{F0DF53F2-442E-7497-1B0F-D87E66062DC2}"/>
                </a:ext>
              </a:extLst>
            </p:cNvPr>
            <p:cNvSpPr/>
            <p:nvPr/>
          </p:nvSpPr>
          <p:spPr>
            <a:xfrm>
              <a:off x="4361156" y="2184933"/>
              <a:ext cx="1065325" cy="1753145"/>
            </a:xfrm>
            <a:custGeom>
              <a:avLst/>
              <a:gdLst/>
              <a:ahLst/>
              <a:cxnLst/>
              <a:rect l="l" t="t" r="r" b="b"/>
              <a:pathLst>
                <a:path w="50370" h="82891" extrusionOk="0">
                  <a:moveTo>
                    <a:pt x="20642" y="0"/>
                  </a:moveTo>
                  <a:lnTo>
                    <a:pt x="2496" y="5425"/>
                  </a:lnTo>
                  <a:lnTo>
                    <a:pt x="1" y="79473"/>
                  </a:lnTo>
                  <a:cubicBezTo>
                    <a:pt x="1" y="79473"/>
                    <a:pt x="10308" y="82891"/>
                    <a:pt x="25171" y="82891"/>
                  </a:cubicBezTo>
                  <a:cubicBezTo>
                    <a:pt x="40062" y="82891"/>
                    <a:pt x="50370" y="79473"/>
                    <a:pt x="50370" y="79473"/>
                  </a:cubicBezTo>
                  <a:lnTo>
                    <a:pt x="47874" y="5425"/>
                  </a:lnTo>
                  <a:lnTo>
                    <a:pt x="29728" y="0"/>
                  </a:lnTo>
                  <a:lnTo>
                    <a:pt x="25171" y="733"/>
                  </a:lnTo>
                  <a:lnTo>
                    <a:pt x="206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2448;p53">
              <a:extLst>
                <a:ext uri="{FF2B5EF4-FFF2-40B4-BE49-F238E27FC236}">
                  <a16:creationId xmlns:a16="http://schemas.microsoft.com/office/drawing/2014/main" id="{C4C78BD8-B2AE-39AC-DC61-C0E17C7DBEC4}"/>
                </a:ext>
              </a:extLst>
            </p:cNvPr>
            <p:cNvSpPr/>
            <p:nvPr/>
          </p:nvSpPr>
          <p:spPr>
            <a:xfrm>
              <a:off x="4662903" y="2184933"/>
              <a:ext cx="468134" cy="376343"/>
            </a:xfrm>
            <a:custGeom>
              <a:avLst/>
              <a:gdLst/>
              <a:ahLst/>
              <a:cxnLst/>
              <a:rect l="l" t="t" r="r" b="b"/>
              <a:pathLst>
                <a:path w="22134" h="17794" extrusionOk="0">
                  <a:moveTo>
                    <a:pt x="6375" y="0"/>
                  </a:moveTo>
                  <a:lnTo>
                    <a:pt x="1" y="1899"/>
                  </a:lnTo>
                  <a:cubicBezTo>
                    <a:pt x="245" y="6510"/>
                    <a:pt x="1655" y="17793"/>
                    <a:pt x="10904" y="17793"/>
                  </a:cubicBezTo>
                  <a:cubicBezTo>
                    <a:pt x="20127" y="17793"/>
                    <a:pt x="21835" y="6646"/>
                    <a:pt x="22134" y="2007"/>
                  </a:cubicBezTo>
                  <a:lnTo>
                    <a:pt x="15461" y="0"/>
                  </a:lnTo>
                  <a:lnTo>
                    <a:pt x="10904" y="733"/>
                  </a:lnTo>
                  <a:lnTo>
                    <a:pt x="6375" y="0"/>
                  </a:lnTo>
                  <a:close/>
                </a:path>
              </a:pathLst>
            </a:custGeom>
            <a:solidFill>
              <a:srgbClr val="E09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2449;p53">
              <a:extLst>
                <a:ext uri="{FF2B5EF4-FFF2-40B4-BE49-F238E27FC236}">
                  <a16:creationId xmlns:a16="http://schemas.microsoft.com/office/drawing/2014/main" id="{745A1630-86AB-DEF2-F285-106FB7055887}"/>
                </a:ext>
              </a:extLst>
            </p:cNvPr>
            <p:cNvSpPr/>
            <p:nvPr/>
          </p:nvSpPr>
          <p:spPr>
            <a:xfrm>
              <a:off x="4738049" y="1978975"/>
              <a:ext cx="308092" cy="340219"/>
            </a:xfrm>
            <a:custGeom>
              <a:avLst/>
              <a:gdLst/>
              <a:ahLst/>
              <a:cxnLst/>
              <a:rect l="l" t="t" r="r" b="b"/>
              <a:pathLst>
                <a:path w="14567" h="16086" extrusionOk="0">
                  <a:moveTo>
                    <a:pt x="1" y="1"/>
                  </a:moveTo>
                  <a:lnTo>
                    <a:pt x="1" y="16085"/>
                  </a:lnTo>
                  <a:lnTo>
                    <a:pt x="14566" y="16085"/>
                  </a:lnTo>
                  <a:lnTo>
                    <a:pt x="14566" y="1"/>
                  </a:lnTo>
                  <a:close/>
                </a:path>
              </a:pathLst>
            </a:custGeom>
            <a:solidFill>
              <a:srgbClr val="E09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2450;p53">
              <a:extLst>
                <a:ext uri="{FF2B5EF4-FFF2-40B4-BE49-F238E27FC236}">
                  <a16:creationId xmlns:a16="http://schemas.microsoft.com/office/drawing/2014/main" id="{47CCA0FE-79A7-9DE4-B075-CC93026F0DB2}"/>
                </a:ext>
              </a:extLst>
            </p:cNvPr>
            <p:cNvSpPr/>
            <p:nvPr/>
          </p:nvSpPr>
          <p:spPr>
            <a:xfrm>
              <a:off x="4738049" y="1978975"/>
              <a:ext cx="274823" cy="234088"/>
            </a:xfrm>
            <a:custGeom>
              <a:avLst/>
              <a:gdLst/>
              <a:ahLst/>
              <a:cxnLst/>
              <a:rect l="l" t="t" r="r" b="b"/>
              <a:pathLst>
                <a:path w="12994" h="11068" extrusionOk="0">
                  <a:moveTo>
                    <a:pt x="1" y="1"/>
                  </a:moveTo>
                  <a:lnTo>
                    <a:pt x="1" y="11067"/>
                  </a:lnTo>
                  <a:cubicBezTo>
                    <a:pt x="7270" y="9874"/>
                    <a:pt x="12993" y="4015"/>
                    <a:pt x="12993" y="4015"/>
                  </a:cubicBezTo>
                  <a:lnTo>
                    <a:pt x="3120" y="1"/>
                  </a:lnTo>
                  <a:close/>
                </a:path>
              </a:pathLst>
            </a:custGeom>
            <a:solidFill>
              <a:srgbClr val="C67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2451;p53">
              <a:extLst>
                <a:ext uri="{FF2B5EF4-FFF2-40B4-BE49-F238E27FC236}">
                  <a16:creationId xmlns:a16="http://schemas.microsoft.com/office/drawing/2014/main" id="{D08930AD-76E4-43FB-5F51-797AFC383188}"/>
                </a:ext>
              </a:extLst>
            </p:cNvPr>
            <p:cNvSpPr/>
            <p:nvPr/>
          </p:nvSpPr>
          <p:spPr>
            <a:xfrm>
              <a:off x="4529235" y="1288935"/>
              <a:ext cx="741561" cy="568998"/>
            </a:xfrm>
            <a:custGeom>
              <a:avLst/>
              <a:gdLst/>
              <a:ahLst/>
              <a:cxnLst/>
              <a:rect l="l" t="t" r="r" b="b"/>
              <a:pathLst>
                <a:path w="35062" h="26903" extrusionOk="0">
                  <a:moveTo>
                    <a:pt x="11397" y="1"/>
                  </a:moveTo>
                  <a:cubicBezTo>
                    <a:pt x="8778" y="1"/>
                    <a:pt x="13102" y="4391"/>
                    <a:pt x="13102" y="4391"/>
                  </a:cubicBezTo>
                  <a:cubicBezTo>
                    <a:pt x="13102" y="4391"/>
                    <a:pt x="8455" y="2743"/>
                    <a:pt x="5822" y="2743"/>
                  </a:cubicBezTo>
                  <a:cubicBezTo>
                    <a:pt x="5378" y="2743"/>
                    <a:pt x="4991" y="2790"/>
                    <a:pt x="4693" y="2899"/>
                  </a:cubicBezTo>
                  <a:cubicBezTo>
                    <a:pt x="2632" y="3631"/>
                    <a:pt x="8057" y="7429"/>
                    <a:pt x="8057" y="7429"/>
                  </a:cubicBezTo>
                  <a:cubicBezTo>
                    <a:pt x="8057" y="7429"/>
                    <a:pt x="2984" y="7564"/>
                    <a:pt x="1493" y="9680"/>
                  </a:cubicBezTo>
                  <a:cubicBezTo>
                    <a:pt x="1" y="11769"/>
                    <a:pt x="4042" y="13857"/>
                    <a:pt x="4042" y="13857"/>
                  </a:cubicBezTo>
                  <a:cubicBezTo>
                    <a:pt x="4042" y="13857"/>
                    <a:pt x="1194" y="15946"/>
                    <a:pt x="1628" y="17790"/>
                  </a:cubicBezTo>
                  <a:cubicBezTo>
                    <a:pt x="1900" y="18845"/>
                    <a:pt x="2690" y="19062"/>
                    <a:pt x="3293" y="19062"/>
                  </a:cubicBezTo>
                  <a:cubicBezTo>
                    <a:pt x="3713" y="19062"/>
                    <a:pt x="4042" y="18956"/>
                    <a:pt x="4042" y="18956"/>
                  </a:cubicBezTo>
                  <a:cubicBezTo>
                    <a:pt x="4042" y="18956"/>
                    <a:pt x="4937" y="24246"/>
                    <a:pt x="5968" y="26334"/>
                  </a:cubicBezTo>
                  <a:cubicBezTo>
                    <a:pt x="6182" y="26740"/>
                    <a:pt x="7207" y="26903"/>
                    <a:pt x="8716" y="26903"/>
                  </a:cubicBezTo>
                  <a:cubicBezTo>
                    <a:pt x="14872" y="26903"/>
                    <a:pt x="29078" y="24191"/>
                    <a:pt x="29078" y="24191"/>
                  </a:cubicBezTo>
                  <a:cubicBezTo>
                    <a:pt x="29078" y="24191"/>
                    <a:pt x="31817" y="17275"/>
                    <a:pt x="30081" y="10738"/>
                  </a:cubicBezTo>
                  <a:cubicBezTo>
                    <a:pt x="33072" y="9560"/>
                    <a:pt x="35061" y="7933"/>
                    <a:pt x="31894" y="7933"/>
                  </a:cubicBezTo>
                  <a:cubicBezTo>
                    <a:pt x="31413" y="7933"/>
                    <a:pt x="30814" y="7970"/>
                    <a:pt x="30081" y="8053"/>
                  </a:cubicBezTo>
                  <a:cubicBezTo>
                    <a:pt x="29913" y="5550"/>
                    <a:pt x="29551" y="4452"/>
                    <a:pt x="29024" y="4452"/>
                  </a:cubicBezTo>
                  <a:cubicBezTo>
                    <a:pt x="28528" y="4452"/>
                    <a:pt x="27887" y="5421"/>
                    <a:pt x="27125" y="7103"/>
                  </a:cubicBezTo>
                  <a:cubicBezTo>
                    <a:pt x="24819" y="5395"/>
                    <a:pt x="19530" y="4988"/>
                    <a:pt x="19530" y="4988"/>
                  </a:cubicBezTo>
                  <a:cubicBezTo>
                    <a:pt x="19530" y="4988"/>
                    <a:pt x="17170" y="1272"/>
                    <a:pt x="12478" y="160"/>
                  </a:cubicBezTo>
                  <a:cubicBezTo>
                    <a:pt x="12030" y="50"/>
                    <a:pt x="11675" y="1"/>
                    <a:pt x="11397" y="1"/>
                  </a:cubicBezTo>
                  <a:close/>
                </a:path>
              </a:pathLst>
            </a:custGeom>
            <a:solidFill>
              <a:schemeClr val="accent6">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2452;p53">
              <a:extLst>
                <a:ext uri="{FF2B5EF4-FFF2-40B4-BE49-F238E27FC236}">
                  <a16:creationId xmlns:a16="http://schemas.microsoft.com/office/drawing/2014/main" id="{143AA51C-2506-5A42-8CDC-7886E49ED9BE}"/>
                </a:ext>
              </a:extLst>
            </p:cNvPr>
            <p:cNvSpPr/>
            <p:nvPr/>
          </p:nvSpPr>
          <p:spPr>
            <a:xfrm>
              <a:off x="5051281" y="1763075"/>
              <a:ext cx="177850" cy="165245"/>
            </a:xfrm>
            <a:custGeom>
              <a:avLst/>
              <a:gdLst/>
              <a:ahLst/>
              <a:cxnLst/>
              <a:rect l="l" t="t" r="r" b="b"/>
              <a:pathLst>
                <a:path w="8409" h="7813" extrusionOk="0">
                  <a:moveTo>
                    <a:pt x="5153" y="1"/>
                  </a:moveTo>
                  <a:cubicBezTo>
                    <a:pt x="3978" y="1"/>
                    <a:pt x="2678" y="607"/>
                    <a:pt x="1709" y="1746"/>
                  </a:cubicBezTo>
                  <a:cubicBezTo>
                    <a:pt x="136" y="3536"/>
                    <a:pt x="1" y="5977"/>
                    <a:pt x="1411" y="7171"/>
                  </a:cubicBezTo>
                  <a:cubicBezTo>
                    <a:pt x="1924" y="7604"/>
                    <a:pt x="2572" y="7812"/>
                    <a:pt x="3263" y="7812"/>
                  </a:cubicBezTo>
                  <a:cubicBezTo>
                    <a:pt x="4437" y="7812"/>
                    <a:pt x="5738" y="7212"/>
                    <a:pt x="6727" y="6086"/>
                  </a:cubicBezTo>
                  <a:cubicBezTo>
                    <a:pt x="8273" y="4269"/>
                    <a:pt x="8409" y="1828"/>
                    <a:pt x="7026" y="661"/>
                  </a:cubicBezTo>
                  <a:cubicBezTo>
                    <a:pt x="6509" y="216"/>
                    <a:pt x="5853" y="1"/>
                    <a:pt x="5153" y="1"/>
                  </a:cubicBezTo>
                  <a:close/>
                </a:path>
              </a:pathLst>
            </a:custGeom>
            <a:solidFill>
              <a:srgbClr val="B55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2453;p53">
              <a:extLst>
                <a:ext uri="{FF2B5EF4-FFF2-40B4-BE49-F238E27FC236}">
                  <a16:creationId xmlns:a16="http://schemas.microsoft.com/office/drawing/2014/main" id="{AFD322EC-C8C9-73BA-9970-6CA1CCBFB6DE}"/>
                </a:ext>
              </a:extLst>
            </p:cNvPr>
            <p:cNvSpPr/>
            <p:nvPr/>
          </p:nvSpPr>
          <p:spPr>
            <a:xfrm>
              <a:off x="5102908" y="1777627"/>
              <a:ext cx="126223" cy="149171"/>
            </a:xfrm>
            <a:custGeom>
              <a:avLst/>
              <a:gdLst/>
              <a:ahLst/>
              <a:cxnLst/>
              <a:rect l="l" t="t" r="r" b="b"/>
              <a:pathLst>
                <a:path w="5968" h="7053" extrusionOk="0">
                  <a:moveTo>
                    <a:pt x="4666" y="0"/>
                  </a:moveTo>
                  <a:lnTo>
                    <a:pt x="4666" y="0"/>
                  </a:lnTo>
                  <a:cubicBezTo>
                    <a:pt x="3608" y="136"/>
                    <a:pt x="2523" y="706"/>
                    <a:pt x="1655" y="1682"/>
                  </a:cubicBezTo>
                  <a:cubicBezTo>
                    <a:pt x="136" y="3445"/>
                    <a:pt x="1" y="5832"/>
                    <a:pt x="1330" y="7053"/>
                  </a:cubicBezTo>
                  <a:cubicBezTo>
                    <a:pt x="2388" y="6917"/>
                    <a:pt x="3473" y="6320"/>
                    <a:pt x="4313" y="5344"/>
                  </a:cubicBezTo>
                  <a:cubicBezTo>
                    <a:pt x="5805" y="3635"/>
                    <a:pt x="5968" y="1221"/>
                    <a:pt x="4666" y="0"/>
                  </a:cubicBezTo>
                  <a:close/>
                </a:path>
              </a:pathLst>
            </a:custGeom>
            <a:solidFill>
              <a:srgbClr val="C67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2454;p53">
              <a:extLst>
                <a:ext uri="{FF2B5EF4-FFF2-40B4-BE49-F238E27FC236}">
                  <a16:creationId xmlns:a16="http://schemas.microsoft.com/office/drawing/2014/main" id="{85DB980F-1902-7AFA-D5DD-D36D53E211A8}"/>
                </a:ext>
              </a:extLst>
            </p:cNvPr>
            <p:cNvSpPr/>
            <p:nvPr/>
          </p:nvSpPr>
          <p:spPr>
            <a:xfrm>
              <a:off x="4555060" y="1763075"/>
              <a:ext cx="177850" cy="165245"/>
            </a:xfrm>
            <a:custGeom>
              <a:avLst/>
              <a:gdLst/>
              <a:ahLst/>
              <a:cxnLst/>
              <a:rect l="l" t="t" r="r" b="b"/>
              <a:pathLst>
                <a:path w="8409" h="7813" extrusionOk="0">
                  <a:moveTo>
                    <a:pt x="3269" y="1"/>
                  </a:moveTo>
                  <a:cubicBezTo>
                    <a:pt x="2569" y="1"/>
                    <a:pt x="1910" y="216"/>
                    <a:pt x="1384" y="661"/>
                  </a:cubicBezTo>
                  <a:cubicBezTo>
                    <a:pt x="0" y="1828"/>
                    <a:pt x="136" y="4269"/>
                    <a:pt x="1709" y="6086"/>
                  </a:cubicBezTo>
                  <a:cubicBezTo>
                    <a:pt x="2682" y="7212"/>
                    <a:pt x="3987" y="7812"/>
                    <a:pt x="5166" y="7812"/>
                  </a:cubicBezTo>
                  <a:cubicBezTo>
                    <a:pt x="5861" y="7812"/>
                    <a:pt x="6512" y="7604"/>
                    <a:pt x="7025" y="7171"/>
                  </a:cubicBezTo>
                  <a:cubicBezTo>
                    <a:pt x="8409" y="5977"/>
                    <a:pt x="8273" y="3536"/>
                    <a:pt x="6727" y="1746"/>
                  </a:cubicBezTo>
                  <a:cubicBezTo>
                    <a:pt x="5741" y="607"/>
                    <a:pt x="4446" y="1"/>
                    <a:pt x="3269" y="1"/>
                  </a:cubicBezTo>
                  <a:close/>
                </a:path>
              </a:pathLst>
            </a:custGeom>
            <a:solidFill>
              <a:srgbClr val="B55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2455;p53">
              <a:extLst>
                <a:ext uri="{FF2B5EF4-FFF2-40B4-BE49-F238E27FC236}">
                  <a16:creationId xmlns:a16="http://schemas.microsoft.com/office/drawing/2014/main" id="{41FDE0E7-ADE6-A799-3995-314A6870AC72}"/>
                </a:ext>
              </a:extLst>
            </p:cNvPr>
            <p:cNvSpPr/>
            <p:nvPr/>
          </p:nvSpPr>
          <p:spPr>
            <a:xfrm>
              <a:off x="4555060" y="1777627"/>
              <a:ext cx="126223" cy="149171"/>
            </a:xfrm>
            <a:custGeom>
              <a:avLst/>
              <a:gdLst/>
              <a:ahLst/>
              <a:cxnLst/>
              <a:rect l="l" t="t" r="r" b="b"/>
              <a:pathLst>
                <a:path w="5968" h="7053" extrusionOk="0">
                  <a:moveTo>
                    <a:pt x="1329" y="0"/>
                  </a:moveTo>
                  <a:lnTo>
                    <a:pt x="1329" y="0"/>
                  </a:lnTo>
                  <a:cubicBezTo>
                    <a:pt x="0" y="1221"/>
                    <a:pt x="190" y="3635"/>
                    <a:pt x="1682" y="5344"/>
                  </a:cubicBezTo>
                  <a:cubicBezTo>
                    <a:pt x="2523" y="6320"/>
                    <a:pt x="3608" y="6917"/>
                    <a:pt x="4666" y="7053"/>
                  </a:cubicBezTo>
                  <a:cubicBezTo>
                    <a:pt x="5968" y="5832"/>
                    <a:pt x="5832" y="3445"/>
                    <a:pt x="4313" y="1682"/>
                  </a:cubicBezTo>
                  <a:cubicBezTo>
                    <a:pt x="3472" y="706"/>
                    <a:pt x="2387" y="136"/>
                    <a:pt x="1329" y="0"/>
                  </a:cubicBezTo>
                  <a:close/>
                </a:path>
              </a:pathLst>
            </a:custGeom>
            <a:solidFill>
              <a:srgbClr val="C67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2456;p53">
              <a:extLst>
                <a:ext uri="{FF2B5EF4-FFF2-40B4-BE49-F238E27FC236}">
                  <a16:creationId xmlns:a16="http://schemas.microsoft.com/office/drawing/2014/main" id="{D5102BA9-F664-4AA8-2A68-48ACFC6FB6E0}"/>
                </a:ext>
              </a:extLst>
            </p:cNvPr>
            <p:cNvSpPr/>
            <p:nvPr/>
          </p:nvSpPr>
          <p:spPr>
            <a:xfrm>
              <a:off x="4672082" y="1554473"/>
              <a:ext cx="444615" cy="563796"/>
            </a:xfrm>
            <a:custGeom>
              <a:avLst/>
              <a:gdLst/>
              <a:ahLst/>
              <a:cxnLst/>
              <a:rect l="l" t="t" r="r" b="b"/>
              <a:pathLst>
                <a:path w="21022" h="26657" extrusionOk="0">
                  <a:moveTo>
                    <a:pt x="12912" y="0"/>
                  </a:moveTo>
                  <a:cubicBezTo>
                    <a:pt x="11719" y="1431"/>
                    <a:pt x="8662" y="4752"/>
                    <a:pt x="6372" y="4752"/>
                  </a:cubicBezTo>
                  <a:cubicBezTo>
                    <a:pt x="6318" y="4752"/>
                    <a:pt x="6265" y="4751"/>
                    <a:pt x="6212" y="4747"/>
                  </a:cubicBezTo>
                  <a:cubicBezTo>
                    <a:pt x="3337" y="4557"/>
                    <a:pt x="5127" y="1655"/>
                    <a:pt x="5127" y="1655"/>
                  </a:cubicBezTo>
                  <a:lnTo>
                    <a:pt x="5127" y="1655"/>
                  </a:lnTo>
                  <a:cubicBezTo>
                    <a:pt x="5127" y="1655"/>
                    <a:pt x="2876" y="4367"/>
                    <a:pt x="1" y="4991"/>
                  </a:cubicBezTo>
                  <a:cubicBezTo>
                    <a:pt x="706" y="14810"/>
                    <a:pt x="1113" y="24846"/>
                    <a:pt x="9440" y="26554"/>
                  </a:cubicBezTo>
                  <a:cubicBezTo>
                    <a:pt x="9779" y="26622"/>
                    <a:pt x="10118" y="26656"/>
                    <a:pt x="10457" y="26656"/>
                  </a:cubicBezTo>
                  <a:cubicBezTo>
                    <a:pt x="10796" y="26656"/>
                    <a:pt x="11135" y="26622"/>
                    <a:pt x="11474" y="26554"/>
                  </a:cubicBezTo>
                  <a:cubicBezTo>
                    <a:pt x="20316" y="24764"/>
                    <a:pt x="20208" y="13426"/>
                    <a:pt x="21022" y="2957"/>
                  </a:cubicBezTo>
                  <a:cubicBezTo>
                    <a:pt x="18987" y="1329"/>
                    <a:pt x="15353" y="434"/>
                    <a:pt x="12912" y="0"/>
                  </a:cubicBezTo>
                  <a:close/>
                </a:path>
              </a:pathLst>
            </a:custGeom>
            <a:solidFill>
              <a:srgbClr val="E09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2457;p53">
              <a:extLst>
                <a:ext uri="{FF2B5EF4-FFF2-40B4-BE49-F238E27FC236}">
                  <a16:creationId xmlns:a16="http://schemas.microsoft.com/office/drawing/2014/main" id="{7F83D8A4-BAA7-C5CC-8ADB-CFC4F39290E9}"/>
                </a:ext>
              </a:extLst>
            </p:cNvPr>
            <p:cNvSpPr/>
            <p:nvPr/>
          </p:nvSpPr>
          <p:spPr>
            <a:xfrm>
              <a:off x="4927363" y="1792474"/>
              <a:ext cx="150905" cy="53065"/>
            </a:xfrm>
            <a:custGeom>
              <a:avLst/>
              <a:gdLst/>
              <a:ahLst/>
              <a:cxnLst/>
              <a:rect l="l" t="t" r="r" b="b"/>
              <a:pathLst>
                <a:path w="7135" h="2509" extrusionOk="0">
                  <a:moveTo>
                    <a:pt x="3953" y="1"/>
                  </a:moveTo>
                  <a:cubicBezTo>
                    <a:pt x="1534" y="1"/>
                    <a:pt x="1" y="2336"/>
                    <a:pt x="1" y="2336"/>
                  </a:cubicBezTo>
                  <a:cubicBezTo>
                    <a:pt x="1" y="2336"/>
                    <a:pt x="1182" y="2508"/>
                    <a:pt x="2616" y="2508"/>
                  </a:cubicBezTo>
                  <a:cubicBezTo>
                    <a:pt x="4249" y="2508"/>
                    <a:pt x="6210" y="2285"/>
                    <a:pt x="7134" y="1333"/>
                  </a:cubicBezTo>
                  <a:cubicBezTo>
                    <a:pt x="5966" y="354"/>
                    <a:pt x="4892" y="1"/>
                    <a:pt x="39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2458;p53">
              <a:extLst>
                <a:ext uri="{FF2B5EF4-FFF2-40B4-BE49-F238E27FC236}">
                  <a16:creationId xmlns:a16="http://schemas.microsoft.com/office/drawing/2014/main" id="{C52D16DB-A3F3-68A4-B491-7910394BFABC}"/>
                </a:ext>
              </a:extLst>
            </p:cNvPr>
            <p:cNvSpPr/>
            <p:nvPr/>
          </p:nvSpPr>
          <p:spPr>
            <a:xfrm>
              <a:off x="4956042" y="1793278"/>
              <a:ext cx="97565" cy="53213"/>
            </a:xfrm>
            <a:custGeom>
              <a:avLst/>
              <a:gdLst/>
              <a:ahLst/>
              <a:cxnLst/>
              <a:rect l="l" t="t" r="r" b="b"/>
              <a:pathLst>
                <a:path w="4613" h="2516" extrusionOk="0">
                  <a:moveTo>
                    <a:pt x="2618" y="1"/>
                  </a:moveTo>
                  <a:cubicBezTo>
                    <a:pt x="1558" y="1"/>
                    <a:pt x="671" y="449"/>
                    <a:pt x="1" y="942"/>
                  </a:cubicBezTo>
                  <a:cubicBezTo>
                    <a:pt x="1" y="1078"/>
                    <a:pt x="1" y="1268"/>
                    <a:pt x="28" y="1430"/>
                  </a:cubicBezTo>
                  <a:cubicBezTo>
                    <a:pt x="109" y="1837"/>
                    <a:pt x="272" y="2217"/>
                    <a:pt x="516" y="2515"/>
                  </a:cubicBezTo>
                  <a:cubicBezTo>
                    <a:pt x="1628" y="2515"/>
                    <a:pt x="3093" y="2461"/>
                    <a:pt x="4314" y="2108"/>
                  </a:cubicBezTo>
                  <a:cubicBezTo>
                    <a:pt x="4504" y="1701"/>
                    <a:pt x="4612" y="1213"/>
                    <a:pt x="4531" y="752"/>
                  </a:cubicBezTo>
                  <a:cubicBezTo>
                    <a:pt x="4531" y="644"/>
                    <a:pt x="4504" y="535"/>
                    <a:pt x="4476" y="454"/>
                  </a:cubicBezTo>
                  <a:cubicBezTo>
                    <a:pt x="3812" y="131"/>
                    <a:pt x="3190" y="1"/>
                    <a:pt x="2618" y="1"/>
                  </a:cubicBezTo>
                  <a:close/>
                </a:path>
              </a:pathLst>
            </a:custGeom>
            <a:solidFill>
              <a:srgbClr val="491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2459;p53">
              <a:extLst>
                <a:ext uri="{FF2B5EF4-FFF2-40B4-BE49-F238E27FC236}">
                  <a16:creationId xmlns:a16="http://schemas.microsoft.com/office/drawing/2014/main" id="{DCC6745C-478E-929B-B7AF-7FDA466B0C05}"/>
                </a:ext>
              </a:extLst>
            </p:cNvPr>
            <p:cNvSpPr/>
            <p:nvPr/>
          </p:nvSpPr>
          <p:spPr>
            <a:xfrm>
              <a:off x="4927363" y="1744358"/>
              <a:ext cx="150905" cy="97544"/>
            </a:xfrm>
            <a:custGeom>
              <a:avLst/>
              <a:gdLst/>
              <a:ahLst/>
              <a:cxnLst/>
              <a:rect l="l" t="t" r="r" b="b"/>
              <a:pathLst>
                <a:path w="7135" h="4612" fill="none" extrusionOk="0">
                  <a:moveTo>
                    <a:pt x="1" y="4611"/>
                  </a:moveTo>
                  <a:cubicBezTo>
                    <a:pt x="1" y="4611"/>
                    <a:pt x="2930" y="0"/>
                    <a:pt x="7134" y="3608"/>
                  </a:cubicBezTo>
                </a:path>
              </a:pathLst>
            </a:custGeom>
            <a:noFill/>
            <a:ln w="12200" cap="flat" cmpd="sng">
              <a:solidFill>
                <a:srgbClr val="491B24"/>
              </a:solidFill>
              <a:prstDash val="solid"/>
              <a:miter lim="27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2460;p53">
              <a:extLst>
                <a:ext uri="{FF2B5EF4-FFF2-40B4-BE49-F238E27FC236}">
                  <a16:creationId xmlns:a16="http://schemas.microsoft.com/office/drawing/2014/main" id="{9633C2F1-86E0-4A24-CE92-7FB5B911A691}"/>
                </a:ext>
              </a:extLst>
            </p:cNvPr>
            <p:cNvSpPr/>
            <p:nvPr/>
          </p:nvSpPr>
          <p:spPr>
            <a:xfrm>
              <a:off x="4706515" y="1792474"/>
              <a:ext cx="150313" cy="53065"/>
            </a:xfrm>
            <a:custGeom>
              <a:avLst/>
              <a:gdLst/>
              <a:ahLst/>
              <a:cxnLst/>
              <a:rect l="l" t="t" r="r" b="b"/>
              <a:pathLst>
                <a:path w="7107" h="2509" extrusionOk="0">
                  <a:moveTo>
                    <a:pt x="3177" y="1"/>
                  </a:moveTo>
                  <a:cubicBezTo>
                    <a:pt x="2240" y="1"/>
                    <a:pt x="1169" y="354"/>
                    <a:pt x="0" y="1333"/>
                  </a:cubicBezTo>
                  <a:cubicBezTo>
                    <a:pt x="924" y="2285"/>
                    <a:pt x="2878" y="2508"/>
                    <a:pt x="4503" y="2508"/>
                  </a:cubicBezTo>
                  <a:cubicBezTo>
                    <a:pt x="5932" y="2508"/>
                    <a:pt x="7107" y="2336"/>
                    <a:pt x="7107" y="2336"/>
                  </a:cubicBezTo>
                  <a:cubicBezTo>
                    <a:pt x="7107" y="2336"/>
                    <a:pt x="5587" y="1"/>
                    <a:pt x="3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2461;p53">
              <a:extLst>
                <a:ext uri="{FF2B5EF4-FFF2-40B4-BE49-F238E27FC236}">
                  <a16:creationId xmlns:a16="http://schemas.microsoft.com/office/drawing/2014/main" id="{A5C7BDF1-9A54-78E9-D320-39129D78C475}"/>
                </a:ext>
              </a:extLst>
            </p:cNvPr>
            <p:cNvSpPr/>
            <p:nvPr/>
          </p:nvSpPr>
          <p:spPr>
            <a:xfrm>
              <a:off x="4731747" y="1793278"/>
              <a:ext cx="97544" cy="53213"/>
            </a:xfrm>
            <a:custGeom>
              <a:avLst/>
              <a:gdLst/>
              <a:ahLst/>
              <a:cxnLst/>
              <a:rect l="l" t="t" r="r" b="b"/>
              <a:pathLst>
                <a:path w="4612" h="2516" extrusionOk="0">
                  <a:moveTo>
                    <a:pt x="1994" y="1"/>
                  </a:moveTo>
                  <a:cubicBezTo>
                    <a:pt x="1423" y="1"/>
                    <a:pt x="801" y="131"/>
                    <a:pt x="136" y="454"/>
                  </a:cubicBezTo>
                  <a:cubicBezTo>
                    <a:pt x="82" y="535"/>
                    <a:pt x="55" y="644"/>
                    <a:pt x="55" y="752"/>
                  </a:cubicBezTo>
                  <a:cubicBezTo>
                    <a:pt x="1" y="1213"/>
                    <a:pt x="109" y="1701"/>
                    <a:pt x="299" y="2108"/>
                  </a:cubicBezTo>
                  <a:cubicBezTo>
                    <a:pt x="1492" y="2461"/>
                    <a:pt x="2984" y="2515"/>
                    <a:pt x="4096" y="2515"/>
                  </a:cubicBezTo>
                  <a:cubicBezTo>
                    <a:pt x="4340" y="2217"/>
                    <a:pt x="4503" y="1837"/>
                    <a:pt x="4584" y="1430"/>
                  </a:cubicBezTo>
                  <a:cubicBezTo>
                    <a:pt x="4612" y="1268"/>
                    <a:pt x="4612" y="1078"/>
                    <a:pt x="4612" y="942"/>
                  </a:cubicBezTo>
                  <a:cubicBezTo>
                    <a:pt x="3942" y="449"/>
                    <a:pt x="3054" y="1"/>
                    <a:pt x="1994" y="1"/>
                  </a:cubicBezTo>
                  <a:close/>
                </a:path>
              </a:pathLst>
            </a:custGeom>
            <a:solidFill>
              <a:srgbClr val="491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2462;p53">
              <a:extLst>
                <a:ext uri="{FF2B5EF4-FFF2-40B4-BE49-F238E27FC236}">
                  <a16:creationId xmlns:a16="http://schemas.microsoft.com/office/drawing/2014/main" id="{7F66301B-415D-C624-9072-6BCEDB2250B3}"/>
                </a:ext>
              </a:extLst>
            </p:cNvPr>
            <p:cNvSpPr/>
            <p:nvPr/>
          </p:nvSpPr>
          <p:spPr>
            <a:xfrm>
              <a:off x="4706515" y="1744358"/>
              <a:ext cx="150313" cy="97544"/>
            </a:xfrm>
            <a:custGeom>
              <a:avLst/>
              <a:gdLst/>
              <a:ahLst/>
              <a:cxnLst/>
              <a:rect l="l" t="t" r="r" b="b"/>
              <a:pathLst>
                <a:path w="7107" h="4612" fill="none" extrusionOk="0">
                  <a:moveTo>
                    <a:pt x="7107" y="4611"/>
                  </a:moveTo>
                  <a:cubicBezTo>
                    <a:pt x="7107" y="4611"/>
                    <a:pt x="4204" y="0"/>
                    <a:pt x="0" y="3608"/>
                  </a:cubicBezTo>
                </a:path>
              </a:pathLst>
            </a:custGeom>
            <a:noFill/>
            <a:ln w="12200" cap="flat" cmpd="sng">
              <a:solidFill>
                <a:srgbClr val="491B24"/>
              </a:solidFill>
              <a:prstDash val="solid"/>
              <a:miter lim="27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2463;p53">
              <a:extLst>
                <a:ext uri="{FF2B5EF4-FFF2-40B4-BE49-F238E27FC236}">
                  <a16:creationId xmlns:a16="http://schemas.microsoft.com/office/drawing/2014/main" id="{BF86F9DF-4767-A936-C139-269F158667E1}"/>
                </a:ext>
              </a:extLst>
            </p:cNvPr>
            <p:cNvSpPr/>
            <p:nvPr/>
          </p:nvSpPr>
          <p:spPr>
            <a:xfrm>
              <a:off x="4881467" y="1882023"/>
              <a:ext cx="32148" cy="73454"/>
            </a:xfrm>
            <a:custGeom>
              <a:avLst/>
              <a:gdLst/>
              <a:ahLst/>
              <a:cxnLst/>
              <a:rect l="l" t="t" r="r" b="b"/>
              <a:pathLst>
                <a:path w="1520" h="3473" fill="none" extrusionOk="0">
                  <a:moveTo>
                    <a:pt x="1" y="1"/>
                  </a:moveTo>
                  <a:lnTo>
                    <a:pt x="1" y="3473"/>
                  </a:lnTo>
                  <a:lnTo>
                    <a:pt x="1520" y="2713"/>
                  </a:lnTo>
                </a:path>
              </a:pathLst>
            </a:custGeom>
            <a:noFill/>
            <a:ln w="6775" cap="flat" cmpd="sng">
              <a:solidFill>
                <a:srgbClr val="931C0F"/>
              </a:solidFill>
              <a:prstDash val="solid"/>
              <a:miter lim="27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2464;p53">
              <a:extLst>
                <a:ext uri="{FF2B5EF4-FFF2-40B4-BE49-F238E27FC236}">
                  <a16:creationId xmlns:a16="http://schemas.microsoft.com/office/drawing/2014/main" id="{7DE3FD81-FA91-05AE-09FD-634500437D23}"/>
                </a:ext>
              </a:extLst>
            </p:cNvPr>
            <p:cNvSpPr/>
            <p:nvPr/>
          </p:nvSpPr>
          <p:spPr>
            <a:xfrm>
              <a:off x="4840754" y="2342120"/>
              <a:ext cx="106723" cy="83775"/>
            </a:xfrm>
            <a:custGeom>
              <a:avLst/>
              <a:gdLst/>
              <a:ahLst/>
              <a:cxnLst/>
              <a:rect l="l" t="t" r="r" b="b"/>
              <a:pathLst>
                <a:path w="5046" h="3961" extrusionOk="0">
                  <a:moveTo>
                    <a:pt x="0" y="0"/>
                  </a:moveTo>
                  <a:cubicBezTo>
                    <a:pt x="0" y="0"/>
                    <a:pt x="841" y="3960"/>
                    <a:pt x="2550" y="3960"/>
                  </a:cubicBezTo>
                  <a:cubicBezTo>
                    <a:pt x="4204" y="3960"/>
                    <a:pt x="5045" y="0"/>
                    <a:pt x="5045" y="0"/>
                  </a:cubicBezTo>
                  <a:close/>
                </a:path>
              </a:pathLst>
            </a:custGeom>
            <a:solidFill>
              <a:srgbClr val="C67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2465;p53">
              <a:extLst>
                <a:ext uri="{FF2B5EF4-FFF2-40B4-BE49-F238E27FC236}">
                  <a16:creationId xmlns:a16="http://schemas.microsoft.com/office/drawing/2014/main" id="{4DCC0E58-27C0-A932-081C-496712C7FB84}"/>
                </a:ext>
              </a:extLst>
            </p:cNvPr>
            <p:cNvSpPr/>
            <p:nvPr/>
          </p:nvSpPr>
          <p:spPr>
            <a:xfrm>
              <a:off x="5214199" y="2258937"/>
              <a:ext cx="186458" cy="838724"/>
            </a:xfrm>
            <a:custGeom>
              <a:avLst/>
              <a:gdLst/>
              <a:ahLst/>
              <a:cxnLst/>
              <a:rect l="l" t="t" r="r" b="b"/>
              <a:pathLst>
                <a:path w="8816" h="39656" extrusionOk="0">
                  <a:moveTo>
                    <a:pt x="1059" y="0"/>
                  </a:moveTo>
                  <a:lnTo>
                    <a:pt x="1059" y="0"/>
                  </a:lnTo>
                  <a:cubicBezTo>
                    <a:pt x="760" y="5913"/>
                    <a:pt x="1" y="30542"/>
                    <a:pt x="8816" y="39655"/>
                  </a:cubicBezTo>
                  <a:lnTo>
                    <a:pt x="7541" y="1926"/>
                  </a:lnTo>
                  <a:lnTo>
                    <a:pt x="1059" y="0"/>
                  </a:lnTo>
                  <a:close/>
                </a:path>
              </a:pathLst>
            </a:custGeom>
            <a:solidFill>
              <a:srgbClr val="E09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2466;p53">
              <a:extLst>
                <a:ext uri="{FF2B5EF4-FFF2-40B4-BE49-F238E27FC236}">
                  <a16:creationId xmlns:a16="http://schemas.microsoft.com/office/drawing/2014/main" id="{7E04AF8B-42EA-AB45-684C-C77364FF3C5F}"/>
                </a:ext>
              </a:extLst>
            </p:cNvPr>
            <p:cNvSpPr/>
            <p:nvPr/>
          </p:nvSpPr>
          <p:spPr>
            <a:xfrm>
              <a:off x="4386388" y="2258937"/>
              <a:ext cx="187051" cy="838724"/>
            </a:xfrm>
            <a:custGeom>
              <a:avLst/>
              <a:gdLst/>
              <a:ahLst/>
              <a:cxnLst/>
              <a:rect l="l" t="t" r="r" b="b"/>
              <a:pathLst>
                <a:path w="8844" h="39656" extrusionOk="0">
                  <a:moveTo>
                    <a:pt x="7786" y="0"/>
                  </a:moveTo>
                  <a:lnTo>
                    <a:pt x="1303" y="1926"/>
                  </a:lnTo>
                  <a:lnTo>
                    <a:pt x="1" y="39655"/>
                  </a:lnTo>
                  <a:cubicBezTo>
                    <a:pt x="8843" y="30542"/>
                    <a:pt x="8084" y="5913"/>
                    <a:pt x="7786" y="0"/>
                  </a:cubicBezTo>
                  <a:close/>
                </a:path>
              </a:pathLst>
            </a:custGeom>
            <a:solidFill>
              <a:srgbClr val="C67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2467;p53">
              <a:extLst>
                <a:ext uri="{FF2B5EF4-FFF2-40B4-BE49-F238E27FC236}">
                  <a16:creationId xmlns:a16="http://schemas.microsoft.com/office/drawing/2014/main" id="{75CC2831-333F-EB7C-899C-9CA9DAD1E0B9}"/>
                </a:ext>
              </a:extLst>
            </p:cNvPr>
            <p:cNvSpPr/>
            <p:nvPr/>
          </p:nvSpPr>
          <p:spPr>
            <a:xfrm>
              <a:off x="4661190" y="2225076"/>
              <a:ext cx="470418" cy="336200"/>
            </a:xfrm>
            <a:custGeom>
              <a:avLst/>
              <a:gdLst/>
              <a:ahLst/>
              <a:cxnLst/>
              <a:rect l="l" t="t" r="r" b="b"/>
              <a:pathLst>
                <a:path w="22242" h="15896" fill="none" extrusionOk="0">
                  <a:moveTo>
                    <a:pt x="109" y="1"/>
                  </a:moveTo>
                  <a:cubicBezTo>
                    <a:pt x="109" y="1"/>
                    <a:pt x="0" y="15895"/>
                    <a:pt x="11040" y="15895"/>
                  </a:cubicBezTo>
                  <a:cubicBezTo>
                    <a:pt x="22025" y="15895"/>
                    <a:pt x="22242" y="109"/>
                    <a:pt x="22242" y="109"/>
                  </a:cubicBezTo>
                </a:path>
              </a:pathLst>
            </a:custGeom>
            <a:noFill/>
            <a:ln w="30525" cap="flat" cmpd="sng">
              <a:solidFill>
                <a:srgbClr val="FFFFFF"/>
              </a:solidFill>
              <a:prstDash val="solid"/>
              <a:miter lim="27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2468;p53">
              <a:extLst>
                <a:ext uri="{FF2B5EF4-FFF2-40B4-BE49-F238E27FC236}">
                  <a16:creationId xmlns:a16="http://schemas.microsoft.com/office/drawing/2014/main" id="{EF614D7A-51D1-E16B-D326-8F47BDFFCDF0}"/>
                </a:ext>
              </a:extLst>
            </p:cNvPr>
            <p:cNvSpPr/>
            <p:nvPr/>
          </p:nvSpPr>
          <p:spPr>
            <a:xfrm>
              <a:off x="4387552" y="2258937"/>
              <a:ext cx="214567" cy="838724"/>
            </a:xfrm>
            <a:custGeom>
              <a:avLst/>
              <a:gdLst/>
              <a:ahLst/>
              <a:cxnLst/>
              <a:rect l="l" t="t" r="r" b="b"/>
              <a:pathLst>
                <a:path w="10145" h="39656" fill="none" extrusionOk="0">
                  <a:moveTo>
                    <a:pt x="7758" y="0"/>
                  </a:moveTo>
                  <a:cubicBezTo>
                    <a:pt x="7758" y="0"/>
                    <a:pt x="10145" y="30514"/>
                    <a:pt x="0" y="39655"/>
                  </a:cubicBezTo>
                </a:path>
              </a:pathLst>
            </a:custGeom>
            <a:noFill/>
            <a:ln w="30525" cap="flat" cmpd="sng">
              <a:solidFill>
                <a:srgbClr val="FFFFFF"/>
              </a:solidFill>
              <a:prstDash val="solid"/>
              <a:miter lim="27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2469;p53">
              <a:extLst>
                <a:ext uri="{FF2B5EF4-FFF2-40B4-BE49-F238E27FC236}">
                  <a16:creationId xmlns:a16="http://schemas.microsoft.com/office/drawing/2014/main" id="{AC8FAB55-2916-6C79-6B93-551F373B3353}"/>
                </a:ext>
              </a:extLst>
            </p:cNvPr>
            <p:cNvSpPr/>
            <p:nvPr/>
          </p:nvSpPr>
          <p:spPr>
            <a:xfrm>
              <a:off x="4032443" y="2299672"/>
              <a:ext cx="399291" cy="1178330"/>
            </a:xfrm>
            <a:custGeom>
              <a:avLst/>
              <a:gdLst/>
              <a:ahLst/>
              <a:cxnLst/>
              <a:rect l="l" t="t" r="r" b="b"/>
              <a:pathLst>
                <a:path w="18879" h="55713" extrusionOk="0">
                  <a:moveTo>
                    <a:pt x="18065" y="0"/>
                  </a:moveTo>
                  <a:cubicBezTo>
                    <a:pt x="7731" y="2604"/>
                    <a:pt x="4015" y="9792"/>
                    <a:pt x="4015" y="9792"/>
                  </a:cubicBezTo>
                  <a:lnTo>
                    <a:pt x="1" y="28724"/>
                  </a:lnTo>
                  <a:lnTo>
                    <a:pt x="5181" y="55712"/>
                  </a:lnTo>
                  <a:lnTo>
                    <a:pt x="10470" y="43859"/>
                  </a:lnTo>
                  <a:cubicBezTo>
                    <a:pt x="9440" y="16925"/>
                    <a:pt x="10009" y="14891"/>
                    <a:pt x="12722" y="11256"/>
                  </a:cubicBezTo>
                  <a:cubicBezTo>
                    <a:pt x="14105" y="9412"/>
                    <a:pt x="18038" y="4530"/>
                    <a:pt x="18879" y="2441"/>
                  </a:cubicBezTo>
                  <a:cubicBezTo>
                    <a:pt x="18689" y="1546"/>
                    <a:pt x="18418" y="732"/>
                    <a:pt x="18065" y="0"/>
                  </a:cubicBezTo>
                  <a:close/>
                </a:path>
              </a:pathLst>
            </a:custGeom>
            <a:solidFill>
              <a:srgbClr val="C67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2470;p53">
              <a:extLst>
                <a:ext uri="{FF2B5EF4-FFF2-40B4-BE49-F238E27FC236}">
                  <a16:creationId xmlns:a16="http://schemas.microsoft.com/office/drawing/2014/main" id="{73823EF2-24D0-8394-CA37-54D16B285472}"/>
                </a:ext>
              </a:extLst>
            </p:cNvPr>
            <p:cNvSpPr/>
            <p:nvPr/>
          </p:nvSpPr>
          <p:spPr>
            <a:xfrm>
              <a:off x="5325491" y="2850947"/>
              <a:ext cx="70578" cy="125673"/>
            </a:xfrm>
            <a:custGeom>
              <a:avLst/>
              <a:gdLst/>
              <a:ahLst/>
              <a:cxnLst/>
              <a:rect l="l" t="t" r="r" b="b"/>
              <a:pathLst>
                <a:path w="3337" h="5942" fill="none" extrusionOk="0">
                  <a:moveTo>
                    <a:pt x="3337" y="5941"/>
                  </a:moveTo>
                  <a:lnTo>
                    <a:pt x="1" y="1"/>
                  </a:lnTo>
                </a:path>
              </a:pathLst>
            </a:custGeom>
            <a:noFill/>
            <a:ln w="10175" cap="flat" cmpd="sng">
              <a:solidFill>
                <a:srgbClr val="8E2A25"/>
              </a:solidFill>
              <a:prstDash val="solid"/>
              <a:miter lim="27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2471;p53">
              <a:extLst>
                <a:ext uri="{FF2B5EF4-FFF2-40B4-BE49-F238E27FC236}">
                  <a16:creationId xmlns:a16="http://schemas.microsoft.com/office/drawing/2014/main" id="{3D647474-889D-30F0-422B-34D511121C80}"/>
                </a:ext>
              </a:extLst>
            </p:cNvPr>
            <p:cNvSpPr/>
            <p:nvPr/>
          </p:nvSpPr>
          <p:spPr>
            <a:xfrm>
              <a:off x="3767751" y="2224399"/>
              <a:ext cx="654614" cy="1392558"/>
            </a:xfrm>
            <a:custGeom>
              <a:avLst/>
              <a:gdLst/>
              <a:ahLst/>
              <a:cxnLst/>
              <a:rect l="l" t="t" r="r" b="b"/>
              <a:pathLst>
                <a:path w="30951" h="65842" extrusionOk="0">
                  <a:moveTo>
                    <a:pt x="21547" y="0"/>
                  </a:moveTo>
                  <a:cubicBezTo>
                    <a:pt x="21333" y="0"/>
                    <a:pt x="21125" y="11"/>
                    <a:pt x="20924" y="33"/>
                  </a:cubicBezTo>
                  <a:cubicBezTo>
                    <a:pt x="18212" y="331"/>
                    <a:pt x="13980" y="6570"/>
                    <a:pt x="13980" y="6570"/>
                  </a:cubicBezTo>
                  <a:cubicBezTo>
                    <a:pt x="13302" y="7465"/>
                    <a:pt x="10671" y="15900"/>
                    <a:pt x="10671" y="15900"/>
                  </a:cubicBezTo>
                  <a:cubicBezTo>
                    <a:pt x="10671" y="15900"/>
                    <a:pt x="988" y="44407"/>
                    <a:pt x="445" y="54525"/>
                  </a:cubicBezTo>
                  <a:cubicBezTo>
                    <a:pt x="0" y="62803"/>
                    <a:pt x="4102" y="65842"/>
                    <a:pt x="9304" y="65842"/>
                  </a:cubicBezTo>
                  <a:cubicBezTo>
                    <a:pt x="10443" y="65842"/>
                    <a:pt x="11634" y="65696"/>
                    <a:pt x="12841" y="65428"/>
                  </a:cubicBezTo>
                  <a:cubicBezTo>
                    <a:pt x="19595" y="63937"/>
                    <a:pt x="19459" y="46008"/>
                    <a:pt x="19459" y="41966"/>
                  </a:cubicBezTo>
                  <a:cubicBezTo>
                    <a:pt x="19459" y="37925"/>
                    <a:pt x="21087" y="15005"/>
                    <a:pt x="21087" y="15005"/>
                  </a:cubicBezTo>
                  <a:cubicBezTo>
                    <a:pt x="21087" y="15005"/>
                    <a:pt x="22145" y="14056"/>
                    <a:pt x="23908" y="13513"/>
                  </a:cubicBezTo>
                  <a:cubicBezTo>
                    <a:pt x="25671" y="13025"/>
                    <a:pt x="24857" y="10584"/>
                    <a:pt x="24857" y="10584"/>
                  </a:cubicBezTo>
                  <a:cubicBezTo>
                    <a:pt x="24857" y="10584"/>
                    <a:pt x="26484" y="9635"/>
                    <a:pt x="26077" y="7953"/>
                  </a:cubicBezTo>
                  <a:cubicBezTo>
                    <a:pt x="26077" y="7953"/>
                    <a:pt x="29251" y="7953"/>
                    <a:pt x="28356" y="5241"/>
                  </a:cubicBezTo>
                  <a:lnTo>
                    <a:pt x="28356" y="5241"/>
                  </a:lnTo>
                  <a:cubicBezTo>
                    <a:pt x="28614" y="5313"/>
                    <a:pt x="28846" y="5345"/>
                    <a:pt x="29052" y="5345"/>
                  </a:cubicBezTo>
                  <a:cubicBezTo>
                    <a:pt x="30951" y="5345"/>
                    <a:pt x="30719" y="2584"/>
                    <a:pt x="29251" y="2094"/>
                  </a:cubicBezTo>
                  <a:cubicBezTo>
                    <a:pt x="27794" y="1617"/>
                    <a:pt x="24221" y="0"/>
                    <a:pt x="21547" y="0"/>
                  </a:cubicBezTo>
                  <a:close/>
                </a:path>
              </a:pathLst>
            </a:custGeom>
            <a:solidFill>
              <a:srgbClr val="E09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2472;p53">
              <a:extLst>
                <a:ext uri="{FF2B5EF4-FFF2-40B4-BE49-F238E27FC236}">
                  <a16:creationId xmlns:a16="http://schemas.microsoft.com/office/drawing/2014/main" id="{19F4DE52-F145-88D3-6B02-2CBBA374F367}"/>
                </a:ext>
              </a:extLst>
            </p:cNvPr>
            <p:cNvSpPr/>
            <p:nvPr/>
          </p:nvSpPr>
          <p:spPr>
            <a:xfrm>
              <a:off x="4273955" y="2318601"/>
              <a:ext cx="94118" cy="17216"/>
            </a:xfrm>
            <a:custGeom>
              <a:avLst/>
              <a:gdLst/>
              <a:ahLst/>
              <a:cxnLst/>
              <a:rect l="l" t="t" r="r" b="b"/>
              <a:pathLst>
                <a:path w="4450" h="814" fill="none" extrusionOk="0">
                  <a:moveTo>
                    <a:pt x="4449" y="814"/>
                  </a:moveTo>
                  <a:lnTo>
                    <a:pt x="1" y="0"/>
                  </a:lnTo>
                </a:path>
              </a:pathLst>
            </a:custGeom>
            <a:noFill/>
            <a:ln w="10175" cap="flat" cmpd="sng">
              <a:solidFill>
                <a:srgbClr val="8E2A25"/>
              </a:solidFill>
              <a:prstDash val="solid"/>
              <a:miter lim="27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2473;p53">
              <a:extLst>
                <a:ext uri="{FF2B5EF4-FFF2-40B4-BE49-F238E27FC236}">
                  <a16:creationId xmlns:a16="http://schemas.microsoft.com/office/drawing/2014/main" id="{CE98302D-8203-FEFC-6B47-6F203A9704A3}"/>
                </a:ext>
              </a:extLst>
            </p:cNvPr>
            <p:cNvSpPr/>
            <p:nvPr/>
          </p:nvSpPr>
          <p:spPr>
            <a:xfrm>
              <a:off x="4251007" y="2393176"/>
              <a:ext cx="68864" cy="21"/>
            </a:xfrm>
            <a:custGeom>
              <a:avLst/>
              <a:gdLst/>
              <a:ahLst/>
              <a:cxnLst/>
              <a:rect l="l" t="t" r="r" b="b"/>
              <a:pathLst>
                <a:path w="3256" h="1" fill="none" extrusionOk="0">
                  <a:moveTo>
                    <a:pt x="3256" y="0"/>
                  </a:moveTo>
                  <a:lnTo>
                    <a:pt x="1" y="0"/>
                  </a:lnTo>
                </a:path>
              </a:pathLst>
            </a:custGeom>
            <a:noFill/>
            <a:ln w="10175" cap="flat" cmpd="sng">
              <a:solidFill>
                <a:srgbClr val="8E2A25"/>
              </a:solidFill>
              <a:prstDash val="solid"/>
              <a:miter lim="27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2474;p53">
              <a:extLst>
                <a:ext uri="{FF2B5EF4-FFF2-40B4-BE49-F238E27FC236}">
                  <a16:creationId xmlns:a16="http://schemas.microsoft.com/office/drawing/2014/main" id="{CA5B1C3D-42FC-00E8-6C24-C5E555C69676}"/>
                </a:ext>
              </a:extLst>
            </p:cNvPr>
            <p:cNvSpPr/>
            <p:nvPr/>
          </p:nvSpPr>
          <p:spPr>
            <a:xfrm>
              <a:off x="4233812" y="2448822"/>
              <a:ext cx="60256" cy="2876"/>
            </a:xfrm>
            <a:custGeom>
              <a:avLst/>
              <a:gdLst/>
              <a:ahLst/>
              <a:cxnLst/>
              <a:rect l="l" t="t" r="r" b="b"/>
              <a:pathLst>
                <a:path w="2849" h="136" fill="none" extrusionOk="0">
                  <a:moveTo>
                    <a:pt x="2848" y="0"/>
                  </a:moveTo>
                  <a:lnTo>
                    <a:pt x="0" y="136"/>
                  </a:lnTo>
                </a:path>
              </a:pathLst>
            </a:custGeom>
            <a:noFill/>
            <a:ln w="10175" cap="flat" cmpd="sng">
              <a:solidFill>
                <a:srgbClr val="8E2A25"/>
              </a:solidFill>
              <a:prstDash val="solid"/>
              <a:miter lim="27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2475;p53">
              <a:extLst>
                <a:ext uri="{FF2B5EF4-FFF2-40B4-BE49-F238E27FC236}">
                  <a16:creationId xmlns:a16="http://schemas.microsoft.com/office/drawing/2014/main" id="{B131F355-CCCA-442E-83E4-91EF890E21EB}"/>
                </a:ext>
              </a:extLst>
            </p:cNvPr>
            <p:cNvSpPr/>
            <p:nvPr/>
          </p:nvSpPr>
          <p:spPr>
            <a:xfrm>
              <a:off x="3936062" y="2537737"/>
              <a:ext cx="274231" cy="261985"/>
            </a:xfrm>
            <a:custGeom>
              <a:avLst/>
              <a:gdLst/>
              <a:ahLst/>
              <a:cxnLst/>
              <a:rect l="l" t="t" r="r" b="b"/>
              <a:pathLst>
                <a:path w="12966" h="12387" extrusionOk="0">
                  <a:moveTo>
                    <a:pt x="3093" y="0"/>
                  </a:moveTo>
                  <a:cubicBezTo>
                    <a:pt x="2903" y="706"/>
                    <a:pt x="2767" y="1140"/>
                    <a:pt x="2767" y="1140"/>
                  </a:cubicBezTo>
                  <a:cubicBezTo>
                    <a:pt x="2767" y="1140"/>
                    <a:pt x="1574" y="4639"/>
                    <a:pt x="1" y="9602"/>
                  </a:cubicBezTo>
                  <a:cubicBezTo>
                    <a:pt x="1" y="9602"/>
                    <a:pt x="1870" y="12386"/>
                    <a:pt x="8555" y="12386"/>
                  </a:cubicBezTo>
                  <a:cubicBezTo>
                    <a:pt x="9677" y="12386"/>
                    <a:pt x="10935" y="12308"/>
                    <a:pt x="12342" y="12125"/>
                  </a:cubicBezTo>
                  <a:cubicBezTo>
                    <a:pt x="12586" y="8463"/>
                    <a:pt x="12830" y="5018"/>
                    <a:pt x="12966" y="2767"/>
                  </a:cubicBezTo>
                  <a:lnTo>
                    <a:pt x="12966" y="2767"/>
                  </a:lnTo>
                  <a:cubicBezTo>
                    <a:pt x="12966" y="2767"/>
                    <a:pt x="12447" y="2846"/>
                    <a:pt x="11594" y="2846"/>
                  </a:cubicBezTo>
                  <a:cubicBezTo>
                    <a:pt x="9717" y="2846"/>
                    <a:pt x="6226" y="2462"/>
                    <a:pt x="3093" y="0"/>
                  </a:cubicBezTo>
                  <a:close/>
                </a:path>
              </a:pathLst>
            </a:custGeom>
            <a:solidFill>
              <a:srgbClr val="196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2476;p53">
              <a:extLst>
                <a:ext uri="{FF2B5EF4-FFF2-40B4-BE49-F238E27FC236}">
                  <a16:creationId xmlns:a16="http://schemas.microsoft.com/office/drawing/2014/main" id="{174C7691-79C2-64B6-A34D-E8A1120BB0D3}"/>
                </a:ext>
              </a:extLst>
            </p:cNvPr>
            <p:cNvSpPr/>
            <p:nvPr/>
          </p:nvSpPr>
          <p:spPr>
            <a:xfrm>
              <a:off x="4164969" y="2542897"/>
              <a:ext cx="49343" cy="24682"/>
            </a:xfrm>
            <a:custGeom>
              <a:avLst/>
              <a:gdLst/>
              <a:ahLst/>
              <a:cxnLst/>
              <a:rect l="l" t="t" r="r" b="b"/>
              <a:pathLst>
                <a:path w="2333" h="1167" fill="none" extrusionOk="0">
                  <a:moveTo>
                    <a:pt x="2333" y="0"/>
                  </a:moveTo>
                  <a:lnTo>
                    <a:pt x="0" y="1167"/>
                  </a:lnTo>
                </a:path>
              </a:pathLst>
            </a:custGeom>
            <a:noFill/>
            <a:ln w="10175" cap="flat" cmpd="sng">
              <a:solidFill>
                <a:srgbClr val="8E2A25"/>
              </a:solidFill>
              <a:prstDash val="solid"/>
              <a:miter lim="27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2477;p53">
              <a:extLst>
                <a:ext uri="{FF2B5EF4-FFF2-40B4-BE49-F238E27FC236}">
                  <a16:creationId xmlns:a16="http://schemas.microsoft.com/office/drawing/2014/main" id="{8F927271-BE99-6833-6A8E-7650FB639581}"/>
                </a:ext>
              </a:extLst>
            </p:cNvPr>
            <p:cNvSpPr/>
            <p:nvPr/>
          </p:nvSpPr>
          <p:spPr>
            <a:xfrm>
              <a:off x="3778305" y="3406832"/>
              <a:ext cx="310947" cy="211669"/>
            </a:xfrm>
            <a:custGeom>
              <a:avLst/>
              <a:gdLst/>
              <a:ahLst/>
              <a:cxnLst/>
              <a:rect l="l" t="t" r="r" b="b"/>
              <a:pathLst>
                <a:path w="14702" h="10008" extrusionOk="0">
                  <a:moveTo>
                    <a:pt x="4340" y="1"/>
                  </a:moveTo>
                  <a:cubicBezTo>
                    <a:pt x="2794" y="1"/>
                    <a:pt x="1330" y="326"/>
                    <a:pt x="1" y="950"/>
                  </a:cubicBezTo>
                  <a:cubicBezTo>
                    <a:pt x="394" y="7534"/>
                    <a:pt x="4192" y="10008"/>
                    <a:pt x="8905" y="10008"/>
                  </a:cubicBezTo>
                  <a:cubicBezTo>
                    <a:pt x="10037" y="10008"/>
                    <a:pt x="11221" y="9865"/>
                    <a:pt x="12423" y="9603"/>
                  </a:cubicBezTo>
                  <a:cubicBezTo>
                    <a:pt x="13318" y="9386"/>
                    <a:pt x="14051" y="8952"/>
                    <a:pt x="14702" y="8274"/>
                  </a:cubicBezTo>
                  <a:cubicBezTo>
                    <a:pt x="13617" y="3527"/>
                    <a:pt x="9386" y="1"/>
                    <a:pt x="4340" y="1"/>
                  </a:cubicBezTo>
                  <a:close/>
                </a:path>
              </a:pathLst>
            </a:custGeom>
            <a:solidFill>
              <a:srgbClr val="C67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2478;p53">
              <a:extLst>
                <a:ext uri="{FF2B5EF4-FFF2-40B4-BE49-F238E27FC236}">
                  <a16:creationId xmlns:a16="http://schemas.microsoft.com/office/drawing/2014/main" id="{99535AF0-BB6D-13DC-0C95-C958635402DB}"/>
                </a:ext>
              </a:extLst>
            </p:cNvPr>
            <p:cNvSpPr/>
            <p:nvPr/>
          </p:nvSpPr>
          <p:spPr>
            <a:xfrm>
              <a:off x="4525809" y="3341437"/>
              <a:ext cx="799703" cy="391846"/>
            </a:xfrm>
            <a:custGeom>
              <a:avLst/>
              <a:gdLst/>
              <a:ahLst/>
              <a:cxnLst/>
              <a:rect l="l" t="t" r="r" b="b"/>
              <a:pathLst>
                <a:path w="37811" h="18527" extrusionOk="0">
                  <a:moveTo>
                    <a:pt x="0" y="1"/>
                  </a:moveTo>
                  <a:cubicBezTo>
                    <a:pt x="0" y="1"/>
                    <a:pt x="9440" y="16546"/>
                    <a:pt x="37811" y="18526"/>
                  </a:cubicBezTo>
                  <a:cubicBezTo>
                    <a:pt x="28046" y="15624"/>
                    <a:pt x="7568" y="7894"/>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2479;p53">
              <a:extLst>
                <a:ext uri="{FF2B5EF4-FFF2-40B4-BE49-F238E27FC236}">
                  <a16:creationId xmlns:a16="http://schemas.microsoft.com/office/drawing/2014/main" id="{A74BCDA2-5F0D-C819-290B-98961330C245}"/>
                </a:ext>
              </a:extLst>
            </p:cNvPr>
            <p:cNvSpPr/>
            <p:nvPr/>
          </p:nvSpPr>
          <p:spPr>
            <a:xfrm>
              <a:off x="3986548" y="2537737"/>
              <a:ext cx="223746" cy="105983"/>
            </a:xfrm>
            <a:custGeom>
              <a:avLst/>
              <a:gdLst/>
              <a:ahLst/>
              <a:cxnLst/>
              <a:rect l="l" t="t" r="r" b="b"/>
              <a:pathLst>
                <a:path w="10579" h="5011" extrusionOk="0">
                  <a:moveTo>
                    <a:pt x="760" y="0"/>
                  </a:moveTo>
                  <a:cubicBezTo>
                    <a:pt x="543" y="706"/>
                    <a:pt x="407" y="1140"/>
                    <a:pt x="407" y="1140"/>
                  </a:cubicBezTo>
                  <a:cubicBezTo>
                    <a:pt x="407" y="1140"/>
                    <a:pt x="272" y="1546"/>
                    <a:pt x="1" y="2306"/>
                  </a:cubicBezTo>
                  <a:cubicBezTo>
                    <a:pt x="1" y="2306"/>
                    <a:pt x="3176" y="5011"/>
                    <a:pt x="9088" y="5011"/>
                  </a:cubicBezTo>
                  <a:cubicBezTo>
                    <a:pt x="9525" y="5011"/>
                    <a:pt x="9977" y="4996"/>
                    <a:pt x="10443" y="4964"/>
                  </a:cubicBezTo>
                  <a:cubicBezTo>
                    <a:pt x="10525" y="4150"/>
                    <a:pt x="10552" y="3418"/>
                    <a:pt x="10579" y="2767"/>
                  </a:cubicBezTo>
                  <a:lnTo>
                    <a:pt x="10579" y="2767"/>
                  </a:lnTo>
                  <a:cubicBezTo>
                    <a:pt x="10579" y="2767"/>
                    <a:pt x="10060" y="2846"/>
                    <a:pt x="9209" y="2846"/>
                  </a:cubicBezTo>
                  <a:cubicBezTo>
                    <a:pt x="7336" y="2846"/>
                    <a:pt x="3856" y="2462"/>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2480;p53">
              <a:extLst>
                <a:ext uri="{FF2B5EF4-FFF2-40B4-BE49-F238E27FC236}">
                  <a16:creationId xmlns:a16="http://schemas.microsoft.com/office/drawing/2014/main" id="{B1D3F141-39BF-A126-0305-C465424AC550}"/>
                </a:ext>
              </a:extLst>
            </p:cNvPr>
            <p:cNvSpPr/>
            <p:nvPr/>
          </p:nvSpPr>
          <p:spPr>
            <a:xfrm>
              <a:off x="5132751" y="3120588"/>
              <a:ext cx="91791" cy="219727"/>
            </a:xfrm>
            <a:custGeom>
              <a:avLst/>
              <a:gdLst/>
              <a:ahLst/>
              <a:cxnLst/>
              <a:rect l="l" t="t" r="r" b="b"/>
              <a:pathLst>
                <a:path w="4340" h="10389" extrusionOk="0">
                  <a:moveTo>
                    <a:pt x="2062" y="0"/>
                  </a:moveTo>
                  <a:cubicBezTo>
                    <a:pt x="2062" y="0"/>
                    <a:pt x="1356" y="4855"/>
                    <a:pt x="0" y="9195"/>
                  </a:cubicBezTo>
                  <a:cubicBezTo>
                    <a:pt x="136" y="9249"/>
                    <a:pt x="271" y="9331"/>
                    <a:pt x="353" y="9385"/>
                  </a:cubicBezTo>
                  <a:cubicBezTo>
                    <a:pt x="868" y="9656"/>
                    <a:pt x="1492" y="10009"/>
                    <a:pt x="2116" y="10389"/>
                  </a:cubicBezTo>
                  <a:cubicBezTo>
                    <a:pt x="3553" y="7188"/>
                    <a:pt x="4123" y="2685"/>
                    <a:pt x="4340" y="407"/>
                  </a:cubicBezTo>
                  <a:cubicBezTo>
                    <a:pt x="3608" y="271"/>
                    <a:pt x="2848" y="136"/>
                    <a:pt x="20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2481;p53">
              <a:extLst>
                <a:ext uri="{FF2B5EF4-FFF2-40B4-BE49-F238E27FC236}">
                  <a16:creationId xmlns:a16="http://schemas.microsoft.com/office/drawing/2014/main" id="{3D069FFE-6823-5D65-0A2D-C2DB603E8F41}"/>
                </a:ext>
              </a:extLst>
            </p:cNvPr>
            <p:cNvSpPr/>
            <p:nvPr/>
          </p:nvSpPr>
          <p:spPr>
            <a:xfrm>
              <a:off x="4931445" y="1682832"/>
              <a:ext cx="156573" cy="67278"/>
            </a:xfrm>
            <a:custGeom>
              <a:avLst/>
              <a:gdLst/>
              <a:ahLst/>
              <a:cxnLst/>
              <a:rect l="l" t="t" r="r" b="b"/>
              <a:pathLst>
                <a:path w="7403" h="3181" extrusionOk="0">
                  <a:moveTo>
                    <a:pt x="2684" y="0"/>
                  </a:moveTo>
                  <a:cubicBezTo>
                    <a:pt x="1213" y="0"/>
                    <a:pt x="0" y="913"/>
                    <a:pt x="25" y="3180"/>
                  </a:cubicBezTo>
                  <a:cubicBezTo>
                    <a:pt x="25" y="3180"/>
                    <a:pt x="2038" y="2180"/>
                    <a:pt x="4224" y="2180"/>
                  </a:cubicBezTo>
                  <a:cubicBezTo>
                    <a:pt x="5317" y="2180"/>
                    <a:pt x="6453" y="2430"/>
                    <a:pt x="7402" y="3180"/>
                  </a:cubicBezTo>
                  <a:cubicBezTo>
                    <a:pt x="6589" y="1316"/>
                    <a:pt x="4450" y="0"/>
                    <a:pt x="2684" y="0"/>
                  </a:cubicBezTo>
                  <a:close/>
                </a:path>
              </a:pathLst>
            </a:custGeom>
            <a:solidFill>
              <a:schemeClr val="accent6">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2482;p53">
              <a:extLst>
                <a:ext uri="{FF2B5EF4-FFF2-40B4-BE49-F238E27FC236}">
                  <a16:creationId xmlns:a16="http://schemas.microsoft.com/office/drawing/2014/main" id="{87937F21-DA3C-85D7-C636-7CA2784CFDAE}"/>
                </a:ext>
              </a:extLst>
            </p:cNvPr>
            <p:cNvSpPr/>
            <p:nvPr/>
          </p:nvSpPr>
          <p:spPr>
            <a:xfrm>
              <a:off x="4696743" y="1682832"/>
              <a:ext cx="156320" cy="67278"/>
            </a:xfrm>
            <a:custGeom>
              <a:avLst/>
              <a:gdLst/>
              <a:ahLst/>
              <a:cxnLst/>
              <a:rect l="l" t="t" r="r" b="b"/>
              <a:pathLst>
                <a:path w="7391" h="3181" extrusionOk="0">
                  <a:moveTo>
                    <a:pt x="4717" y="0"/>
                  </a:moveTo>
                  <a:cubicBezTo>
                    <a:pt x="2958" y="0"/>
                    <a:pt x="830" y="1316"/>
                    <a:pt x="1" y="3180"/>
                  </a:cubicBezTo>
                  <a:cubicBezTo>
                    <a:pt x="941" y="2430"/>
                    <a:pt x="2074" y="2180"/>
                    <a:pt x="3167" y="2180"/>
                  </a:cubicBezTo>
                  <a:cubicBezTo>
                    <a:pt x="5353" y="2180"/>
                    <a:pt x="7379" y="3180"/>
                    <a:pt x="7379" y="3180"/>
                  </a:cubicBezTo>
                  <a:cubicBezTo>
                    <a:pt x="7391" y="913"/>
                    <a:pt x="6182" y="0"/>
                    <a:pt x="4717" y="0"/>
                  </a:cubicBezTo>
                  <a:close/>
                </a:path>
              </a:pathLst>
            </a:custGeom>
            <a:solidFill>
              <a:schemeClr val="accent6">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2483;p53">
              <a:extLst>
                <a:ext uri="{FF2B5EF4-FFF2-40B4-BE49-F238E27FC236}">
                  <a16:creationId xmlns:a16="http://schemas.microsoft.com/office/drawing/2014/main" id="{14B8F747-A4A9-50B9-B496-1DF37BD9304E}"/>
                </a:ext>
              </a:extLst>
            </p:cNvPr>
            <p:cNvSpPr/>
            <p:nvPr/>
          </p:nvSpPr>
          <p:spPr>
            <a:xfrm>
              <a:off x="4823813" y="1975993"/>
              <a:ext cx="137073" cy="39720"/>
            </a:xfrm>
            <a:custGeom>
              <a:avLst/>
              <a:gdLst/>
              <a:ahLst/>
              <a:cxnLst/>
              <a:rect l="l" t="t" r="r" b="b"/>
              <a:pathLst>
                <a:path w="6481" h="1878" extrusionOk="0">
                  <a:moveTo>
                    <a:pt x="6047" y="0"/>
                  </a:moveTo>
                  <a:cubicBezTo>
                    <a:pt x="6026" y="0"/>
                    <a:pt x="6004" y="2"/>
                    <a:pt x="5982" y="6"/>
                  </a:cubicBezTo>
                  <a:cubicBezTo>
                    <a:pt x="5114" y="142"/>
                    <a:pt x="4192" y="250"/>
                    <a:pt x="3242" y="250"/>
                  </a:cubicBezTo>
                  <a:cubicBezTo>
                    <a:pt x="2293" y="250"/>
                    <a:pt x="1371" y="142"/>
                    <a:pt x="503" y="6"/>
                  </a:cubicBezTo>
                  <a:cubicBezTo>
                    <a:pt x="480" y="2"/>
                    <a:pt x="458" y="1"/>
                    <a:pt x="437" y="1"/>
                  </a:cubicBezTo>
                  <a:cubicBezTo>
                    <a:pt x="153" y="1"/>
                    <a:pt x="1" y="320"/>
                    <a:pt x="177" y="522"/>
                  </a:cubicBezTo>
                  <a:cubicBezTo>
                    <a:pt x="937" y="1335"/>
                    <a:pt x="2022" y="1878"/>
                    <a:pt x="3242" y="1878"/>
                  </a:cubicBezTo>
                  <a:cubicBezTo>
                    <a:pt x="4463" y="1878"/>
                    <a:pt x="5548" y="1362"/>
                    <a:pt x="6280" y="522"/>
                  </a:cubicBezTo>
                  <a:cubicBezTo>
                    <a:pt x="6481" y="296"/>
                    <a:pt x="6310" y="0"/>
                    <a:pt x="60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1" name="Google Shape;2484;p53">
              <a:extLst>
                <a:ext uri="{FF2B5EF4-FFF2-40B4-BE49-F238E27FC236}">
                  <a16:creationId xmlns:a16="http://schemas.microsoft.com/office/drawing/2014/main" id="{AEB63FCE-DF8C-1A03-D627-69FD6879E122}"/>
                </a:ext>
              </a:extLst>
            </p:cNvPr>
            <p:cNvGrpSpPr/>
            <p:nvPr/>
          </p:nvGrpSpPr>
          <p:grpSpPr>
            <a:xfrm flipH="1">
              <a:off x="4183253" y="2147208"/>
              <a:ext cx="464019" cy="469058"/>
              <a:chOff x="2545665" y="3115803"/>
              <a:chExt cx="430405" cy="435078"/>
            </a:xfrm>
          </p:grpSpPr>
          <p:sp>
            <p:nvSpPr>
              <p:cNvPr id="1100" name="Google Shape;2485;p53">
                <a:extLst>
                  <a:ext uri="{FF2B5EF4-FFF2-40B4-BE49-F238E27FC236}">
                    <a16:creationId xmlns:a16="http://schemas.microsoft.com/office/drawing/2014/main" id="{8A70895D-ACAE-DB29-42FB-DBD0CA15E780}"/>
                  </a:ext>
                </a:extLst>
              </p:cNvPr>
              <p:cNvSpPr/>
              <p:nvPr/>
            </p:nvSpPr>
            <p:spPr>
              <a:xfrm>
                <a:off x="2629178" y="3115803"/>
                <a:ext cx="346891" cy="435078"/>
              </a:xfrm>
              <a:custGeom>
                <a:avLst/>
                <a:gdLst/>
                <a:ahLst/>
                <a:cxnLst/>
                <a:rect l="l" t="t" r="r" b="b"/>
                <a:pathLst>
                  <a:path w="16112" h="20208" extrusionOk="0">
                    <a:moveTo>
                      <a:pt x="4177" y="1"/>
                    </a:moveTo>
                    <a:lnTo>
                      <a:pt x="4177" y="1221"/>
                    </a:lnTo>
                    <a:cubicBezTo>
                      <a:pt x="1682" y="2957"/>
                      <a:pt x="0" y="6293"/>
                      <a:pt x="0" y="10118"/>
                    </a:cubicBezTo>
                    <a:cubicBezTo>
                      <a:pt x="0" y="13942"/>
                      <a:pt x="1682" y="17279"/>
                      <a:pt x="4177" y="18987"/>
                    </a:cubicBezTo>
                    <a:lnTo>
                      <a:pt x="4177" y="20208"/>
                    </a:lnTo>
                    <a:lnTo>
                      <a:pt x="8056" y="20208"/>
                    </a:lnTo>
                    <a:cubicBezTo>
                      <a:pt x="12504" y="20208"/>
                      <a:pt x="16112" y="15705"/>
                      <a:pt x="16112" y="10118"/>
                    </a:cubicBezTo>
                    <a:cubicBezTo>
                      <a:pt x="16112" y="4558"/>
                      <a:pt x="12532" y="1"/>
                      <a:pt x="8056" y="1"/>
                    </a:cubicBezTo>
                    <a:close/>
                  </a:path>
                </a:pathLst>
              </a:custGeom>
              <a:solidFill>
                <a:srgbClr val="FDB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2486;p53">
                <a:extLst>
                  <a:ext uri="{FF2B5EF4-FFF2-40B4-BE49-F238E27FC236}">
                    <a16:creationId xmlns:a16="http://schemas.microsoft.com/office/drawing/2014/main" id="{741BE80B-1524-40C4-E201-43D029FF0E23}"/>
                  </a:ext>
                </a:extLst>
              </p:cNvPr>
              <p:cNvSpPr/>
              <p:nvPr/>
            </p:nvSpPr>
            <p:spPr>
              <a:xfrm>
                <a:off x="2545665" y="3115803"/>
                <a:ext cx="347494" cy="435078"/>
              </a:xfrm>
              <a:custGeom>
                <a:avLst/>
                <a:gdLst/>
                <a:ahLst/>
                <a:cxnLst/>
                <a:rect l="l" t="t" r="r" b="b"/>
                <a:pathLst>
                  <a:path w="16140" h="20208" extrusionOk="0">
                    <a:moveTo>
                      <a:pt x="8056" y="1"/>
                    </a:moveTo>
                    <a:cubicBezTo>
                      <a:pt x="3608" y="1"/>
                      <a:pt x="1" y="4530"/>
                      <a:pt x="1" y="10118"/>
                    </a:cubicBezTo>
                    <a:cubicBezTo>
                      <a:pt x="1" y="15678"/>
                      <a:pt x="3608" y="20208"/>
                      <a:pt x="8056" y="20208"/>
                    </a:cubicBezTo>
                    <a:cubicBezTo>
                      <a:pt x="12532" y="20208"/>
                      <a:pt x="16139" y="15678"/>
                      <a:pt x="16139" y="10118"/>
                    </a:cubicBezTo>
                    <a:cubicBezTo>
                      <a:pt x="16139" y="4530"/>
                      <a:pt x="12532" y="1"/>
                      <a:pt x="8056" y="1"/>
                    </a:cubicBezTo>
                    <a:close/>
                  </a:path>
                </a:pathLst>
              </a:custGeom>
              <a:solidFill>
                <a:srgbClr val="D386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2487;p53">
                <a:extLst>
                  <a:ext uri="{FF2B5EF4-FFF2-40B4-BE49-F238E27FC236}">
                    <a16:creationId xmlns:a16="http://schemas.microsoft.com/office/drawing/2014/main" id="{EA80E38B-48AB-C4FF-38E0-92BE7CF05CDC}"/>
                  </a:ext>
                </a:extLst>
              </p:cNvPr>
              <p:cNvSpPr/>
              <p:nvPr/>
            </p:nvSpPr>
            <p:spPr>
              <a:xfrm>
                <a:off x="2609327" y="3179466"/>
                <a:ext cx="221931" cy="308353"/>
              </a:xfrm>
              <a:custGeom>
                <a:avLst/>
                <a:gdLst/>
                <a:ahLst/>
                <a:cxnLst/>
                <a:rect l="l" t="t" r="r" b="b"/>
                <a:pathLst>
                  <a:path w="10308" h="14322" extrusionOk="0">
                    <a:moveTo>
                      <a:pt x="5154" y="0"/>
                    </a:moveTo>
                    <a:cubicBezTo>
                      <a:pt x="2306" y="0"/>
                      <a:pt x="0" y="3201"/>
                      <a:pt x="0" y="7161"/>
                    </a:cubicBezTo>
                    <a:cubicBezTo>
                      <a:pt x="0" y="11094"/>
                      <a:pt x="2306" y="14322"/>
                      <a:pt x="5154" y="14322"/>
                    </a:cubicBezTo>
                    <a:cubicBezTo>
                      <a:pt x="8002" y="14322"/>
                      <a:pt x="10307" y="11094"/>
                      <a:pt x="10307" y="7161"/>
                    </a:cubicBezTo>
                    <a:cubicBezTo>
                      <a:pt x="10307" y="3201"/>
                      <a:pt x="8002" y="0"/>
                      <a:pt x="5154" y="0"/>
                    </a:cubicBezTo>
                    <a:close/>
                  </a:path>
                </a:pathLst>
              </a:custGeom>
              <a:solidFill>
                <a:srgbClr val="FDB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2488;p53">
                <a:extLst>
                  <a:ext uri="{FF2B5EF4-FFF2-40B4-BE49-F238E27FC236}">
                    <a16:creationId xmlns:a16="http://schemas.microsoft.com/office/drawing/2014/main" id="{954EEA1D-607C-942D-9756-9E165A397682}"/>
                  </a:ext>
                </a:extLst>
              </p:cNvPr>
              <p:cNvSpPr/>
              <p:nvPr/>
            </p:nvSpPr>
            <p:spPr>
              <a:xfrm>
                <a:off x="2628596" y="3217422"/>
                <a:ext cx="166448" cy="232438"/>
              </a:xfrm>
              <a:custGeom>
                <a:avLst/>
                <a:gdLst/>
                <a:ahLst/>
                <a:cxnLst/>
                <a:rect l="l" t="t" r="r" b="b"/>
                <a:pathLst>
                  <a:path w="7731" h="10796" fill="none" extrusionOk="0">
                    <a:moveTo>
                      <a:pt x="7730" y="5398"/>
                    </a:moveTo>
                    <a:cubicBezTo>
                      <a:pt x="7730" y="8382"/>
                      <a:pt x="6022" y="10796"/>
                      <a:pt x="3879" y="10796"/>
                    </a:cubicBezTo>
                    <a:cubicBezTo>
                      <a:pt x="1736" y="10796"/>
                      <a:pt x="0" y="8382"/>
                      <a:pt x="0" y="5398"/>
                    </a:cubicBezTo>
                    <a:cubicBezTo>
                      <a:pt x="0" y="2414"/>
                      <a:pt x="1736" y="0"/>
                      <a:pt x="3879" y="0"/>
                    </a:cubicBezTo>
                    <a:cubicBezTo>
                      <a:pt x="6022" y="0"/>
                      <a:pt x="7730" y="2414"/>
                      <a:pt x="7730" y="5398"/>
                    </a:cubicBezTo>
                    <a:close/>
                  </a:path>
                </a:pathLst>
              </a:custGeom>
              <a:noFill/>
              <a:ln w="8825" cap="flat" cmpd="sng">
                <a:solidFill>
                  <a:srgbClr val="D38620"/>
                </a:solidFill>
                <a:prstDash val="solid"/>
                <a:miter lim="27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2489;p53">
                <a:extLst>
                  <a:ext uri="{FF2B5EF4-FFF2-40B4-BE49-F238E27FC236}">
                    <a16:creationId xmlns:a16="http://schemas.microsoft.com/office/drawing/2014/main" id="{483D5B02-71BC-B0B5-6121-00FD25087DF9}"/>
                  </a:ext>
                </a:extLst>
              </p:cNvPr>
              <p:cNvSpPr/>
              <p:nvPr/>
            </p:nvSpPr>
            <p:spPr>
              <a:xfrm>
                <a:off x="2594730" y="3295079"/>
                <a:ext cx="153014" cy="74192"/>
              </a:xfrm>
              <a:custGeom>
                <a:avLst/>
                <a:gdLst/>
                <a:ahLst/>
                <a:cxnLst/>
                <a:rect l="l" t="t" r="r" b="b"/>
                <a:pathLst>
                  <a:path w="7107" h="3446" extrusionOk="0">
                    <a:moveTo>
                      <a:pt x="1709" y="1"/>
                    </a:moveTo>
                    <a:cubicBezTo>
                      <a:pt x="759" y="1"/>
                      <a:pt x="0" y="760"/>
                      <a:pt x="0" y="1710"/>
                    </a:cubicBezTo>
                    <a:cubicBezTo>
                      <a:pt x="0" y="2713"/>
                      <a:pt x="759" y="3445"/>
                      <a:pt x="1709" y="3445"/>
                    </a:cubicBezTo>
                    <a:lnTo>
                      <a:pt x="5371" y="3445"/>
                    </a:lnTo>
                    <a:cubicBezTo>
                      <a:pt x="6320" y="3445"/>
                      <a:pt x="7106" y="2659"/>
                      <a:pt x="7106" y="1710"/>
                    </a:cubicBezTo>
                    <a:cubicBezTo>
                      <a:pt x="7106" y="760"/>
                      <a:pt x="6320" y="1"/>
                      <a:pt x="5371" y="1"/>
                    </a:cubicBezTo>
                    <a:close/>
                  </a:path>
                </a:pathLst>
              </a:custGeom>
              <a:solidFill>
                <a:srgbClr val="196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2" name="Google Shape;2490;p53">
              <a:extLst>
                <a:ext uri="{FF2B5EF4-FFF2-40B4-BE49-F238E27FC236}">
                  <a16:creationId xmlns:a16="http://schemas.microsoft.com/office/drawing/2014/main" id="{D95E5FF5-7B8F-BFFF-B656-64A7B65B51C3}"/>
                </a:ext>
              </a:extLst>
            </p:cNvPr>
            <p:cNvSpPr/>
            <p:nvPr/>
          </p:nvSpPr>
          <p:spPr>
            <a:xfrm>
              <a:off x="5186091" y="2258937"/>
              <a:ext cx="214567" cy="838724"/>
            </a:xfrm>
            <a:custGeom>
              <a:avLst/>
              <a:gdLst/>
              <a:ahLst/>
              <a:cxnLst/>
              <a:rect l="l" t="t" r="r" b="b"/>
              <a:pathLst>
                <a:path w="10145" h="39656" fill="none" extrusionOk="0">
                  <a:moveTo>
                    <a:pt x="2388" y="0"/>
                  </a:moveTo>
                  <a:cubicBezTo>
                    <a:pt x="2388" y="0"/>
                    <a:pt x="1" y="30514"/>
                    <a:pt x="10145" y="39655"/>
                  </a:cubicBezTo>
                </a:path>
              </a:pathLst>
            </a:custGeom>
            <a:noFill/>
            <a:ln w="30525" cap="flat" cmpd="sng">
              <a:solidFill>
                <a:srgbClr val="FFFFFF"/>
              </a:solidFill>
              <a:prstDash val="solid"/>
              <a:miter lim="27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2491;p53">
              <a:extLst>
                <a:ext uri="{FF2B5EF4-FFF2-40B4-BE49-F238E27FC236}">
                  <a16:creationId xmlns:a16="http://schemas.microsoft.com/office/drawing/2014/main" id="{51CFD9A8-45C9-0FDC-1C2F-2BC85EA422C7}"/>
                </a:ext>
              </a:extLst>
            </p:cNvPr>
            <p:cNvSpPr/>
            <p:nvPr/>
          </p:nvSpPr>
          <p:spPr>
            <a:xfrm rot="350230" flipH="1">
              <a:off x="4782182" y="3019336"/>
              <a:ext cx="221945" cy="315941"/>
            </a:xfrm>
            <a:custGeom>
              <a:avLst/>
              <a:gdLst/>
              <a:ahLst/>
              <a:cxnLst/>
              <a:rect l="l" t="t" r="r" b="b"/>
              <a:pathLst>
                <a:path w="10309" h="14675" extrusionOk="0">
                  <a:moveTo>
                    <a:pt x="3337" y="1"/>
                  </a:moveTo>
                  <a:cubicBezTo>
                    <a:pt x="2252" y="1032"/>
                    <a:pt x="1" y="14675"/>
                    <a:pt x="1" y="14675"/>
                  </a:cubicBezTo>
                  <a:cubicBezTo>
                    <a:pt x="1" y="14675"/>
                    <a:pt x="1710" y="14376"/>
                    <a:pt x="4531" y="13590"/>
                  </a:cubicBezTo>
                  <a:cubicBezTo>
                    <a:pt x="7352" y="12776"/>
                    <a:pt x="7460" y="10335"/>
                    <a:pt x="7460" y="10335"/>
                  </a:cubicBezTo>
                  <a:cubicBezTo>
                    <a:pt x="7460" y="10335"/>
                    <a:pt x="8355" y="10199"/>
                    <a:pt x="9304" y="9874"/>
                  </a:cubicBezTo>
                  <a:cubicBezTo>
                    <a:pt x="10037" y="9413"/>
                    <a:pt x="9630" y="6917"/>
                    <a:pt x="9630" y="6917"/>
                  </a:cubicBezTo>
                  <a:cubicBezTo>
                    <a:pt x="9630" y="6917"/>
                    <a:pt x="10200" y="6592"/>
                    <a:pt x="10308" y="5344"/>
                  </a:cubicBezTo>
                  <a:cubicBezTo>
                    <a:pt x="10064" y="3635"/>
                    <a:pt x="3337" y="1"/>
                    <a:pt x="3337" y="1"/>
                  </a:cubicBezTo>
                  <a:close/>
                </a:path>
              </a:pathLst>
            </a:custGeom>
            <a:solidFill>
              <a:srgbClr val="E09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2492;p53">
              <a:extLst>
                <a:ext uri="{FF2B5EF4-FFF2-40B4-BE49-F238E27FC236}">
                  <a16:creationId xmlns:a16="http://schemas.microsoft.com/office/drawing/2014/main" id="{E1BC0770-C1FD-5AA6-E472-604742B74D30}"/>
                </a:ext>
              </a:extLst>
            </p:cNvPr>
            <p:cNvSpPr/>
            <p:nvPr/>
          </p:nvSpPr>
          <p:spPr>
            <a:xfrm rot="350230" flipH="1">
              <a:off x="4946665" y="2322210"/>
              <a:ext cx="1311001" cy="1189339"/>
            </a:xfrm>
            <a:custGeom>
              <a:avLst/>
              <a:gdLst/>
              <a:ahLst/>
              <a:cxnLst/>
              <a:rect l="l" t="t" r="r" b="b"/>
              <a:pathLst>
                <a:path w="60894" h="55243" extrusionOk="0">
                  <a:moveTo>
                    <a:pt x="45297" y="0"/>
                  </a:moveTo>
                  <a:lnTo>
                    <a:pt x="45297" y="0"/>
                  </a:lnTo>
                  <a:cubicBezTo>
                    <a:pt x="45297" y="0"/>
                    <a:pt x="33444" y="136"/>
                    <a:pt x="27287" y="13887"/>
                  </a:cubicBezTo>
                  <a:cubicBezTo>
                    <a:pt x="15380" y="30596"/>
                    <a:pt x="9792" y="36807"/>
                    <a:pt x="9792" y="36807"/>
                  </a:cubicBezTo>
                  <a:cubicBezTo>
                    <a:pt x="9792" y="36807"/>
                    <a:pt x="0" y="49908"/>
                    <a:pt x="7812" y="53814"/>
                  </a:cubicBezTo>
                  <a:cubicBezTo>
                    <a:pt x="9950" y="54844"/>
                    <a:pt x="12597" y="55243"/>
                    <a:pt x="15481" y="55243"/>
                  </a:cubicBezTo>
                  <a:cubicBezTo>
                    <a:pt x="22767" y="55243"/>
                    <a:pt x="31567" y="52702"/>
                    <a:pt x="37513" y="51400"/>
                  </a:cubicBezTo>
                  <a:cubicBezTo>
                    <a:pt x="41649" y="50505"/>
                    <a:pt x="46023" y="50321"/>
                    <a:pt x="49590" y="50321"/>
                  </a:cubicBezTo>
                  <a:cubicBezTo>
                    <a:pt x="52059" y="50321"/>
                    <a:pt x="54142" y="50409"/>
                    <a:pt x="55491" y="50409"/>
                  </a:cubicBezTo>
                  <a:cubicBezTo>
                    <a:pt x="56091" y="50409"/>
                    <a:pt x="56545" y="50392"/>
                    <a:pt x="56825" y="50342"/>
                  </a:cubicBezTo>
                  <a:cubicBezTo>
                    <a:pt x="58615" y="50043"/>
                    <a:pt x="59483" y="48687"/>
                    <a:pt x="59293" y="47521"/>
                  </a:cubicBezTo>
                  <a:cubicBezTo>
                    <a:pt x="59076" y="46273"/>
                    <a:pt x="59022" y="45541"/>
                    <a:pt x="59863" y="44483"/>
                  </a:cubicBezTo>
                  <a:cubicBezTo>
                    <a:pt x="60704" y="43452"/>
                    <a:pt x="60894" y="42232"/>
                    <a:pt x="60432" y="40740"/>
                  </a:cubicBezTo>
                  <a:cubicBezTo>
                    <a:pt x="59998" y="39248"/>
                    <a:pt x="60785" y="37892"/>
                    <a:pt x="60677" y="36536"/>
                  </a:cubicBezTo>
                  <a:cubicBezTo>
                    <a:pt x="60599" y="35243"/>
                    <a:pt x="56601" y="33950"/>
                    <a:pt x="54160" y="33950"/>
                  </a:cubicBezTo>
                  <a:cubicBezTo>
                    <a:pt x="54041" y="33950"/>
                    <a:pt x="53925" y="33953"/>
                    <a:pt x="53814" y="33959"/>
                  </a:cubicBezTo>
                  <a:cubicBezTo>
                    <a:pt x="51400" y="34068"/>
                    <a:pt x="41283" y="36536"/>
                    <a:pt x="37214" y="36671"/>
                  </a:cubicBezTo>
                  <a:cubicBezTo>
                    <a:pt x="33146" y="36780"/>
                    <a:pt x="32251" y="36970"/>
                    <a:pt x="32251" y="36970"/>
                  </a:cubicBezTo>
                  <a:lnTo>
                    <a:pt x="42476" y="22648"/>
                  </a:lnTo>
                  <a:cubicBezTo>
                    <a:pt x="42476" y="22621"/>
                    <a:pt x="50478" y="10714"/>
                    <a:pt x="45297" y="0"/>
                  </a:cubicBezTo>
                  <a:close/>
                </a:path>
              </a:pathLst>
            </a:custGeom>
            <a:solidFill>
              <a:srgbClr val="E09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2493;p53">
              <a:extLst>
                <a:ext uri="{FF2B5EF4-FFF2-40B4-BE49-F238E27FC236}">
                  <a16:creationId xmlns:a16="http://schemas.microsoft.com/office/drawing/2014/main" id="{89C6BA1F-45D2-9B6C-A55E-1BD2F415C948}"/>
                </a:ext>
              </a:extLst>
            </p:cNvPr>
            <p:cNvSpPr/>
            <p:nvPr/>
          </p:nvSpPr>
          <p:spPr>
            <a:xfrm rot="350230" flipH="1">
              <a:off x="5861202" y="3317382"/>
              <a:ext cx="258114" cy="236542"/>
            </a:xfrm>
            <a:custGeom>
              <a:avLst/>
              <a:gdLst/>
              <a:ahLst/>
              <a:cxnLst/>
              <a:rect l="l" t="t" r="r" b="b"/>
              <a:pathLst>
                <a:path w="11989" h="10987" extrusionOk="0">
                  <a:moveTo>
                    <a:pt x="1655" y="0"/>
                  </a:moveTo>
                  <a:lnTo>
                    <a:pt x="1655" y="0"/>
                  </a:lnTo>
                  <a:cubicBezTo>
                    <a:pt x="298" y="3662"/>
                    <a:pt x="0" y="7676"/>
                    <a:pt x="3743" y="9575"/>
                  </a:cubicBezTo>
                  <a:cubicBezTo>
                    <a:pt x="5946" y="10598"/>
                    <a:pt x="8708" y="10987"/>
                    <a:pt x="11684" y="10987"/>
                  </a:cubicBezTo>
                  <a:cubicBezTo>
                    <a:pt x="11785" y="10987"/>
                    <a:pt x="11887" y="10986"/>
                    <a:pt x="11989" y="10985"/>
                  </a:cubicBezTo>
                  <a:cubicBezTo>
                    <a:pt x="11799" y="5208"/>
                    <a:pt x="7323" y="543"/>
                    <a:pt x="1655" y="0"/>
                  </a:cubicBezTo>
                  <a:close/>
                </a:path>
              </a:pathLst>
            </a:custGeom>
            <a:solidFill>
              <a:srgbClr val="C67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2494;p53">
              <a:extLst>
                <a:ext uri="{FF2B5EF4-FFF2-40B4-BE49-F238E27FC236}">
                  <a16:creationId xmlns:a16="http://schemas.microsoft.com/office/drawing/2014/main" id="{EE87305B-02C3-30A1-3922-B30A1F095B35}"/>
                </a:ext>
              </a:extLst>
            </p:cNvPr>
            <p:cNvSpPr/>
            <p:nvPr/>
          </p:nvSpPr>
          <p:spPr>
            <a:xfrm rot="350230" flipH="1">
              <a:off x="5543501" y="3107134"/>
              <a:ext cx="373747" cy="33887"/>
            </a:xfrm>
            <a:custGeom>
              <a:avLst/>
              <a:gdLst/>
              <a:ahLst/>
              <a:cxnLst/>
              <a:rect l="l" t="t" r="r" b="b"/>
              <a:pathLst>
                <a:path w="17360" h="1574" fill="none" extrusionOk="0">
                  <a:moveTo>
                    <a:pt x="17360" y="1140"/>
                  </a:moveTo>
                  <a:cubicBezTo>
                    <a:pt x="17360" y="1140"/>
                    <a:pt x="5751" y="0"/>
                    <a:pt x="0" y="1574"/>
                  </a:cubicBezTo>
                </a:path>
              </a:pathLst>
            </a:custGeom>
            <a:noFill/>
            <a:ln w="8825" cap="flat" cmpd="sng">
              <a:solidFill>
                <a:srgbClr val="721917"/>
              </a:solidFill>
              <a:prstDash val="solid"/>
              <a:miter lim="27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2495;p53">
              <a:extLst>
                <a:ext uri="{FF2B5EF4-FFF2-40B4-BE49-F238E27FC236}">
                  <a16:creationId xmlns:a16="http://schemas.microsoft.com/office/drawing/2014/main" id="{367C8146-AB62-0C13-6C31-811492360354}"/>
                </a:ext>
              </a:extLst>
            </p:cNvPr>
            <p:cNvSpPr/>
            <p:nvPr/>
          </p:nvSpPr>
          <p:spPr>
            <a:xfrm rot="350230" flipH="1">
              <a:off x="4801624" y="3114544"/>
              <a:ext cx="95202" cy="49065"/>
            </a:xfrm>
            <a:custGeom>
              <a:avLst/>
              <a:gdLst/>
              <a:ahLst/>
              <a:cxnLst/>
              <a:rect l="l" t="t" r="r" b="b"/>
              <a:pathLst>
                <a:path w="4422" h="2279" fill="none" extrusionOk="0">
                  <a:moveTo>
                    <a:pt x="4422" y="2278"/>
                  </a:moveTo>
                  <a:lnTo>
                    <a:pt x="0" y="0"/>
                  </a:lnTo>
                </a:path>
              </a:pathLst>
            </a:custGeom>
            <a:noFill/>
            <a:ln w="8825" cap="flat" cmpd="sng">
              <a:solidFill>
                <a:srgbClr val="721917"/>
              </a:solidFill>
              <a:prstDash val="solid"/>
              <a:miter lim="27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2496;p53">
              <a:extLst>
                <a:ext uri="{FF2B5EF4-FFF2-40B4-BE49-F238E27FC236}">
                  <a16:creationId xmlns:a16="http://schemas.microsoft.com/office/drawing/2014/main" id="{1D54CD19-C09A-A015-CEA7-1928C292E287}"/>
                </a:ext>
              </a:extLst>
            </p:cNvPr>
            <p:cNvSpPr/>
            <p:nvPr/>
          </p:nvSpPr>
          <p:spPr>
            <a:xfrm rot="350230" flipH="1">
              <a:off x="4838618" y="3219710"/>
              <a:ext cx="70680" cy="21056"/>
            </a:xfrm>
            <a:custGeom>
              <a:avLst/>
              <a:gdLst/>
              <a:ahLst/>
              <a:cxnLst/>
              <a:rect l="l" t="t" r="r" b="b"/>
              <a:pathLst>
                <a:path w="3283" h="978" fill="none" extrusionOk="0">
                  <a:moveTo>
                    <a:pt x="3283" y="977"/>
                  </a:moveTo>
                  <a:lnTo>
                    <a:pt x="1" y="1"/>
                  </a:lnTo>
                </a:path>
              </a:pathLst>
            </a:custGeom>
            <a:noFill/>
            <a:ln w="8825" cap="flat" cmpd="sng">
              <a:solidFill>
                <a:srgbClr val="721917"/>
              </a:solidFill>
              <a:prstDash val="solid"/>
              <a:miter lim="27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2497;p53">
              <a:extLst>
                <a:ext uri="{FF2B5EF4-FFF2-40B4-BE49-F238E27FC236}">
                  <a16:creationId xmlns:a16="http://schemas.microsoft.com/office/drawing/2014/main" id="{1AEAA70C-9EF1-2282-1D32-6399D7EC3BBD}"/>
                </a:ext>
              </a:extLst>
            </p:cNvPr>
            <p:cNvSpPr/>
            <p:nvPr/>
          </p:nvSpPr>
          <p:spPr>
            <a:xfrm rot="350230" flipH="1">
              <a:off x="4848975" y="3280717"/>
              <a:ext cx="61337" cy="5856"/>
            </a:xfrm>
            <a:custGeom>
              <a:avLst/>
              <a:gdLst/>
              <a:ahLst/>
              <a:cxnLst/>
              <a:rect l="l" t="t" r="r" b="b"/>
              <a:pathLst>
                <a:path w="2849" h="272" fill="none" extrusionOk="0">
                  <a:moveTo>
                    <a:pt x="2849" y="0"/>
                  </a:moveTo>
                  <a:lnTo>
                    <a:pt x="1" y="272"/>
                  </a:lnTo>
                </a:path>
              </a:pathLst>
            </a:custGeom>
            <a:noFill/>
            <a:ln w="8825" cap="flat" cmpd="sng">
              <a:solidFill>
                <a:srgbClr val="721917"/>
              </a:solidFill>
              <a:prstDash val="solid"/>
              <a:miter lim="27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B3EDD-6EC9-AB31-3161-335CC03DECDB}"/>
              </a:ext>
            </a:extLst>
          </p:cNvPr>
          <p:cNvSpPr>
            <a:spLocks noGrp="1"/>
          </p:cNvSpPr>
          <p:nvPr>
            <p:ph type="title"/>
          </p:nvPr>
        </p:nvSpPr>
        <p:spPr>
          <a:xfrm>
            <a:off x="544580" y="2035650"/>
            <a:ext cx="4460301" cy="1072200"/>
          </a:xfrm>
        </p:spPr>
        <p:txBody>
          <a:bodyPr/>
          <a:lstStyle/>
          <a:p>
            <a:r>
              <a:rPr lang="en-US" sz="4800" dirty="0"/>
              <a:t>Project Specifications</a:t>
            </a:r>
          </a:p>
        </p:txBody>
      </p:sp>
      <p:sp>
        <p:nvSpPr>
          <p:cNvPr id="5" name="Google Shape;1107;p35">
            <a:extLst>
              <a:ext uri="{FF2B5EF4-FFF2-40B4-BE49-F238E27FC236}">
                <a16:creationId xmlns:a16="http://schemas.microsoft.com/office/drawing/2014/main" id="{CC4E6B3E-0065-1131-970D-9AFF0118375E}"/>
              </a:ext>
            </a:extLst>
          </p:cNvPr>
          <p:cNvSpPr/>
          <p:nvPr/>
        </p:nvSpPr>
        <p:spPr>
          <a:xfrm>
            <a:off x="5450475" y="1639493"/>
            <a:ext cx="1864500" cy="186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8000" b="1" dirty="0">
                <a:latin typeface="Quicksand" panose="020B0604020202020204" charset="0"/>
              </a:rPr>
              <a:t>2</a:t>
            </a:r>
            <a:endParaRPr sz="8000" b="1" dirty="0">
              <a:latin typeface="Quicksand" panose="020B0604020202020204" charset="0"/>
            </a:endParaRPr>
          </a:p>
        </p:txBody>
      </p:sp>
    </p:spTree>
    <p:extLst>
      <p:ext uri="{BB962C8B-B14F-4D97-AF65-F5344CB8AC3E}">
        <p14:creationId xmlns:p14="http://schemas.microsoft.com/office/powerpoint/2010/main" val="103647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accent1">
                <a:lumMod val="45000"/>
                <a:lumOff val="55000"/>
              </a:schemeClr>
            </a:gs>
          </a:gsLst>
          <a:lin ang="5400000" scaled="1"/>
        </a:gradFill>
        <a:effectLst/>
      </p:bgPr>
    </p:bg>
    <p:spTree>
      <p:nvGrpSpPr>
        <p:cNvPr id="1" name="Shape 1036"/>
        <p:cNvGrpSpPr/>
        <p:nvPr/>
      </p:nvGrpSpPr>
      <p:grpSpPr>
        <a:xfrm>
          <a:off x="0" y="0"/>
          <a:ext cx="0" cy="0"/>
          <a:chOff x="0" y="0"/>
          <a:chExt cx="0" cy="0"/>
        </a:xfrm>
      </p:grpSpPr>
      <p:sp>
        <p:nvSpPr>
          <p:cNvPr id="1037" name="Google Shape;1037;p33"/>
          <p:cNvSpPr txBox="1">
            <a:spLocks noGrp="1"/>
          </p:cNvSpPr>
          <p:nvPr>
            <p:ph type="title"/>
          </p:nvPr>
        </p:nvSpPr>
        <p:spPr>
          <a:xfrm>
            <a:off x="1642537" y="1359657"/>
            <a:ext cx="2741700" cy="254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Code Management</a:t>
            </a:r>
            <a:endParaRPr dirty="0"/>
          </a:p>
        </p:txBody>
      </p:sp>
      <p:sp>
        <p:nvSpPr>
          <p:cNvPr id="1038" name="Google Shape;1038;p33"/>
          <p:cNvSpPr txBox="1">
            <a:spLocks noGrp="1"/>
          </p:cNvSpPr>
          <p:nvPr>
            <p:ph type="subTitle" idx="1"/>
          </p:nvPr>
        </p:nvSpPr>
        <p:spPr>
          <a:xfrm>
            <a:off x="1643437" y="1643006"/>
            <a:ext cx="2815784" cy="508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Git and GitHub</a:t>
            </a:r>
          </a:p>
          <a:p>
            <a:pPr marL="0" lvl="0" indent="0" algn="l" rtl="0">
              <a:spcBef>
                <a:spcPts val="0"/>
              </a:spcBef>
              <a:spcAft>
                <a:spcPts val="0"/>
              </a:spcAft>
            </a:pPr>
            <a:r>
              <a:rPr lang="en-US" dirty="0"/>
              <a:t>Each platform on different repo</a:t>
            </a:r>
            <a:endParaRPr dirty="0"/>
          </a:p>
        </p:txBody>
      </p:sp>
      <p:sp>
        <p:nvSpPr>
          <p:cNvPr id="1039" name="Google Shape;1039;p33"/>
          <p:cNvSpPr txBox="1">
            <a:spLocks noGrp="1"/>
          </p:cNvSpPr>
          <p:nvPr>
            <p:ph type="title" idx="3"/>
          </p:nvPr>
        </p:nvSpPr>
        <p:spPr>
          <a:xfrm>
            <a:off x="713250"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b="0" dirty="0"/>
              <a:t>Project </a:t>
            </a:r>
            <a:r>
              <a:rPr lang="en-US" dirty="0"/>
              <a:t>Specifications</a:t>
            </a:r>
            <a:endParaRPr lang="en-US" b="0" dirty="0"/>
          </a:p>
        </p:txBody>
      </p:sp>
      <p:sp>
        <p:nvSpPr>
          <p:cNvPr id="1040" name="Google Shape;1040;p33"/>
          <p:cNvSpPr txBox="1">
            <a:spLocks noGrp="1"/>
          </p:cNvSpPr>
          <p:nvPr>
            <p:ph type="title" idx="4"/>
          </p:nvPr>
        </p:nvSpPr>
        <p:spPr>
          <a:xfrm>
            <a:off x="1642537" y="2430882"/>
            <a:ext cx="2741700" cy="2544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dirty="0"/>
              <a:t>Database</a:t>
            </a:r>
            <a:endParaRPr dirty="0"/>
          </a:p>
        </p:txBody>
      </p:sp>
      <p:sp>
        <p:nvSpPr>
          <p:cNvPr id="1041" name="Google Shape;1041;p33"/>
          <p:cNvSpPr txBox="1">
            <a:spLocks noGrp="1"/>
          </p:cNvSpPr>
          <p:nvPr>
            <p:ph type="subTitle" idx="5"/>
          </p:nvPr>
        </p:nvSpPr>
        <p:spPr>
          <a:xfrm>
            <a:off x="1643437" y="2714231"/>
            <a:ext cx="2739900" cy="508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MySQL on PlanetScale</a:t>
            </a:r>
          </a:p>
          <a:p>
            <a:pPr marL="0" lvl="0" indent="0" algn="l" rtl="0">
              <a:spcBef>
                <a:spcPts val="0"/>
              </a:spcBef>
              <a:spcAft>
                <a:spcPts val="0"/>
              </a:spcAft>
            </a:pPr>
            <a:r>
              <a:rPr lang="en" dirty="0"/>
              <a:t>Scalability and analytics</a:t>
            </a:r>
          </a:p>
        </p:txBody>
      </p:sp>
      <p:sp>
        <p:nvSpPr>
          <p:cNvPr id="1042" name="Google Shape;1042;p33"/>
          <p:cNvSpPr txBox="1">
            <a:spLocks noGrp="1"/>
          </p:cNvSpPr>
          <p:nvPr>
            <p:ph type="title" idx="7"/>
          </p:nvPr>
        </p:nvSpPr>
        <p:spPr>
          <a:xfrm>
            <a:off x="1642537" y="3541707"/>
            <a:ext cx="2741700" cy="254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API</a:t>
            </a:r>
            <a:endParaRPr dirty="0"/>
          </a:p>
        </p:txBody>
      </p:sp>
      <p:sp>
        <p:nvSpPr>
          <p:cNvPr id="1043" name="Google Shape;1043;p33"/>
          <p:cNvSpPr txBox="1">
            <a:spLocks noGrp="1"/>
          </p:cNvSpPr>
          <p:nvPr>
            <p:ph type="subTitle" idx="8"/>
          </p:nvPr>
        </p:nvSpPr>
        <p:spPr>
          <a:xfrm>
            <a:off x="1643437" y="3825056"/>
            <a:ext cx="2739900" cy="508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TypeScript with tRPC</a:t>
            </a:r>
          </a:p>
          <a:p>
            <a:pPr marL="0" lvl="0" indent="0" algn="l" rtl="0">
              <a:spcBef>
                <a:spcPts val="0"/>
              </a:spcBef>
              <a:spcAft>
                <a:spcPts val="0"/>
              </a:spcAft>
            </a:pPr>
            <a:r>
              <a:rPr lang="en" dirty="0"/>
              <a:t>Developer experience and reduced boilerplate</a:t>
            </a:r>
            <a:endParaRPr dirty="0"/>
          </a:p>
        </p:txBody>
      </p:sp>
      <p:sp>
        <p:nvSpPr>
          <p:cNvPr id="1044" name="Google Shape;1044;p33"/>
          <p:cNvSpPr txBox="1">
            <a:spLocks noGrp="1"/>
          </p:cNvSpPr>
          <p:nvPr>
            <p:ph type="title" idx="13"/>
          </p:nvPr>
        </p:nvSpPr>
        <p:spPr>
          <a:xfrm>
            <a:off x="5642404" y="1333069"/>
            <a:ext cx="2741700" cy="25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Frontend</a:t>
            </a:r>
            <a:endParaRPr dirty="0"/>
          </a:p>
        </p:txBody>
      </p:sp>
      <p:sp>
        <p:nvSpPr>
          <p:cNvPr id="1045" name="Google Shape;1045;p33"/>
          <p:cNvSpPr txBox="1">
            <a:spLocks noGrp="1"/>
          </p:cNvSpPr>
          <p:nvPr>
            <p:ph type="subTitle" idx="14"/>
          </p:nvPr>
        </p:nvSpPr>
        <p:spPr>
          <a:xfrm>
            <a:off x="5643304" y="1616418"/>
            <a:ext cx="2739900" cy="508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Web: Next.js</a:t>
            </a:r>
          </a:p>
          <a:p>
            <a:pPr marL="285750" lvl="0" indent="-285750" algn="l" rtl="0">
              <a:spcBef>
                <a:spcPts val="0"/>
              </a:spcBef>
              <a:spcAft>
                <a:spcPts val="0"/>
              </a:spcAft>
              <a:buFont typeface="Arial" panose="020B0604020202020204" pitchFamily="34" charset="0"/>
              <a:buChar char="•"/>
            </a:pPr>
            <a:r>
              <a:rPr lang="en" dirty="0"/>
              <a:t>SSR, SEO</a:t>
            </a:r>
          </a:p>
          <a:p>
            <a:pPr marL="0" lvl="0" indent="0" algn="l" rtl="0">
              <a:spcBef>
                <a:spcPts val="0"/>
              </a:spcBef>
              <a:spcAft>
                <a:spcPts val="0"/>
              </a:spcAft>
              <a:buNone/>
            </a:pPr>
            <a:r>
              <a:rPr lang="en" dirty="0"/>
              <a:t>Mobile: React Native</a:t>
            </a:r>
          </a:p>
          <a:p>
            <a:pPr marL="285750" lvl="0" indent="-285750" algn="l" rtl="0">
              <a:spcBef>
                <a:spcPts val="0"/>
              </a:spcBef>
              <a:spcAft>
                <a:spcPts val="0"/>
              </a:spcAft>
              <a:buFont typeface="Arial" panose="020B0604020202020204" pitchFamily="34" charset="0"/>
              <a:buChar char="•"/>
            </a:pPr>
            <a:r>
              <a:rPr lang="en-US" dirty="0"/>
              <a:t>Android and iOS</a:t>
            </a:r>
          </a:p>
          <a:p>
            <a:pPr marL="0" lvl="0" indent="0" algn="l" rtl="0">
              <a:spcBef>
                <a:spcPts val="0"/>
              </a:spcBef>
              <a:spcAft>
                <a:spcPts val="0"/>
              </a:spcAft>
            </a:pPr>
            <a:r>
              <a:rPr lang="en-US" dirty="0"/>
              <a:t>Tailwind CSS</a:t>
            </a:r>
            <a:endParaRPr dirty="0"/>
          </a:p>
        </p:txBody>
      </p:sp>
      <p:sp>
        <p:nvSpPr>
          <p:cNvPr id="1046" name="Google Shape;1046;p33"/>
          <p:cNvSpPr txBox="1">
            <a:spLocks noGrp="1"/>
          </p:cNvSpPr>
          <p:nvPr>
            <p:ph type="title" idx="16"/>
          </p:nvPr>
        </p:nvSpPr>
        <p:spPr>
          <a:xfrm>
            <a:off x="5632712" y="3062056"/>
            <a:ext cx="2741700" cy="25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Hosting</a:t>
            </a:r>
            <a:endParaRPr dirty="0"/>
          </a:p>
        </p:txBody>
      </p:sp>
      <p:sp>
        <p:nvSpPr>
          <p:cNvPr id="1047" name="Google Shape;1047;p33"/>
          <p:cNvSpPr txBox="1">
            <a:spLocks noGrp="1"/>
          </p:cNvSpPr>
          <p:nvPr>
            <p:ph type="subTitle" idx="17"/>
          </p:nvPr>
        </p:nvSpPr>
        <p:spPr>
          <a:xfrm>
            <a:off x="5633612" y="3345405"/>
            <a:ext cx="2739900" cy="508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Web: Vercel</a:t>
            </a:r>
          </a:p>
          <a:p>
            <a:pPr marL="0" lvl="0" indent="0" algn="l" rtl="0">
              <a:spcBef>
                <a:spcPts val="0"/>
              </a:spcBef>
              <a:spcAft>
                <a:spcPts val="0"/>
              </a:spcAft>
              <a:buNone/>
            </a:pPr>
            <a:r>
              <a:rPr lang="en" dirty="0"/>
              <a:t>Mobile: Google Play Store and App Store</a:t>
            </a:r>
            <a:endParaRPr dirty="0"/>
          </a:p>
        </p:txBody>
      </p:sp>
      <p:sp>
        <p:nvSpPr>
          <p:cNvPr id="1050" name="Google Shape;1050;p33"/>
          <p:cNvSpPr/>
          <p:nvPr/>
        </p:nvSpPr>
        <p:spPr>
          <a:xfrm>
            <a:off x="713250" y="1348320"/>
            <a:ext cx="772200" cy="77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3"/>
          <p:cNvSpPr txBox="1">
            <a:spLocks noGrp="1"/>
          </p:cNvSpPr>
          <p:nvPr>
            <p:ph type="title" idx="2"/>
          </p:nvPr>
        </p:nvSpPr>
        <p:spPr>
          <a:xfrm>
            <a:off x="759896" y="1360220"/>
            <a:ext cx="678900" cy="69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200"/>
              <a:t>01</a:t>
            </a:r>
            <a:endParaRPr sz="3200"/>
          </a:p>
        </p:txBody>
      </p:sp>
      <p:sp>
        <p:nvSpPr>
          <p:cNvPr id="1052" name="Google Shape;1052;p33"/>
          <p:cNvSpPr/>
          <p:nvPr/>
        </p:nvSpPr>
        <p:spPr>
          <a:xfrm>
            <a:off x="713250" y="2434170"/>
            <a:ext cx="772200" cy="77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3"/>
          <p:cNvSpPr txBox="1">
            <a:spLocks noGrp="1"/>
          </p:cNvSpPr>
          <p:nvPr>
            <p:ph type="title" idx="6"/>
          </p:nvPr>
        </p:nvSpPr>
        <p:spPr>
          <a:xfrm>
            <a:off x="759896" y="2446370"/>
            <a:ext cx="678900" cy="69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200"/>
              <a:t>02</a:t>
            </a:r>
            <a:endParaRPr sz="3200"/>
          </a:p>
        </p:txBody>
      </p:sp>
      <p:sp>
        <p:nvSpPr>
          <p:cNvPr id="1054" name="Google Shape;1054;p33"/>
          <p:cNvSpPr/>
          <p:nvPr/>
        </p:nvSpPr>
        <p:spPr>
          <a:xfrm>
            <a:off x="713250" y="3544995"/>
            <a:ext cx="772200" cy="77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3"/>
          <p:cNvSpPr txBox="1">
            <a:spLocks noGrp="1"/>
          </p:cNvSpPr>
          <p:nvPr>
            <p:ph type="title" idx="9"/>
          </p:nvPr>
        </p:nvSpPr>
        <p:spPr>
          <a:xfrm>
            <a:off x="759896" y="3555732"/>
            <a:ext cx="678900" cy="69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200" dirty="0"/>
              <a:t>03</a:t>
            </a:r>
            <a:endParaRPr sz="3200" dirty="0"/>
          </a:p>
        </p:txBody>
      </p:sp>
      <p:sp>
        <p:nvSpPr>
          <p:cNvPr id="1056" name="Google Shape;1056;p33"/>
          <p:cNvSpPr/>
          <p:nvPr/>
        </p:nvSpPr>
        <p:spPr>
          <a:xfrm>
            <a:off x="4712667" y="1309244"/>
            <a:ext cx="772200" cy="77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3"/>
          <p:cNvSpPr/>
          <p:nvPr/>
        </p:nvSpPr>
        <p:spPr>
          <a:xfrm>
            <a:off x="4702975" y="3052856"/>
            <a:ext cx="772200" cy="77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3"/>
          <p:cNvSpPr txBox="1">
            <a:spLocks noGrp="1"/>
          </p:cNvSpPr>
          <p:nvPr>
            <p:ph type="title" idx="15"/>
          </p:nvPr>
        </p:nvSpPr>
        <p:spPr>
          <a:xfrm>
            <a:off x="4759763" y="1333632"/>
            <a:ext cx="678900" cy="69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200"/>
              <a:t>04</a:t>
            </a:r>
            <a:endParaRPr sz="3200"/>
          </a:p>
        </p:txBody>
      </p:sp>
      <p:sp>
        <p:nvSpPr>
          <p:cNvPr id="1060" name="Google Shape;1060;p33"/>
          <p:cNvSpPr txBox="1">
            <a:spLocks noGrp="1"/>
          </p:cNvSpPr>
          <p:nvPr>
            <p:ph type="title" idx="18"/>
          </p:nvPr>
        </p:nvSpPr>
        <p:spPr>
          <a:xfrm>
            <a:off x="4750071" y="3077544"/>
            <a:ext cx="678900" cy="69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200" dirty="0"/>
              <a:t>05</a:t>
            </a:r>
            <a:endParaRPr sz="3200" dirty="0"/>
          </a:p>
        </p:txBody>
      </p:sp>
      <p:grpSp>
        <p:nvGrpSpPr>
          <p:cNvPr id="8" name="Google Shape;1029;p35">
            <a:extLst>
              <a:ext uri="{FF2B5EF4-FFF2-40B4-BE49-F238E27FC236}">
                <a16:creationId xmlns:a16="http://schemas.microsoft.com/office/drawing/2014/main" id="{93BF52D9-3E24-785B-F181-BD3BB817DFB9}"/>
              </a:ext>
            </a:extLst>
          </p:cNvPr>
          <p:cNvGrpSpPr/>
          <p:nvPr/>
        </p:nvGrpSpPr>
        <p:grpSpPr>
          <a:xfrm>
            <a:off x="7611355" y="4150463"/>
            <a:ext cx="668150" cy="465100"/>
            <a:chOff x="578100" y="3998000"/>
            <a:chExt cx="668150" cy="465100"/>
          </a:xfrm>
        </p:grpSpPr>
        <p:sp>
          <p:nvSpPr>
            <p:cNvPr id="9" name="Google Shape;1030;p35">
              <a:extLst>
                <a:ext uri="{FF2B5EF4-FFF2-40B4-BE49-F238E27FC236}">
                  <a16:creationId xmlns:a16="http://schemas.microsoft.com/office/drawing/2014/main" id="{83137EEF-AFF7-584A-D43E-79936B045AC4}"/>
                </a:ext>
              </a:extLst>
            </p:cNvPr>
            <p:cNvSpPr/>
            <p:nvPr/>
          </p:nvSpPr>
          <p:spPr>
            <a:xfrm>
              <a:off x="578100" y="4360350"/>
              <a:ext cx="391400" cy="30000"/>
            </a:xfrm>
            <a:custGeom>
              <a:avLst/>
              <a:gdLst/>
              <a:ahLst/>
              <a:cxnLst/>
              <a:rect l="l" t="t" r="r" b="b"/>
              <a:pathLst>
                <a:path w="15656" h="1200" extrusionOk="0">
                  <a:moveTo>
                    <a:pt x="7818" y="1"/>
                  </a:moveTo>
                  <a:cubicBezTo>
                    <a:pt x="3501" y="1"/>
                    <a:pt x="1" y="267"/>
                    <a:pt x="1" y="590"/>
                  </a:cubicBezTo>
                  <a:cubicBezTo>
                    <a:pt x="1" y="933"/>
                    <a:pt x="3501" y="1199"/>
                    <a:pt x="7818" y="1199"/>
                  </a:cubicBezTo>
                  <a:cubicBezTo>
                    <a:pt x="12155" y="1199"/>
                    <a:pt x="15655" y="933"/>
                    <a:pt x="15655" y="590"/>
                  </a:cubicBezTo>
                  <a:cubicBezTo>
                    <a:pt x="15655" y="267"/>
                    <a:pt x="12155" y="1"/>
                    <a:pt x="7818" y="1"/>
                  </a:cubicBezTo>
                  <a:close/>
                </a:path>
              </a:pathLst>
            </a:custGeom>
            <a:solidFill>
              <a:srgbClr val="D6AE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31;p35">
              <a:extLst>
                <a:ext uri="{FF2B5EF4-FFF2-40B4-BE49-F238E27FC236}">
                  <a16:creationId xmlns:a16="http://schemas.microsoft.com/office/drawing/2014/main" id="{E3BB1F40-1077-EC88-489F-206B47B4A422}"/>
                </a:ext>
              </a:extLst>
            </p:cNvPr>
            <p:cNvSpPr/>
            <p:nvPr/>
          </p:nvSpPr>
          <p:spPr>
            <a:xfrm>
              <a:off x="589525" y="4131625"/>
              <a:ext cx="354750" cy="243025"/>
            </a:xfrm>
            <a:custGeom>
              <a:avLst/>
              <a:gdLst/>
              <a:ahLst/>
              <a:cxnLst/>
              <a:rect l="l" t="t" r="r" b="b"/>
              <a:pathLst>
                <a:path w="14190" h="9721" extrusionOk="0">
                  <a:moveTo>
                    <a:pt x="5212" y="1"/>
                  </a:moveTo>
                  <a:cubicBezTo>
                    <a:pt x="2949" y="1"/>
                    <a:pt x="989" y="1636"/>
                    <a:pt x="647" y="3900"/>
                  </a:cubicBezTo>
                  <a:lnTo>
                    <a:pt x="267" y="6449"/>
                  </a:lnTo>
                  <a:cubicBezTo>
                    <a:pt x="0" y="8180"/>
                    <a:pt x="1332" y="9720"/>
                    <a:pt x="3063" y="9720"/>
                  </a:cubicBezTo>
                  <a:lnTo>
                    <a:pt x="11109" y="9720"/>
                  </a:lnTo>
                  <a:cubicBezTo>
                    <a:pt x="12858" y="9720"/>
                    <a:pt x="14190" y="8142"/>
                    <a:pt x="13905" y="6449"/>
                  </a:cubicBezTo>
                  <a:lnTo>
                    <a:pt x="13524" y="3900"/>
                  </a:lnTo>
                  <a:cubicBezTo>
                    <a:pt x="13163" y="1656"/>
                    <a:pt x="11242" y="1"/>
                    <a:pt x="89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32;p35">
              <a:extLst>
                <a:ext uri="{FF2B5EF4-FFF2-40B4-BE49-F238E27FC236}">
                  <a16:creationId xmlns:a16="http://schemas.microsoft.com/office/drawing/2014/main" id="{624E1308-4BD7-74BE-B949-D82F4D170589}"/>
                </a:ext>
              </a:extLst>
            </p:cNvPr>
            <p:cNvSpPr/>
            <p:nvPr/>
          </p:nvSpPr>
          <p:spPr>
            <a:xfrm>
              <a:off x="601400" y="3998000"/>
              <a:ext cx="321000" cy="217350"/>
            </a:xfrm>
            <a:custGeom>
              <a:avLst/>
              <a:gdLst/>
              <a:ahLst/>
              <a:cxnLst/>
              <a:rect l="l" t="t" r="r" b="b"/>
              <a:pathLst>
                <a:path w="12840" h="8694" extrusionOk="0">
                  <a:moveTo>
                    <a:pt x="9606" y="1332"/>
                  </a:moveTo>
                  <a:cubicBezTo>
                    <a:pt x="10196" y="1332"/>
                    <a:pt x="10710" y="1618"/>
                    <a:pt x="11052" y="2112"/>
                  </a:cubicBezTo>
                  <a:cubicBezTo>
                    <a:pt x="11375" y="2607"/>
                    <a:pt x="11432" y="3196"/>
                    <a:pt x="11185" y="3748"/>
                  </a:cubicBezTo>
                  <a:lnTo>
                    <a:pt x="9740" y="7077"/>
                  </a:lnTo>
                  <a:lnTo>
                    <a:pt x="6411" y="7343"/>
                  </a:lnTo>
                  <a:lnTo>
                    <a:pt x="3082" y="7077"/>
                  </a:lnTo>
                  <a:lnTo>
                    <a:pt x="1637" y="3748"/>
                  </a:lnTo>
                  <a:cubicBezTo>
                    <a:pt x="1408" y="3196"/>
                    <a:pt x="1447" y="2607"/>
                    <a:pt x="1789" y="2112"/>
                  </a:cubicBezTo>
                  <a:cubicBezTo>
                    <a:pt x="2112" y="1618"/>
                    <a:pt x="2645" y="1332"/>
                    <a:pt x="3234" y="1332"/>
                  </a:cubicBezTo>
                  <a:close/>
                  <a:moveTo>
                    <a:pt x="3196" y="1"/>
                  </a:moveTo>
                  <a:cubicBezTo>
                    <a:pt x="2169" y="1"/>
                    <a:pt x="1218" y="495"/>
                    <a:pt x="648" y="1370"/>
                  </a:cubicBezTo>
                  <a:cubicBezTo>
                    <a:pt x="77" y="2245"/>
                    <a:pt x="1" y="3349"/>
                    <a:pt x="400" y="4300"/>
                  </a:cubicBezTo>
                  <a:lnTo>
                    <a:pt x="2188" y="8370"/>
                  </a:lnTo>
                  <a:lnTo>
                    <a:pt x="6411" y="8693"/>
                  </a:lnTo>
                  <a:lnTo>
                    <a:pt x="10634" y="8370"/>
                  </a:lnTo>
                  <a:lnTo>
                    <a:pt x="12403" y="4300"/>
                  </a:lnTo>
                  <a:cubicBezTo>
                    <a:pt x="12840" y="3330"/>
                    <a:pt x="12745" y="2245"/>
                    <a:pt x="12174" y="1370"/>
                  </a:cubicBezTo>
                  <a:cubicBezTo>
                    <a:pt x="11604" y="514"/>
                    <a:pt x="10653" y="1"/>
                    <a:pt x="9606" y="1"/>
                  </a:cubicBezTo>
                  <a:close/>
                </a:path>
              </a:pathLst>
            </a:custGeom>
            <a:solidFill>
              <a:srgbClr val="FDB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33;p35">
              <a:extLst>
                <a:ext uri="{FF2B5EF4-FFF2-40B4-BE49-F238E27FC236}">
                  <a16:creationId xmlns:a16="http://schemas.microsoft.com/office/drawing/2014/main" id="{EC5B5E9C-F41C-F5E3-4DCA-4A35A437789B}"/>
                </a:ext>
              </a:extLst>
            </p:cNvPr>
            <p:cNvSpPr/>
            <p:nvPr/>
          </p:nvSpPr>
          <p:spPr>
            <a:xfrm>
              <a:off x="589525" y="4130675"/>
              <a:ext cx="324325" cy="243975"/>
            </a:xfrm>
            <a:custGeom>
              <a:avLst/>
              <a:gdLst/>
              <a:ahLst/>
              <a:cxnLst/>
              <a:rect l="l" t="t" r="r" b="b"/>
              <a:pathLst>
                <a:path w="12973" h="9759" extrusionOk="0">
                  <a:moveTo>
                    <a:pt x="5212" y="1"/>
                  </a:moveTo>
                  <a:cubicBezTo>
                    <a:pt x="2949" y="1"/>
                    <a:pt x="989" y="1655"/>
                    <a:pt x="647" y="3900"/>
                  </a:cubicBezTo>
                  <a:lnTo>
                    <a:pt x="267" y="6487"/>
                  </a:lnTo>
                  <a:cubicBezTo>
                    <a:pt x="0" y="8218"/>
                    <a:pt x="1332" y="9758"/>
                    <a:pt x="3063" y="9758"/>
                  </a:cubicBezTo>
                  <a:lnTo>
                    <a:pt x="11109" y="9758"/>
                  </a:lnTo>
                  <a:cubicBezTo>
                    <a:pt x="11831" y="9758"/>
                    <a:pt x="12478" y="9492"/>
                    <a:pt x="12973" y="9036"/>
                  </a:cubicBezTo>
                  <a:lnTo>
                    <a:pt x="12973" y="9036"/>
                  </a:lnTo>
                  <a:cubicBezTo>
                    <a:pt x="12431" y="9060"/>
                    <a:pt x="11905" y="9073"/>
                    <a:pt x="11397" y="9073"/>
                  </a:cubicBezTo>
                  <a:cubicBezTo>
                    <a:pt x="6436" y="9073"/>
                    <a:pt x="3209" y="7886"/>
                    <a:pt x="3519" y="5384"/>
                  </a:cubicBezTo>
                  <a:cubicBezTo>
                    <a:pt x="3805" y="2987"/>
                    <a:pt x="5041" y="952"/>
                    <a:pt x="5726" y="1"/>
                  </a:cubicBezTo>
                  <a:close/>
                </a:path>
              </a:pathLst>
            </a:custGeom>
            <a:solidFill>
              <a:srgbClr val="D386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34;p35">
              <a:extLst>
                <a:ext uri="{FF2B5EF4-FFF2-40B4-BE49-F238E27FC236}">
                  <a16:creationId xmlns:a16="http://schemas.microsoft.com/office/drawing/2014/main" id="{BA1D5BEB-F741-DA76-3B64-8324A58B97DA}"/>
                </a:ext>
              </a:extLst>
            </p:cNvPr>
            <p:cNvSpPr/>
            <p:nvPr/>
          </p:nvSpPr>
          <p:spPr>
            <a:xfrm>
              <a:off x="623275" y="4010375"/>
              <a:ext cx="261100" cy="161700"/>
            </a:xfrm>
            <a:custGeom>
              <a:avLst/>
              <a:gdLst/>
              <a:ahLst/>
              <a:cxnLst/>
              <a:rect l="l" t="t" r="r" b="b"/>
              <a:pathLst>
                <a:path w="10444" h="6468" extrusionOk="0">
                  <a:moveTo>
                    <a:pt x="2398" y="0"/>
                  </a:moveTo>
                  <a:cubicBezTo>
                    <a:pt x="1237" y="134"/>
                    <a:pt x="648" y="761"/>
                    <a:pt x="343" y="1427"/>
                  </a:cubicBezTo>
                  <a:cubicBezTo>
                    <a:pt x="1" y="2169"/>
                    <a:pt x="1" y="2987"/>
                    <a:pt x="305" y="3748"/>
                  </a:cubicBezTo>
                  <a:lnTo>
                    <a:pt x="1446" y="6467"/>
                  </a:lnTo>
                  <a:cubicBezTo>
                    <a:pt x="1694" y="6467"/>
                    <a:pt x="1903" y="6467"/>
                    <a:pt x="2169" y="6448"/>
                  </a:cubicBezTo>
                  <a:lnTo>
                    <a:pt x="762" y="3253"/>
                  </a:lnTo>
                  <a:cubicBezTo>
                    <a:pt x="533" y="2701"/>
                    <a:pt x="572" y="2093"/>
                    <a:pt x="933" y="1598"/>
                  </a:cubicBezTo>
                  <a:cubicBezTo>
                    <a:pt x="1256" y="1123"/>
                    <a:pt x="1808" y="856"/>
                    <a:pt x="2378" y="856"/>
                  </a:cubicBezTo>
                  <a:lnTo>
                    <a:pt x="8674" y="856"/>
                  </a:lnTo>
                  <a:cubicBezTo>
                    <a:pt x="9245" y="856"/>
                    <a:pt x="9797" y="1123"/>
                    <a:pt x="10139" y="1560"/>
                  </a:cubicBezTo>
                  <a:cubicBezTo>
                    <a:pt x="10291" y="1788"/>
                    <a:pt x="10386" y="2036"/>
                    <a:pt x="10443" y="2283"/>
                  </a:cubicBezTo>
                  <a:cubicBezTo>
                    <a:pt x="10443" y="1655"/>
                    <a:pt x="10139" y="1180"/>
                    <a:pt x="9721" y="837"/>
                  </a:cubicBezTo>
                  <a:cubicBezTo>
                    <a:pt x="9131" y="286"/>
                    <a:pt x="8313" y="0"/>
                    <a:pt x="7514" y="0"/>
                  </a:cubicBezTo>
                  <a:close/>
                </a:path>
              </a:pathLst>
            </a:custGeom>
            <a:solidFill>
              <a:srgbClr val="D386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35;p35">
              <a:extLst>
                <a:ext uri="{FF2B5EF4-FFF2-40B4-BE49-F238E27FC236}">
                  <a16:creationId xmlns:a16="http://schemas.microsoft.com/office/drawing/2014/main" id="{BE91C0C6-3C78-73AF-CB87-95274BB53013}"/>
                </a:ext>
              </a:extLst>
            </p:cNvPr>
            <p:cNvSpPr/>
            <p:nvPr/>
          </p:nvSpPr>
          <p:spPr>
            <a:xfrm>
              <a:off x="798750" y="4163375"/>
              <a:ext cx="105600" cy="97625"/>
            </a:xfrm>
            <a:custGeom>
              <a:avLst/>
              <a:gdLst/>
              <a:ahLst/>
              <a:cxnLst/>
              <a:rect l="l" t="t" r="r" b="b"/>
              <a:pathLst>
                <a:path w="4224" h="3905" extrusionOk="0">
                  <a:moveTo>
                    <a:pt x="1293" y="1"/>
                  </a:moveTo>
                  <a:cubicBezTo>
                    <a:pt x="1018" y="1"/>
                    <a:pt x="773" y="81"/>
                    <a:pt x="590" y="252"/>
                  </a:cubicBezTo>
                  <a:cubicBezTo>
                    <a:pt x="1" y="766"/>
                    <a:pt x="191" y="1983"/>
                    <a:pt x="1047" y="2915"/>
                  </a:cubicBezTo>
                  <a:cubicBezTo>
                    <a:pt x="1612" y="3557"/>
                    <a:pt x="2324" y="3905"/>
                    <a:pt x="2908" y="3905"/>
                  </a:cubicBezTo>
                  <a:cubicBezTo>
                    <a:pt x="3190" y="3905"/>
                    <a:pt x="3442" y="3824"/>
                    <a:pt x="3634" y="3657"/>
                  </a:cubicBezTo>
                  <a:cubicBezTo>
                    <a:pt x="4223" y="3125"/>
                    <a:pt x="4033" y="1907"/>
                    <a:pt x="3177" y="994"/>
                  </a:cubicBezTo>
                  <a:cubicBezTo>
                    <a:pt x="2596" y="361"/>
                    <a:pt x="1875" y="1"/>
                    <a:pt x="1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36;p35">
              <a:extLst>
                <a:ext uri="{FF2B5EF4-FFF2-40B4-BE49-F238E27FC236}">
                  <a16:creationId xmlns:a16="http://schemas.microsoft.com/office/drawing/2014/main" id="{F4AD995A-301B-8DD7-FB67-51BB7E9C4396}"/>
                </a:ext>
              </a:extLst>
            </p:cNvPr>
            <p:cNvSpPr/>
            <p:nvPr/>
          </p:nvSpPr>
          <p:spPr>
            <a:xfrm>
              <a:off x="854875" y="4433575"/>
              <a:ext cx="391375" cy="29525"/>
            </a:xfrm>
            <a:custGeom>
              <a:avLst/>
              <a:gdLst/>
              <a:ahLst/>
              <a:cxnLst/>
              <a:rect l="l" t="t" r="r" b="b"/>
              <a:pathLst>
                <a:path w="15655" h="1181" extrusionOk="0">
                  <a:moveTo>
                    <a:pt x="7837" y="1"/>
                  </a:moveTo>
                  <a:cubicBezTo>
                    <a:pt x="3500" y="1"/>
                    <a:pt x="0" y="267"/>
                    <a:pt x="0" y="591"/>
                  </a:cubicBezTo>
                  <a:cubicBezTo>
                    <a:pt x="0" y="933"/>
                    <a:pt x="3500" y="1180"/>
                    <a:pt x="7837" y="1180"/>
                  </a:cubicBezTo>
                  <a:cubicBezTo>
                    <a:pt x="12154" y="1180"/>
                    <a:pt x="15654" y="933"/>
                    <a:pt x="15654" y="591"/>
                  </a:cubicBezTo>
                  <a:cubicBezTo>
                    <a:pt x="15654" y="248"/>
                    <a:pt x="12154" y="1"/>
                    <a:pt x="7837" y="1"/>
                  </a:cubicBezTo>
                  <a:close/>
                </a:path>
              </a:pathLst>
            </a:custGeom>
            <a:solidFill>
              <a:srgbClr val="D6AE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37;p35">
              <a:extLst>
                <a:ext uri="{FF2B5EF4-FFF2-40B4-BE49-F238E27FC236}">
                  <a16:creationId xmlns:a16="http://schemas.microsoft.com/office/drawing/2014/main" id="{9E4E4A0D-C76F-36EB-BABC-0723BB7E3678}"/>
                </a:ext>
              </a:extLst>
            </p:cNvPr>
            <p:cNvSpPr/>
            <p:nvPr/>
          </p:nvSpPr>
          <p:spPr>
            <a:xfrm>
              <a:off x="872925" y="4204850"/>
              <a:ext cx="354775" cy="243500"/>
            </a:xfrm>
            <a:custGeom>
              <a:avLst/>
              <a:gdLst/>
              <a:ahLst/>
              <a:cxnLst/>
              <a:rect l="l" t="t" r="r" b="b"/>
              <a:pathLst>
                <a:path w="14191" h="9740" extrusionOk="0">
                  <a:moveTo>
                    <a:pt x="5232" y="1"/>
                  </a:moveTo>
                  <a:cubicBezTo>
                    <a:pt x="2968" y="1"/>
                    <a:pt x="1028" y="1637"/>
                    <a:pt x="667" y="3900"/>
                  </a:cubicBezTo>
                  <a:lnTo>
                    <a:pt x="267" y="6468"/>
                  </a:lnTo>
                  <a:cubicBezTo>
                    <a:pt x="1" y="8199"/>
                    <a:pt x="1332" y="9740"/>
                    <a:pt x="3063" y="9740"/>
                  </a:cubicBezTo>
                  <a:lnTo>
                    <a:pt x="11109" y="9740"/>
                  </a:lnTo>
                  <a:cubicBezTo>
                    <a:pt x="12859" y="9740"/>
                    <a:pt x="14190" y="8161"/>
                    <a:pt x="13905" y="6468"/>
                  </a:cubicBezTo>
                  <a:lnTo>
                    <a:pt x="13563" y="3900"/>
                  </a:lnTo>
                  <a:cubicBezTo>
                    <a:pt x="13201" y="1656"/>
                    <a:pt x="11280" y="1"/>
                    <a:pt x="8998" y="1"/>
                  </a:cubicBezTo>
                  <a:close/>
                </a:path>
              </a:pathLst>
            </a:custGeom>
            <a:solidFill>
              <a:srgbClr val="196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38;p35">
              <a:extLst>
                <a:ext uri="{FF2B5EF4-FFF2-40B4-BE49-F238E27FC236}">
                  <a16:creationId xmlns:a16="http://schemas.microsoft.com/office/drawing/2014/main" id="{66CAAFFB-1D5B-3306-D2AF-8B7943F2F886}"/>
                </a:ext>
              </a:extLst>
            </p:cNvPr>
            <p:cNvSpPr/>
            <p:nvPr/>
          </p:nvSpPr>
          <p:spPr>
            <a:xfrm>
              <a:off x="885300" y="4071250"/>
              <a:ext cx="320525" cy="217325"/>
            </a:xfrm>
            <a:custGeom>
              <a:avLst/>
              <a:gdLst/>
              <a:ahLst/>
              <a:cxnLst/>
              <a:rect l="l" t="t" r="r" b="b"/>
              <a:pathLst>
                <a:path w="12821" h="8693" extrusionOk="0">
                  <a:moveTo>
                    <a:pt x="9606" y="1351"/>
                  </a:moveTo>
                  <a:cubicBezTo>
                    <a:pt x="10177" y="1351"/>
                    <a:pt x="10709" y="1636"/>
                    <a:pt x="11032" y="2130"/>
                  </a:cubicBezTo>
                  <a:cubicBezTo>
                    <a:pt x="11375" y="2606"/>
                    <a:pt x="11413" y="3196"/>
                    <a:pt x="11185" y="3747"/>
                  </a:cubicBezTo>
                  <a:lnTo>
                    <a:pt x="9739" y="7076"/>
                  </a:lnTo>
                  <a:lnTo>
                    <a:pt x="6429" y="7342"/>
                  </a:lnTo>
                  <a:lnTo>
                    <a:pt x="3120" y="7076"/>
                  </a:lnTo>
                  <a:lnTo>
                    <a:pt x="1674" y="3747"/>
                  </a:lnTo>
                  <a:cubicBezTo>
                    <a:pt x="1427" y="3215"/>
                    <a:pt x="1484" y="2625"/>
                    <a:pt x="1807" y="2130"/>
                  </a:cubicBezTo>
                  <a:cubicBezTo>
                    <a:pt x="2131" y="1636"/>
                    <a:pt x="2644" y="1351"/>
                    <a:pt x="3234" y="1351"/>
                  </a:cubicBezTo>
                  <a:close/>
                  <a:moveTo>
                    <a:pt x="3215" y="0"/>
                  </a:moveTo>
                  <a:cubicBezTo>
                    <a:pt x="2169" y="0"/>
                    <a:pt x="1218" y="514"/>
                    <a:pt x="647" y="1389"/>
                  </a:cubicBezTo>
                  <a:cubicBezTo>
                    <a:pt x="76" y="2245"/>
                    <a:pt x="0" y="3329"/>
                    <a:pt x="419" y="4280"/>
                  </a:cubicBezTo>
                  <a:lnTo>
                    <a:pt x="2188" y="8350"/>
                  </a:lnTo>
                  <a:lnTo>
                    <a:pt x="6429" y="8693"/>
                  </a:lnTo>
                  <a:lnTo>
                    <a:pt x="10614" y="8350"/>
                  </a:lnTo>
                  <a:lnTo>
                    <a:pt x="12402" y="4280"/>
                  </a:lnTo>
                  <a:cubicBezTo>
                    <a:pt x="12820" y="3329"/>
                    <a:pt x="12725" y="2264"/>
                    <a:pt x="12155" y="1389"/>
                  </a:cubicBezTo>
                  <a:cubicBezTo>
                    <a:pt x="11584" y="533"/>
                    <a:pt x="10633" y="0"/>
                    <a:pt x="9587" y="0"/>
                  </a:cubicBezTo>
                  <a:close/>
                </a:path>
              </a:pathLst>
            </a:custGeom>
            <a:solidFill>
              <a:srgbClr val="196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39;p35">
              <a:extLst>
                <a:ext uri="{FF2B5EF4-FFF2-40B4-BE49-F238E27FC236}">
                  <a16:creationId xmlns:a16="http://schemas.microsoft.com/office/drawing/2014/main" id="{44145B9F-D8A2-7107-DE82-089FDB455501}"/>
                </a:ext>
              </a:extLst>
            </p:cNvPr>
            <p:cNvSpPr/>
            <p:nvPr/>
          </p:nvSpPr>
          <p:spPr>
            <a:xfrm>
              <a:off x="872925" y="4203900"/>
              <a:ext cx="324825" cy="243975"/>
            </a:xfrm>
            <a:custGeom>
              <a:avLst/>
              <a:gdLst/>
              <a:ahLst/>
              <a:cxnLst/>
              <a:rect l="l" t="t" r="r" b="b"/>
              <a:pathLst>
                <a:path w="12993" h="9759" extrusionOk="0">
                  <a:moveTo>
                    <a:pt x="5232" y="1"/>
                  </a:moveTo>
                  <a:cubicBezTo>
                    <a:pt x="2968" y="1"/>
                    <a:pt x="1028" y="1656"/>
                    <a:pt x="667" y="3900"/>
                  </a:cubicBezTo>
                  <a:lnTo>
                    <a:pt x="267" y="6468"/>
                  </a:lnTo>
                  <a:cubicBezTo>
                    <a:pt x="1" y="8199"/>
                    <a:pt x="1332" y="9759"/>
                    <a:pt x="3063" y="9759"/>
                  </a:cubicBezTo>
                  <a:lnTo>
                    <a:pt x="11109" y="9759"/>
                  </a:lnTo>
                  <a:cubicBezTo>
                    <a:pt x="11851" y="9759"/>
                    <a:pt x="12478" y="9492"/>
                    <a:pt x="12992" y="9036"/>
                  </a:cubicBezTo>
                  <a:lnTo>
                    <a:pt x="12992" y="9036"/>
                  </a:lnTo>
                  <a:cubicBezTo>
                    <a:pt x="12450" y="9060"/>
                    <a:pt x="11925" y="9073"/>
                    <a:pt x="11418" y="9073"/>
                  </a:cubicBezTo>
                  <a:cubicBezTo>
                    <a:pt x="6462" y="9073"/>
                    <a:pt x="3263" y="7886"/>
                    <a:pt x="3539" y="5384"/>
                  </a:cubicBezTo>
                  <a:cubicBezTo>
                    <a:pt x="3824" y="2987"/>
                    <a:pt x="5060" y="952"/>
                    <a:pt x="5764" y="1"/>
                  </a:cubicBezTo>
                  <a:close/>
                </a:path>
              </a:pathLst>
            </a:custGeom>
            <a:solidFill>
              <a:srgbClr val="0C3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40;p35">
              <a:extLst>
                <a:ext uri="{FF2B5EF4-FFF2-40B4-BE49-F238E27FC236}">
                  <a16:creationId xmlns:a16="http://schemas.microsoft.com/office/drawing/2014/main" id="{27ECD401-6267-DCAB-A9A4-4EFD0394C74C}"/>
                </a:ext>
              </a:extLst>
            </p:cNvPr>
            <p:cNvSpPr/>
            <p:nvPr/>
          </p:nvSpPr>
          <p:spPr>
            <a:xfrm>
              <a:off x="908600" y="4084075"/>
              <a:ext cx="260600" cy="161700"/>
            </a:xfrm>
            <a:custGeom>
              <a:avLst/>
              <a:gdLst/>
              <a:ahLst/>
              <a:cxnLst/>
              <a:rect l="l" t="t" r="r" b="b"/>
              <a:pathLst>
                <a:path w="10424" h="6468" extrusionOk="0">
                  <a:moveTo>
                    <a:pt x="2378" y="1"/>
                  </a:moveTo>
                  <a:cubicBezTo>
                    <a:pt x="1218" y="134"/>
                    <a:pt x="609" y="761"/>
                    <a:pt x="324" y="1427"/>
                  </a:cubicBezTo>
                  <a:cubicBezTo>
                    <a:pt x="0" y="2169"/>
                    <a:pt x="0" y="2987"/>
                    <a:pt x="305" y="3748"/>
                  </a:cubicBezTo>
                  <a:lnTo>
                    <a:pt x="1446" y="6468"/>
                  </a:lnTo>
                  <a:cubicBezTo>
                    <a:pt x="1636" y="6449"/>
                    <a:pt x="1883" y="6449"/>
                    <a:pt x="2112" y="6411"/>
                  </a:cubicBezTo>
                  <a:lnTo>
                    <a:pt x="742" y="3253"/>
                  </a:lnTo>
                  <a:cubicBezTo>
                    <a:pt x="495" y="2702"/>
                    <a:pt x="552" y="2093"/>
                    <a:pt x="913" y="1598"/>
                  </a:cubicBezTo>
                  <a:cubicBezTo>
                    <a:pt x="1237" y="1123"/>
                    <a:pt x="1788" y="857"/>
                    <a:pt x="2359" y="857"/>
                  </a:cubicBezTo>
                  <a:lnTo>
                    <a:pt x="8655" y="857"/>
                  </a:lnTo>
                  <a:cubicBezTo>
                    <a:pt x="9225" y="857"/>
                    <a:pt x="9777" y="1123"/>
                    <a:pt x="10100" y="1560"/>
                  </a:cubicBezTo>
                  <a:cubicBezTo>
                    <a:pt x="10272" y="1789"/>
                    <a:pt x="10367" y="2036"/>
                    <a:pt x="10424" y="2283"/>
                  </a:cubicBezTo>
                  <a:cubicBezTo>
                    <a:pt x="10424" y="1655"/>
                    <a:pt x="10100" y="1180"/>
                    <a:pt x="9701" y="838"/>
                  </a:cubicBezTo>
                  <a:cubicBezTo>
                    <a:pt x="9111" y="286"/>
                    <a:pt x="8293" y="1"/>
                    <a:pt x="7495" y="1"/>
                  </a:cubicBezTo>
                  <a:close/>
                </a:path>
              </a:pathLst>
            </a:custGeom>
            <a:solidFill>
              <a:srgbClr val="0C3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41;p35">
              <a:extLst>
                <a:ext uri="{FF2B5EF4-FFF2-40B4-BE49-F238E27FC236}">
                  <a16:creationId xmlns:a16="http://schemas.microsoft.com/office/drawing/2014/main" id="{569BB340-F121-26CD-8F44-C84D1BC5F9AF}"/>
                </a:ext>
              </a:extLst>
            </p:cNvPr>
            <p:cNvSpPr/>
            <p:nvPr/>
          </p:nvSpPr>
          <p:spPr>
            <a:xfrm>
              <a:off x="1082650" y="4236500"/>
              <a:ext cx="106050" cy="97575"/>
            </a:xfrm>
            <a:custGeom>
              <a:avLst/>
              <a:gdLst/>
              <a:ahLst/>
              <a:cxnLst/>
              <a:rect l="l" t="t" r="r" b="b"/>
              <a:pathLst>
                <a:path w="4242" h="3903" extrusionOk="0">
                  <a:moveTo>
                    <a:pt x="1338" y="0"/>
                  </a:moveTo>
                  <a:cubicBezTo>
                    <a:pt x="1055" y="0"/>
                    <a:pt x="801" y="83"/>
                    <a:pt x="609" y="257"/>
                  </a:cubicBezTo>
                  <a:cubicBezTo>
                    <a:pt x="0" y="770"/>
                    <a:pt x="190" y="1987"/>
                    <a:pt x="1046" y="2919"/>
                  </a:cubicBezTo>
                  <a:cubicBezTo>
                    <a:pt x="1606" y="3556"/>
                    <a:pt x="2312" y="3903"/>
                    <a:pt x="2899" y="3903"/>
                  </a:cubicBezTo>
                  <a:cubicBezTo>
                    <a:pt x="3189" y="3903"/>
                    <a:pt x="3451" y="3818"/>
                    <a:pt x="3652" y="3642"/>
                  </a:cubicBezTo>
                  <a:cubicBezTo>
                    <a:pt x="4242" y="3129"/>
                    <a:pt x="4051" y="1911"/>
                    <a:pt x="3196" y="979"/>
                  </a:cubicBezTo>
                  <a:cubicBezTo>
                    <a:pt x="2632" y="352"/>
                    <a:pt x="1922" y="0"/>
                    <a:pt x="13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042;p35">
            <a:extLst>
              <a:ext uri="{FF2B5EF4-FFF2-40B4-BE49-F238E27FC236}">
                <a16:creationId xmlns:a16="http://schemas.microsoft.com/office/drawing/2014/main" id="{347EF596-1133-AD74-A5F4-236CC6DC52B4}"/>
              </a:ext>
            </a:extLst>
          </p:cNvPr>
          <p:cNvGrpSpPr/>
          <p:nvPr/>
        </p:nvGrpSpPr>
        <p:grpSpPr>
          <a:xfrm>
            <a:off x="4830995" y="4223713"/>
            <a:ext cx="721875" cy="316725"/>
            <a:chOff x="3814500" y="4062200"/>
            <a:chExt cx="721875" cy="316725"/>
          </a:xfrm>
        </p:grpSpPr>
        <p:sp>
          <p:nvSpPr>
            <p:cNvPr id="22" name="Google Shape;1043;p35">
              <a:extLst>
                <a:ext uri="{FF2B5EF4-FFF2-40B4-BE49-F238E27FC236}">
                  <a16:creationId xmlns:a16="http://schemas.microsoft.com/office/drawing/2014/main" id="{4AB37EB3-F736-D30B-E8EB-3A40741004A3}"/>
                </a:ext>
              </a:extLst>
            </p:cNvPr>
            <p:cNvSpPr/>
            <p:nvPr/>
          </p:nvSpPr>
          <p:spPr>
            <a:xfrm>
              <a:off x="3814500" y="4319450"/>
              <a:ext cx="721875" cy="59475"/>
            </a:xfrm>
            <a:custGeom>
              <a:avLst/>
              <a:gdLst/>
              <a:ahLst/>
              <a:cxnLst/>
              <a:rect l="l" t="t" r="r" b="b"/>
              <a:pathLst>
                <a:path w="28875" h="2379" extrusionOk="0">
                  <a:moveTo>
                    <a:pt x="14851" y="0"/>
                  </a:moveTo>
                  <a:cubicBezTo>
                    <a:pt x="14714" y="0"/>
                    <a:pt x="14576" y="1"/>
                    <a:pt x="14438" y="1"/>
                  </a:cubicBezTo>
                  <a:cubicBezTo>
                    <a:pt x="6468" y="1"/>
                    <a:pt x="1" y="514"/>
                    <a:pt x="1" y="1180"/>
                  </a:cubicBezTo>
                  <a:cubicBezTo>
                    <a:pt x="1" y="1827"/>
                    <a:pt x="6468" y="2379"/>
                    <a:pt x="14438" y="2379"/>
                  </a:cubicBezTo>
                  <a:cubicBezTo>
                    <a:pt x="22407" y="2379"/>
                    <a:pt x="28874" y="1846"/>
                    <a:pt x="28874" y="1180"/>
                  </a:cubicBezTo>
                  <a:cubicBezTo>
                    <a:pt x="28874" y="526"/>
                    <a:pt x="22630" y="0"/>
                    <a:pt x="14851" y="0"/>
                  </a:cubicBezTo>
                  <a:close/>
                </a:path>
              </a:pathLst>
            </a:custGeom>
            <a:solidFill>
              <a:srgbClr val="D6AE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44;p35">
              <a:extLst>
                <a:ext uri="{FF2B5EF4-FFF2-40B4-BE49-F238E27FC236}">
                  <a16:creationId xmlns:a16="http://schemas.microsoft.com/office/drawing/2014/main" id="{148383C6-CA6A-EC87-6E91-FADD23DE3185}"/>
                </a:ext>
              </a:extLst>
            </p:cNvPr>
            <p:cNvSpPr/>
            <p:nvPr/>
          </p:nvSpPr>
          <p:spPr>
            <a:xfrm>
              <a:off x="4244375" y="4062200"/>
              <a:ext cx="239700" cy="300550"/>
            </a:xfrm>
            <a:custGeom>
              <a:avLst/>
              <a:gdLst/>
              <a:ahLst/>
              <a:cxnLst/>
              <a:rect l="l" t="t" r="r" b="b"/>
              <a:pathLst>
                <a:path w="9588" h="12022" extrusionOk="0">
                  <a:moveTo>
                    <a:pt x="2492" y="1"/>
                  </a:moveTo>
                  <a:lnTo>
                    <a:pt x="2492" y="723"/>
                  </a:lnTo>
                  <a:cubicBezTo>
                    <a:pt x="1009" y="1751"/>
                    <a:pt x="1" y="3729"/>
                    <a:pt x="1" y="6011"/>
                  </a:cubicBezTo>
                  <a:cubicBezTo>
                    <a:pt x="1" y="8294"/>
                    <a:pt x="1028" y="10272"/>
                    <a:pt x="2492" y="11280"/>
                  </a:cubicBezTo>
                  <a:lnTo>
                    <a:pt x="2492" y="12022"/>
                  </a:lnTo>
                  <a:lnTo>
                    <a:pt x="4775" y="12022"/>
                  </a:lnTo>
                  <a:cubicBezTo>
                    <a:pt x="7419" y="12022"/>
                    <a:pt x="9587" y="9340"/>
                    <a:pt x="9587" y="6011"/>
                  </a:cubicBezTo>
                  <a:cubicBezTo>
                    <a:pt x="9587" y="2683"/>
                    <a:pt x="7438" y="1"/>
                    <a:pt x="4775" y="1"/>
                  </a:cubicBezTo>
                  <a:close/>
                </a:path>
              </a:pathLst>
            </a:custGeom>
            <a:solidFill>
              <a:srgbClr val="97B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45;p35">
              <a:extLst>
                <a:ext uri="{FF2B5EF4-FFF2-40B4-BE49-F238E27FC236}">
                  <a16:creationId xmlns:a16="http://schemas.microsoft.com/office/drawing/2014/main" id="{0E1B3128-3671-74A4-B188-48A7EBE97B34}"/>
                </a:ext>
              </a:extLst>
            </p:cNvPr>
            <p:cNvSpPr/>
            <p:nvPr/>
          </p:nvSpPr>
          <p:spPr>
            <a:xfrm>
              <a:off x="4186850" y="4062200"/>
              <a:ext cx="240150" cy="300550"/>
            </a:xfrm>
            <a:custGeom>
              <a:avLst/>
              <a:gdLst/>
              <a:ahLst/>
              <a:cxnLst/>
              <a:rect l="l" t="t" r="r" b="b"/>
              <a:pathLst>
                <a:path w="9606" h="12022" extrusionOk="0">
                  <a:moveTo>
                    <a:pt x="4793" y="1"/>
                  </a:moveTo>
                  <a:cubicBezTo>
                    <a:pt x="2149" y="1"/>
                    <a:pt x="0" y="2683"/>
                    <a:pt x="0" y="6011"/>
                  </a:cubicBezTo>
                  <a:cubicBezTo>
                    <a:pt x="0" y="9321"/>
                    <a:pt x="2149" y="12022"/>
                    <a:pt x="4793" y="12022"/>
                  </a:cubicBezTo>
                  <a:cubicBezTo>
                    <a:pt x="7456" y="12022"/>
                    <a:pt x="9606" y="9321"/>
                    <a:pt x="9606" y="6011"/>
                  </a:cubicBezTo>
                  <a:cubicBezTo>
                    <a:pt x="9606" y="2683"/>
                    <a:pt x="7456" y="1"/>
                    <a:pt x="4793" y="1"/>
                  </a:cubicBezTo>
                  <a:close/>
                </a:path>
              </a:pathLst>
            </a:custGeom>
            <a:solidFill>
              <a:srgbClr val="196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46;p35">
              <a:extLst>
                <a:ext uri="{FF2B5EF4-FFF2-40B4-BE49-F238E27FC236}">
                  <a16:creationId xmlns:a16="http://schemas.microsoft.com/office/drawing/2014/main" id="{FFBB0DF9-9125-9434-CB37-0C2A7790BE17}"/>
                </a:ext>
              </a:extLst>
            </p:cNvPr>
            <p:cNvSpPr/>
            <p:nvPr/>
          </p:nvSpPr>
          <p:spPr>
            <a:xfrm>
              <a:off x="4230100" y="4105950"/>
              <a:ext cx="153150" cy="212575"/>
            </a:xfrm>
            <a:custGeom>
              <a:avLst/>
              <a:gdLst/>
              <a:ahLst/>
              <a:cxnLst/>
              <a:rect l="l" t="t" r="r" b="b"/>
              <a:pathLst>
                <a:path w="6126" h="8503" extrusionOk="0">
                  <a:moveTo>
                    <a:pt x="3063" y="1"/>
                  </a:moveTo>
                  <a:cubicBezTo>
                    <a:pt x="1370" y="1"/>
                    <a:pt x="1" y="1903"/>
                    <a:pt x="1" y="4261"/>
                  </a:cubicBezTo>
                  <a:cubicBezTo>
                    <a:pt x="1" y="6601"/>
                    <a:pt x="1370" y="8503"/>
                    <a:pt x="3063" y="8503"/>
                  </a:cubicBezTo>
                  <a:cubicBezTo>
                    <a:pt x="4756" y="8503"/>
                    <a:pt x="6126" y="6601"/>
                    <a:pt x="6126" y="4261"/>
                  </a:cubicBezTo>
                  <a:cubicBezTo>
                    <a:pt x="6126" y="1903"/>
                    <a:pt x="4756" y="1"/>
                    <a:pt x="3063" y="1"/>
                  </a:cubicBezTo>
                  <a:close/>
                </a:path>
              </a:pathLst>
            </a:custGeom>
            <a:solidFill>
              <a:srgbClr val="97B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47;p35">
              <a:extLst>
                <a:ext uri="{FF2B5EF4-FFF2-40B4-BE49-F238E27FC236}">
                  <a16:creationId xmlns:a16="http://schemas.microsoft.com/office/drawing/2014/main" id="{C88CCEBE-7AB7-97E0-2033-3425CD1E9FFA}"/>
                </a:ext>
              </a:extLst>
            </p:cNvPr>
            <p:cNvSpPr/>
            <p:nvPr/>
          </p:nvSpPr>
          <p:spPr>
            <a:xfrm>
              <a:off x="4249125" y="4132100"/>
              <a:ext cx="115100" cy="160750"/>
            </a:xfrm>
            <a:custGeom>
              <a:avLst/>
              <a:gdLst/>
              <a:ahLst/>
              <a:cxnLst/>
              <a:rect l="l" t="t" r="r" b="b"/>
              <a:pathLst>
                <a:path w="4604" h="6430" fill="none" extrusionOk="0">
                  <a:moveTo>
                    <a:pt x="4604" y="3215"/>
                  </a:moveTo>
                  <a:cubicBezTo>
                    <a:pt x="4604" y="4984"/>
                    <a:pt x="3577" y="6430"/>
                    <a:pt x="2302" y="6430"/>
                  </a:cubicBezTo>
                  <a:cubicBezTo>
                    <a:pt x="1028" y="6430"/>
                    <a:pt x="1" y="4984"/>
                    <a:pt x="1" y="3215"/>
                  </a:cubicBezTo>
                  <a:cubicBezTo>
                    <a:pt x="1" y="1446"/>
                    <a:pt x="1028" y="1"/>
                    <a:pt x="2302" y="1"/>
                  </a:cubicBezTo>
                  <a:cubicBezTo>
                    <a:pt x="3577" y="1"/>
                    <a:pt x="4604" y="1446"/>
                    <a:pt x="4604" y="3215"/>
                  </a:cubicBezTo>
                  <a:close/>
                </a:path>
              </a:pathLst>
            </a:custGeom>
            <a:noFill/>
            <a:ln w="5225" cap="flat" cmpd="sng">
              <a:solidFill>
                <a:srgbClr val="FFFFFF"/>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48;p35">
              <a:extLst>
                <a:ext uri="{FF2B5EF4-FFF2-40B4-BE49-F238E27FC236}">
                  <a16:creationId xmlns:a16="http://schemas.microsoft.com/office/drawing/2014/main" id="{0F286407-7337-6A4E-EBDD-D8B392E04CD2}"/>
                </a:ext>
              </a:extLst>
            </p:cNvPr>
            <p:cNvSpPr/>
            <p:nvPr/>
          </p:nvSpPr>
          <p:spPr>
            <a:xfrm>
              <a:off x="4133100" y="4185850"/>
              <a:ext cx="199750" cy="50900"/>
            </a:xfrm>
            <a:custGeom>
              <a:avLst/>
              <a:gdLst/>
              <a:ahLst/>
              <a:cxnLst/>
              <a:rect l="l" t="t" r="r" b="b"/>
              <a:pathLst>
                <a:path w="7990" h="2036" extrusionOk="0">
                  <a:moveTo>
                    <a:pt x="1028" y="0"/>
                  </a:moveTo>
                  <a:cubicBezTo>
                    <a:pt x="457" y="0"/>
                    <a:pt x="1" y="438"/>
                    <a:pt x="1" y="1008"/>
                  </a:cubicBezTo>
                  <a:cubicBezTo>
                    <a:pt x="1" y="1579"/>
                    <a:pt x="457" y="2035"/>
                    <a:pt x="1028" y="2035"/>
                  </a:cubicBezTo>
                  <a:lnTo>
                    <a:pt x="6981" y="2035"/>
                  </a:lnTo>
                  <a:cubicBezTo>
                    <a:pt x="7552" y="2035"/>
                    <a:pt x="7989" y="1579"/>
                    <a:pt x="7989" y="1008"/>
                  </a:cubicBezTo>
                  <a:cubicBezTo>
                    <a:pt x="7989" y="438"/>
                    <a:pt x="7552" y="0"/>
                    <a:pt x="6981" y="0"/>
                  </a:cubicBezTo>
                  <a:close/>
                </a:path>
              </a:pathLst>
            </a:custGeom>
            <a:solidFill>
              <a:srgbClr val="FDB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49;p35">
              <a:extLst>
                <a:ext uri="{FF2B5EF4-FFF2-40B4-BE49-F238E27FC236}">
                  <a16:creationId xmlns:a16="http://schemas.microsoft.com/office/drawing/2014/main" id="{BFBFAE26-8C0A-4FED-FBB7-B9E3FA9C797D}"/>
                </a:ext>
              </a:extLst>
            </p:cNvPr>
            <p:cNvSpPr/>
            <p:nvPr/>
          </p:nvSpPr>
          <p:spPr>
            <a:xfrm>
              <a:off x="3926250" y="4062200"/>
              <a:ext cx="239700" cy="300550"/>
            </a:xfrm>
            <a:custGeom>
              <a:avLst/>
              <a:gdLst/>
              <a:ahLst/>
              <a:cxnLst/>
              <a:rect l="l" t="t" r="r" b="b"/>
              <a:pathLst>
                <a:path w="9588" h="12022" extrusionOk="0">
                  <a:moveTo>
                    <a:pt x="2511" y="1"/>
                  </a:moveTo>
                  <a:lnTo>
                    <a:pt x="2511" y="723"/>
                  </a:lnTo>
                  <a:cubicBezTo>
                    <a:pt x="1009" y="1751"/>
                    <a:pt x="1" y="3729"/>
                    <a:pt x="1" y="6011"/>
                  </a:cubicBezTo>
                  <a:cubicBezTo>
                    <a:pt x="1" y="8294"/>
                    <a:pt x="1028" y="10272"/>
                    <a:pt x="2511" y="11280"/>
                  </a:cubicBezTo>
                  <a:lnTo>
                    <a:pt x="2511" y="12022"/>
                  </a:lnTo>
                  <a:lnTo>
                    <a:pt x="4794" y="12022"/>
                  </a:lnTo>
                  <a:cubicBezTo>
                    <a:pt x="7419" y="12022"/>
                    <a:pt x="9587" y="9340"/>
                    <a:pt x="9587" y="6011"/>
                  </a:cubicBezTo>
                  <a:cubicBezTo>
                    <a:pt x="9587" y="2683"/>
                    <a:pt x="7419" y="1"/>
                    <a:pt x="4794" y="1"/>
                  </a:cubicBezTo>
                  <a:close/>
                </a:path>
              </a:pathLst>
            </a:custGeom>
            <a:solidFill>
              <a:srgbClr val="97B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50;p35">
              <a:extLst>
                <a:ext uri="{FF2B5EF4-FFF2-40B4-BE49-F238E27FC236}">
                  <a16:creationId xmlns:a16="http://schemas.microsoft.com/office/drawing/2014/main" id="{D4DC0F6C-9B4B-AED1-7EFF-AB69D3740E9C}"/>
                </a:ext>
              </a:extLst>
            </p:cNvPr>
            <p:cNvSpPr/>
            <p:nvPr/>
          </p:nvSpPr>
          <p:spPr>
            <a:xfrm>
              <a:off x="3868725" y="4062200"/>
              <a:ext cx="240150" cy="300550"/>
            </a:xfrm>
            <a:custGeom>
              <a:avLst/>
              <a:gdLst/>
              <a:ahLst/>
              <a:cxnLst/>
              <a:rect l="l" t="t" r="r" b="b"/>
              <a:pathLst>
                <a:path w="9606" h="12022" extrusionOk="0">
                  <a:moveTo>
                    <a:pt x="4812" y="1"/>
                  </a:moveTo>
                  <a:cubicBezTo>
                    <a:pt x="2149" y="1"/>
                    <a:pt x="0" y="2683"/>
                    <a:pt x="0" y="6011"/>
                  </a:cubicBezTo>
                  <a:cubicBezTo>
                    <a:pt x="0" y="9321"/>
                    <a:pt x="2149" y="12022"/>
                    <a:pt x="4812" y="12022"/>
                  </a:cubicBezTo>
                  <a:cubicBezTo>
                    <a:pt x="7456" y="12022"/>
                    <a:pt x="9606" y="9321"/>
                    <a:pt x="9606" y="6011"/>
                  </a:cubicBezTo>
                  <a:cubicBezTo>
                    <a:pt x="9606" y="2683"/>
                    <a:pt x="7456" y="1"/>
                    <a:pt x="4812" y="1"/>
                  </a:cubicBezTo>
                  <a:close/>
                </a:path>
              </a:pathLst>
            </a:custGeom>
            <a:solidFill>
              <a:srgbClr val="196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51;p35">
              <a:extLst>
                <a:ext uri="{FF2B5EF4-FFF2-40B4-BE49-F238E27FC236}">
                  <a16:creationId xmlns:a16="http://schemas.microsoft.com/office/drawing/2014/main" id="{FFF209D2-8231-D254-208A-8E3403CBDF6D}"/>
                </a:ext>
              </a:extLst>
            </p:cNvPr>
            <p:cNvSpPr/>
            <p:nvPr/>
          </p:nvSpPr>
          <p:spPr>
            <a:xfrm>
              <a:off x="3911975" y="4105950"/>
              <a:ext cx="153625" cy="212575"/>
            </a:xfrm>
            <a:custGeom>
              <a:avLst/>
              <a:gdLst/>
              <a:ahLst/>
              <a:cxnLst/>
              <a:rect l="l" t="t" r="r" b="b"/>
              <a:pathLst>
                <a:path w="6145" h="8503" extrusionOk="0">
                  <a:moveTo>
                    <a:pt x="3082" y="1"/>
                  </a:moveTo>
                  <a:cubicBezTo>
                    <a:pt x="1370" y="1"/>
                    <a:pt x="1" y="1903"/>
                    <a:pt x="1" y="4261"/>
                  </a:cubicBezTo>
                  <a:cubicBezTo>
                    <a:pt x="1" y="6601"/>
                    <a:pt x="1370" y="8503"/>
                    <a:pt x="3082" y="8503"/>
                  </a:cubicBezTo>
                  <a:cubicBezTo>
                    <a:pt x="4775" y="8503"/>
                    <a:pt x="6145" y="6601"/>
                    <a:pt x="6145" y="4261"/>
                  </a:cubicBezTo>
                  <a:cubicBezTo>
                    <a:pt x="6145" y="1903"/>
                    <a:pt x="4775" y="1"/>
                    <a:pt x="3082" y="1"/>
                  </a:cubicBezTo>
                  <a:close/>
                </a:path>
              </a:pathLst>
            </a:custGeom>
            <a:solidFill>
              <a:srgbClr val="97B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52;p35">
              <a:extLst>
                <a:ext uri="{FF2B5EF4-FFF2-40B4-BE49-F238E27FC236}">
                  <a16:creationId xmlns:a16="http://schemas.microsoft.com/office/drawing/2014/main" id="{A87EBECC-7C56-D7A4-B5A4-27D5A7060F0A}"/>
                </a:ext>
              </a:extLst>
            </p:cNvPr>
            <p:cNvSpPr/>
            <p:nvPr/>
          </p:nvSpPr>
          <p:spPr>
            <a:xfrm>
              <a:off x="3925775" y="4132100"/>
              <a:ext cx="115100" cy="160750"/>
            </a:xfrm>
            <a:custGeom>
              <a:avLst/>
              <a:gdLst/>
              <a:ahLst/>
              <a:cxnLst/>
              <a:rect l="l" t="t" r="r" b="b"/>
              <a:pathLst>
                <a:path w="4604" h="6430" fill="none" extrusionOk="0">
                  <a:moveTo>
                    <a:pt x="4604" y="3215"/>
                  </a:moveTo>
                  <a:cubicBezTo>
                    <a:pt x="4604" y="4984"/>
                    <a:pt x="3576" y="6430"/>
                    <a:pt x="2302" y="6430"/>
                  </a:cubicBezTo>
                  <a:cubicBezTo>
                    <a:pt x="1028" y="6430"/>
                    <a:pt x="1" y="4984"/>
                    <a:pt x="1" y="3215"/>
                  </a:cubicBezTo>
                  <a:cubicBezTo>
                    <a:pt x="1" y="1446"/>
                    <a:pt x="1028" y="1"/>
                    <a:pt x="2302" y="1"/>
                  </a:cubicBezTo>
                  <a:cubicBezTo>
                    <a:pt x="3576" y="1"/>
                    <a:pt x="4604" y="1446"/>
                    <a:pt x="4604" y="3215"/>
                  </a:cubicBezTo>
                  <a:close/>
                </a:path>
              </a:pathLst>
            </a:custGeom>
            <a:noFill/>
            <a:ln w="5225" cap="flat" cmpd="sng">
              <a:solidFill>
                <a:srgbClr val="FFFFFF"/>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53;p35">
              <a:extLst>
                <a:ext uri="{FF2B5EF4-FFF2-40B4-BE49-F238E27FC236}">
                  <a16:creationId xmlns:a16="http://schemas.microsoft.com/office/drawing/2014/main" id="{391AA587-248A-7516-F401-5DE64259939A}"/>
                </a:ext>
              </a:extLst>
            </p:cNvPr>
            <p:cNvSpPr/>
            <p:nvPr/>
          </p:nvSpPr>
          <p:spPr>
            <a:xfrm>
              <a:off x="3902000" y="4185850"/>
              <a:ext cx="106075" cy="50900"/>
            </a:xfrm>
            <a:custGeom>
              <a:avLst/>
              <a:gdLst/>
              <a:ahLst/>
              <a:cxnLst/>
              <a:rect l="l" t="t" r="r" b="b"/>
              <a:pathLst>
                <a:path w="4243" h="2036" extrusionOk="0">
                  <a:moveTo>
                    <a:pt x="1028" y="0"/>
                  </a:moveTo>
                  <a:cubicBezTo>
                    <a:pt x="457" y="0"/>
                    <a:pt x="1" y="438"/>
                    <a:pt x="1" y="1008"/>
                  </a:cubicBezTo>
                  <a:cubicBezTo>
                    <a:pt x="1" y="1579"/>
                    <a:pt x="457" y="2035"/>
                    <a:pt x="1028" y="2035"/>
                  </a:cubicBezTo>
                  <a:lnTo>
                    <a:pt x="3215" y="2035"/>
                  </a:lnTo>
                  <a:cubicBezTo>
                    <a:pt x="3786" y="2035"/>
                    <a:pt x="4242" y="1579"/>
                    <a:pt x="4242" y="1008"/>
                  </a:cubicBezTo>
                  <a:cubicBezTo>
                    <a:pt x="4242" y="438"/>
                    <a:pt x="3786" y="0"/>
                    <a:pt x="3215" y="0"/>
                  </a:cubicBezTo>
                  <a:close/>
                </a:path>
              </a:pathLst>
            </a:custGeom>
            <a:solidFill>
              <a:srgbClr val="FDB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00582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5"/>
        <p:cNvGrpSpPr/>
        <p:nvPr/>
      </p:nvGrpSpPr>
      <p:grpSpPr>
        <a:xfrm>
          <a:off x="0" y="0"/>
          <a:ext cx="0" cy="0"/>
          <a:chOff x="0" y="0"/>
          <a:chExt cx="0" cy="0"/>
        </a:xfrm>
      </p:grpSpPr>
      <p:grpSp>
        <p:nvGrpSpPr>
          <p:cNvPr id="1066" name="Google Shape;1066;p34"/>
          <p:cNvGrpSpPr/>
          <p:nvPr/>
        </p:nvGrpSpPr>
        <p:grpSpPr>
          <a:xfrm>
            <a:off x="-413598" y="1388887"/>
            <a:ext cx="3872892" cy="3938236"/>
            <a:chOff x="-1735948" y="1466837"/>
            <a:chExt cx="3872892" cy="3938236"/>
          </a:xfrm>
        </p:grpSpPr>
        <p:sp>
          <p:nvSpPr>
            <p:cNvPr id="1067" name="Google Shape;1067;p34"/>
            <p:cNvSpPr/>
            <p:nvPr/>
          </p:nvSpPr>
          <p:spPr>
            <a:xfrm>
              <a:off x="960035" y="4891093"/>
              <a:ext cx="862936" cy="393100"/>
            </a:xfrm>
            <a:custGeom>
              <a:avLst/>
              <a:gdLst/>
              <a:ahLst/>
              <a:cxnLst/>
              <a:rect l="l" t="t" r="r" b="b"/>
              <a:pathLst>
                <a:path w="8704" h="3965" extrusionOk="0">
                  <a:moveTo>
                    <a:pt x="8606" y="0"/>
                  </a:moveTo>
                  <a:cubicBezTo>
                    <a:pt x="5580" y="0"/>
                    <a:pt x="2609" y="1093"/>
                    <a:pt x="488" y="2977"/>
                  </a:cubicBezTo>
                  <a:lnTo>
                    <a:pt x="0" y="3334"/>
                  </a:lnTo>
                  <a:cubicBezTo>
                    <a:pt x="1036" y="3453"/>
                    <a:pt x="2072" y="3775"/>
                    <a:pt x="3108" y="3906"/>
                  </a:cubicBezTo>
                  <a:cubicBezTo>
                    <a:pt x="3405" y="3943"/>
                    <a:pt x="3706" y="3965"/>
                    <a:pt x="4006" y="3965"/>
                  </a:cubicBezTo>
                  <a:cubicBezTo>
                    <a:pt x="4763" y="3965"/>
                    <a:pt x="5506" y="3825"/>
                    <a:pt x="6120" y="3442"/>
                  </a:cubicBezTo>
                  <a:cubicBezTo>
                    <a:pt x="6489" y="3203"/>
                    <a:pt x="6799" y="2894"/>
                    <a:pt x="7072" y="2561"/>
                  </a:cubicBezTo>
                  <a:cubicBezTo>
                    <a:pt x="7739" y="1775"/>
                    <a:pt x="8287" y="929"/>
                    <a:pt x="8704" y="1"/>
                  </a:cubicBezTo>
                  <a:cubicBezTo>
                    <a:pt x="8671" y="0"/>
                    <a:pt x="8638" y="0"/>
                    <a:pt x="86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4"/>
            <p:cNvSpPr/>
            <p:nvPr/>
          </p:nvSpPr>
          <p:spPr>
            <a:xfrm>
              <a:off x="1291655" y="4333338"/>
              <a:ext cx="845289" cy="443365"/>
            </a:xfrm>
            <a:custGeom>
              <a:avLst/>
              <a:gdLst/>
              <a:ahLst/>
              <a:cxnLst/>
              <a:rect l="l" t="t" r="r" b="b"/>
              <a:pathLst>
                <a:path w="8526" h="4472" extrusionOk="0">
                  <a:moveTo>
                    <a:pt x="3553" y="1"/>
                  </a:moveTo>
                  <a:cubicBezTo>
                    <a:pt x="3357" y="1"/>
                    <a:pt x="3161" y="14"/>
                    <a:pt x="2965" y="31"/>
                  </a:cubicBezTo>
                  <a:cubicBezTo>
                    <a:pt x="1953" y="126"/>
                    <a:pt x="953" y="328"/>
                    <a:pt x="1" y="709"/>
                  </a:cubicBezTo>
                  <a:cubicBezTo>
                    <a:pt x="2156" y="2876"/>
                    <a:pt x="5061" y="4234"/>
                    <a:pt x="7930" y="4377"/>
                  </a:cubicBezTo>
                  <a:lnTo>
                    <a:pt x="8526" y="4472"/>
                  </a:lnTo>
                  <a:cubicBezTo>
                    <a:pt x="7871" y="3650"/>
                    <a:pt x="7347" y="2710"/>
                    <a:pt x="6716" y="1876"/>
                  </a:cubicBezTo>
                  <a:cubicBezTo>
                    <a:pt x="6073" y="1043"/>
                    <a:pt x="5239" y="293"/>
                    <a:pt x="4251" y="78"/>
                  </a:cubicBezTo>
                  <a:cubicBezTo>
                    <a:pt x="4018" y="20"/>
                    <a:pt x="3786" y="1"/>
                    <a:pt x="3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4"/>
            <p:cNvSpPr/>
            <p:nvPr/>
          </p:nvSpPr>
          <p:spPr>
            <a:xfrm>
              <a:off x="1090998" y="1778431"/>
              <a:ext cx="863035" cy="1210034"/>
            </a:xfrm>
            <a:custGeom>
              <a:avLst/>
              <a:gdLst/>
              <a:ahLst/>
              <a:cxnLst/>
              <a:rect l="l" t="t" r="r" b="b"/>
              <a:pathLst>
                <a:path w="8705" h="12205" extrusionOk="0">
                  <a:moveTo>
                    <a:pt x="8704" y="1"/>
                  </a:moveTo>
                  <a:lnTo>
                    <a:pt x="8704" y="1"/>
                  </a:lnTo>
                  <a:cubicBezTo>
                    <a:pt x="7013" y="346"/>
                    <a:pt x="5370" y="918"/>
                    <a:pt x="3811" y="1680"/>
                  </a:cubicBezTo>
                  <a:cubicBezTo>
                    <a:pt x="3156" y="1989"/>
                    <a:pt x="2513" y="2346"/>
                    <a:pt x="2001" y="2847"/>
                  </a:cubicBezTo>
                  <a:cubicBezTo>
                    <a:pt x="786" y="3954"/>
                    <a:pt x="298" y="5656"/>
                    <a:pt x="167" y="7288"/>
                  </a:cubicBezTo>
                  <a:cubicBezTo>
                    <a:pt x="13" y="8931"/>
                    <a:pt x="179" y="10586"/>
                    <a:pt x="1" y="12205"/>
                  </a:cubicBezTo>
                  <a:lnTo>
                    <a:pt x="786" y="11598"/>
                  </a:lnTo>
                  <a:cubicBezTo>
                    <a:pt x="4763" y="8931"/>
                    <a:pt x="7668" y="4692"/>
                    <a:pt x="87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4"/>
            <p:cNvSpPr/>
            <p:nvPr/>
          </p:nvSpPr>
          <p:spPr>
            <a:xfrm>
              <a:off x="1054415" y="1466837"/>
              <a:ext cx="433352" cy="1056562"/>
            </a:xfrm>
            <a:custGeom>
              <a:avLst/>
              <a:gdLst/>
              <a:ahLst/>
              <a:cxnLst/>
              <a:rect l="l" t="t" r="r" b="b"/>
              <a:pathLst>
                <a:path w="4371" h="10657" extrusionOk="0">
                  <a:moveTo>
                    <a:pt x="3191" y="1"/>
                  </a:moveTo>
                  <a:lnTo>
                    <a:pt x="3191" y="1"/>
                  </a:lnTo>
                  <a:cubicBezTo>
                    <a:pt x="2322" y="870"/>
                    <a:pt x="1560" y="1846"/>
                    <a:pt x="917" y="2906"/>
                  </a:cubicBezTo>
                  <a:cubicBezTo>
                    <a:pt x="655" y="3346"/>
                    <a:pt x="417" y="3799"/>
                    <a:pt x="274" y="4299"/>
                  </a:cubicBezTo>
                  <a:cubicBezTo>
                    <a:pt x="1" y="5430"/>
                    <a:pt x="358" y="6644"/>
                    <a:pt x="905" y="7668"/>
                  </a:cubicBezTo>
                  <a:cubicBezTo>
                    <a:pt x="1453" y="8692"/>
                    <a:pt x="2179" y="9633"/>
                    <a:pt x="2703" y="10657"/>
                  </a:cubicBezTo>
                  <a:lnTo>
                    <a:pt x="2941" y="9978"/>
                  </a:lnTo>
                  <a:cubicBezTo>
                    <a:pt x="4287" y="6847"/>
                    <a:pt x="4370" y="3192"/>
                    <a:pt x="31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4"/>
            <p:cNvSpPr/>
            <p:nvPr/>
          </p:nvSpPr>
          <p:spPr>
            <a:xfrm>
              <a:off x="5030" y="2768828"/>
              <a:ext cx="1508751" cy="1290835"/>
            </a:xfrm>
            <a:custGeom>
              <a:avLst/>
              <a:gdLst/>
              <a:ahLst/>
              <a:cxnLst/>
              <a:rect l="l" t="t" r="r" b="b"/>
              <a:pathLst>
                <a:path w="15218" h="13020" extrusionOk="0">
                  <a:moveTo>
                    <a:pt x="180" y="0"/>
                  </a:moveTo>
                  <a:cubicBezTo>
                    <a:pt x="49" y="1441"/>
                    <a:pt x="1" y="2882"/>
                    <a:pt x="13" y="4322"/>
                  </a:cubicBezTo>
                  <a:cubicBezTo>
                    <a:pt x="60" y="6834"/>
                    <a:pt x="965" y="8989"/>
                    <a:pt x="2561" y="10668"/>
                  </a:cubicBezTo>
                  <a:cubicBezTo>
                    <a:pt x="3823" y="12002"/>
                    <a:pt x="5573" y="12871"/>
                    <a:pt x="7395" y="13002"/>
                  </a:cubicBezTo>
                  <a:cubicBezTo>
                    <a:pt x="7558" y="13014"/>
                    <a:pt x="7723" y="13019"/>
                    <a:pt x="7887" y="13019"/>
                  </a:cubicBezTo>
                  <a:cubicBezTo>
                    <a:pt x="9560" y="13019"/>
                    <a:pt x="11232" y="12415"/>
                    <a:pt x="12479" y="11287"/>
                  </a:cubicBezTo>
                  <a:cubicBezTo>
                    <a:pt x="14943" y="9061"/>
                    <a:pt x="15217" y="5560"/>
                    <a:pt x="15122" y="2441"/>
                  </a:cubicBezTo>
                  <a:cubicBezTo>
                    <a:pt x="15122" y="2167"/>
                    <a:pt x="15122" y="1108"/>
                    <a:pt x="150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4"/>
            <p:cNvSpPr/>
            <p:nvPr/>
          </p:nvSpPr>
          <p:spPr>
            <a:xfrm>
              <a:off x="21586" y="2453665"/>
              <a:ext cx="1475637" cy="305855"/>
            </a:xfrm>
            <a:custGeom>
              <a:avLst/>
              <a:gdLst/>
              <a:ahLst/>
              <a:cxnLst/>
              <a:rect l="l" t="t" r="r" b="b"/>
              <a:pathLst>
                <a:path w="14884" h="3085" fill="none" extrusionOk="0">
                  <a:moveTo>
                    <a:pt x="14883" y="3084"/>
                  </a:moveTo>
                  <a:cubicBezTo>
                    <a:pt x="14788" y="1596"/>
                    <a:pt x="14598" y="0"/>
                    <a:pt x="14181" y="24"/>
                  </a:cubicBezTo>
                  <a:lnTo>
                    <a:pt x="310" y="572"/>
                  </a:lnTo>
                  <a:cubicBezTo>
                    <a:pt x="191" y="1370"/>
                    <a:pt x="84" y="2179"/>
                    <a:pt x="1" y="2977"/>
                  </a:cubicBezTo>
                  <a:close/>
                </a:path>
              </a:pathLst>
            </a:custGeom>
            <a:solidFill>
              <a:schemeClr val="lt1"/>
            </a:solidFill>
            <a:ln w="6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4"/>
            <p:cNvSpPr/>
            <p:nvPr/>
          </p:nvSpPr>
          <p:spPr>
            <a:xfrm>
              <a:off x="673127" y="1792608"/>
              <a:ext cx="707183" cy="829823"/>
            </a:xfrm>
            <a:custGeom>
              <a:avLst/>
              <a:gdLst/>
              <a:ahLst/>
              <a:cxnLst/>
              <a:rect l="l" t="t" r="r" b="b"/>
              <a:pathLst>
                <a:path w="7133" h="8370" extrusionOk="0">
                  <a:moveTo>
                    <a:pt x="6133" y="1"/>
                  </a:moveTo>
                  <a:lnTo>
                    <a:pt x="918" y="7014"/>
                  </a:lnTo>
                  <a:cubicBezTo>
                    <a:pt x="632" y="7406"/>
                    <a:pt x="322" y="7764"/>
                    <a:pt x="1" y="8145"/>
                  </a:cubicBezTo>
                  <a:cubicBezTo>
                    <a:pt x="120" y="8180"/>
                    <a:pt x="656" y="8276"/>
                    <a:pt x="870" y="8299"/>
                  </a:cubicBezTo>
                  <a:cubicBezTo>
                    <a:pt x="1322" y="8339"/>
                    <a:pt x="1723" y="8370"/>
                    <a:pt x="2104" y="8370"/>
                  </a:cubicBezTo>
                  <a:cubicBezTo>
                    <a:pt x="2865" y="8370"/>
                    <a:pt x="3545" y="8248"/>
                    <a:pt x="4394" y="7835"/>
                  </a:cubicBezTo>
                  <a:cubicBezTo>
                    <a:pt x="6371" y="6871"/>
                    <a:pt x="7133" y="4847"/>
                    <a:pt x="6942" y="2739"/>
                  </a:cubicBezTo>
                  <a:cubicBezTo>
                    <a:pt x="6847" y="1811"/>
                    <a:pt x="6383" y="894"/>
                    <a:pt x="61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4" name="Google Shape;1074;p34"/>
            <p:cNvGrpSpPr/>
            <p:nvPr/>
          </p:nvGrpSpPr>
          <p:grpSpPr>
            <a:xfrm>
              <a:off x="693252" y="1819772"/>
              <a:ext cx="650474" cy="790959"/>
              <a:chOff x="1870102" y="1659072"/>
              <a:chExt cx="650474" cy="790959"/>
            </a:xfrm>
          </p:grpSpPr>
          <p:sp>
            <p:nvSpPr>
              <p:cNvPr id="1075" name="Google Shape;1075;p34"/>
              <p:cNvSpPr/>
              <p:nvPr/>
            </p:nvSpPr>
            <p:spPr>
              <a:xfrm>
                <a:off x="2153342" y="2032131"/>
                <a:ext cx="250335" cy="247955"/>
              </a:xfrm>
              <a:custGeom>
                <a:avLst/>
                <a:gdLst/>
                <a:ahLst/>
                <a:cxnLst/>
                <a:rect l="l" t="t" r="r" b="b"/>
                <a:pathLst>
                  <a:path w="2525" h="2501" fill="none" extrusionOk="0">
                    <a:moveTo>
                      <a:pt x="1" y="0"/>
                    </a:moveTo>
                    <a:lnTo>
                      <a:pt x="2525" y="2500"/>
                    </a:lnTo>
                  </a:path>
                </a:pathLst>
              </a:custGeom>
              <a:solidFill>
                <a:schemeClr val="lt1"/>
              </a:solidFill>
              <a:ln w="26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4"/>
              <p:cNvSpPr/>
              <p:nvPr/>
            </p:nvSpPr>
            <p:spPr>
              <a:xfrm>
                <a:off x="2188735" y="1999019"/>
                <a:ext cx="303475" cy="96862"/>
              </a:xfrm>
              <a:custGeom>
                <a:avLst/>
                <a:gdLst/>
                <a:ahLst/>
                <a:cxnLst/>
                <a:rect l="l" t="t" r="r" b="b"/>
                <a:pathLst>
                  <a:path w="3061" h="977" fill="none" extrusionOk="0">
                    <a:moveTo>
                      <a:pt x="1" y="1"/>
                    </a:moveTo>
                    <a:lnTo>
                      <a:pt x="3061" y="977"/>
                    </a:lnTo>
                  </a:path>
                </a:pathLst>
              </a:custGeom>
              <a:solidFill>
                <a:schemeClr val="lt1"/>
              </a:solidFill>
              <a:ln w="26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4"/>
              <p:cNvSpPr/>
              <p:nvPr/>
            </p:nvSpPr>
            <p:spPr>
              <a:xfrm>
                <a:off x="2192304" y="1832565"/>
                <a:ext cx="303475" cy="164180"/>
              </a:xfrm>
              <a:custGeom>
                <a:avLst/>
                <a:gdLst/>
                <a:ahLst/>
                <a:cxnLst/>
                <a:rect l="l" t="t" r="r" b="b"/>
                <a:pathLst>
                  <a:path w="3061" h="1656" fill="none" extrusionOk="0">
                    <a:moveTo>
                      <a:pt x="1" y="1656"/>
                    </a:moveTo>
                    <a:cubicBezTo>
                      <a:pt x="1" y="1656"/>
                      <a:pt x="3061" y="1"/>
                      <a:pt x="2942" y="60"/>
                    </a:cubicBezTo>
                  </a:path>
                </a:pathLst>
              </a:custGeom>
              <a:solidFill>
                <a:schemeClr val="lt1"/>
              </a:solidFill>
              <a:ln w="26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4"/>
              <p:cNvSpPr/>
              <p:nvPr/>
            </p:nvSpPr>
            <p:spPr>
              <a:xfrm>
                <a:off x="2148683" y="2035601"/>
                <a:ext cx="2379" cy="395579"/>
              </a:xfrm>
              <a:custGeom>
                <a:avLst/>
                <a:gdLst/>
                <a:ahLst/>
                <a:cxnLst/>
                <a:rect l="l" t="t" r="r" b="b"/>
                <a:pathLst>
                  <a:path w="24" h="3990" fill="none" extrusionOk="0">
                    <a:moveTo>
                      <a:pt x="0" y="1"/>
                    </a:moveTo>
                    <a:lnTo>
                      <a:pt x="24" y="3989"/>
                    </a:lnTo>
                  </a:path>
                </a:pathLst>
              </a:custGeom>
              <a:solidFill>
                <a:schemeClr val="lt1"/>
              </a:solidFill>
              <a:ln w="26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4"/>
              <p:cNvSpPr/>
              <p:nvPr/>
            </p:nvSpPr>
            <p:spPr>
              <a:xfrm>
                <a:off x="1870102" y="1659072"/>
                <a:ext cx="650474" cy="790959"/>
              </a:xfrm>
              <a:custGeom>
                <a:avLst/>
                <a:gdLst/>
                <a:ahLst/>
                <a:cxnLst/>
                <a:rect l="l" t="t" r="r" b="b"/>
                <a:pathLst>
                  <a:path w="6561" h="7978" fill="none" extrusionOk="0">
                    <a:moveTo>
                      <a:pt x="5739" y="1"/>
                    </a:moveTo>
                    <a:cubicBezTo>
                      <a:pt x="5953" y="596"/>
                      <a:pt x="6108" y="1203"/>
                      <a:pt x="6251" y="1810"/>
                    </a:cubicBezTo>
                    <a:cubicBezTo>
                      <a:pt x="6489" y="2942"/>
                      <a:pt x="6561" y="4168"/>
                      <a:pt x="6096" y="5239"/>
                    </a:cubicBezTo>
                    <a:cubicBezTo>
                      <a:pt x="5608" y="6370"/>
                      <a:pt x="4560" y="7168"/>
                      <a:pt x="3405" y="7573"/>
                    </a:cubicBezTo>
                    <a:cubicBezTo>
                      <a:pt x="2322" y="7942"/>
                      <a:pt x="1108" y="7978"/>
                      <a:pt x="0" y="7680"/>
                    </a:cubicBezTo>
                  </a:path>
                </a:pathLst>
              </a:custGeom>
              <a:solidFill>
                <a:schemeClr val="lt1"/>
              </a:solidFill>
              <a:ln w="29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0" name="Google Shape;1080;p34"/>
            <p:cNvSpPr/>
            <p:nvPr/>
          </p:nvSpPr>
          <p:spPr>
            <a:xfrm>
              <a:off x="319003" y="2185693"/>
              <a:ext cx="567888" cy="567888"/>
            </a:xfrm>
            <a:custGeom>
              <a:avLst/>
              <a:gdLst/>
              <a:ahLst/>
              <a:cxnLst/>
              <a:rect l="l" t="t" r="r" b="b"/>
              <a:pathLst>
                <a:path w="5728" h="5728" fill="none" extrusionOk="0">
                  <a:moveTo>
                    <a:pt x="3061" y="5537"/>
                  </a:moveTo>
                  <a:lnTo>
                    <a:pt x="465" y="4049"/>
                  </a:lnTo>
                  <a:cubicBezTo>
                    <a:pt x="120" y="3834"/>
                    <a:pt x="1" y="3406"/>
                    <a:pt x="191" y="3049"/>
                  </a:cubicBezTo>
                  <a:lnTo>
                    <a:pt x="1680" y="465"/>
                  </a:lnTo>
                  <a:cubicBezTo>
                    <a:pt x="1894" y="120"/>
                    <a:pt x="2323" y="1"/>
                    <a:pt x="2680" y="191"/>
                  </a:cubicBezTo>
                  <a:lnTo>
                    <a:pt x="5275" y="1679"/>
                  </a:lnTo>
                  <a:cubicBezTo>
                    <a:pt x="5621" y="1894"/>
                    <a:pt x="5728" y="2322"/>
                    <a:pt x="5537" y="2679"/>
                  </a:cubicBezTo>
                  <a:lnTo>
                    <a:pt x="4049" y="5263"/>
                  </a:lnTo>
                  <a:cubicBezTo>
                    <a:pt x="3847" y="5608"/>
                    <a:pt x="3394" y="5727"/>
                    <a:pt x="3061" y="5537"/>
                  </a:cubicBezTo>
                  <a:close/>
                </a:path>
              </a:pathLst>
            </a:custGeom>
            <a:solidFill>
              <a:schemeClr val="lt1"/>
            </a:solidFill>
            <a:ln w="59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4"/>
            <p:cNvSpPr/>
            <p:nvPr/>
          </p:nvSpPr>
          <p:spPr>
            <a:xfrm>
              <a:off x="81764" y="2101921"/>
              <a:ext cx="707183" cy="828831"/>
            </a:xfrm>
            <a:custGeom>
              <a:avLst/>
              <a:gdLst/>
              <a:ahLst/>
              <a:cxnLst/>
              <a:rect l="l" t="t" r="r" b="b"/>
              <a:pathLst>
                <a:path w="7133" h="8360" extrusionOk="0">
                  <a:moveTo>
                    <a:pt x="1001" y="0"/>
                  </a:moveTo>
                  <a:cubicBezTo>
                    <a:pt x="751" y="893"/>
                    <a:pt x="287" y="1798"/>
                    <a:pt x="191" y="2739"/>
                  </a:cubicBezTo>
                  <a:cubicBezTo>
                    <a:pt x="1" y="4834"/>
                    <a:pt x="763" y="6858"/>
                    <a:pt x="2739" y="7823"/>
                  </a:cubicBezTo>
                  <a:cubicBezTo>
                    <a:pt x="3587" y="8239"/>
                    <a:pt x="4264" y="8360"/>
                    <a:pt x="5013" y="8360"/>
                  </a:cubicBezTo>
                  <a:cubicBezTo>
                    <a:pt x="5400" y="8360"/>
                    <a:pt x="5805" y="8328"/>
                    <a:pt x="6264" y="8287"/>
                  </a:cubicBezTo>
                  <a:cubicBezTo>
                    <a:pt x="6478" y="8275"/>
                    <a:pt x="7014" y="8168"/>
                    <a:pt x="7133" y="8132"/>
                  </a:cubicBezTo>
                  <a:cubicBezTo>
                    <a:pt x="6835" y="7739"/>
                    <a:pt x="6502" y="7382"/>
                    <a:pt x="6228" y="7001"/>
                  </a:cubicBezTo>
                  <a:lnTo>
                    <a:pt x="100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2" name="Google Shape;1082;p34"/>
            <p:cNvGrpSpPr/>
            <p:nvPr/>
          </p:nvGrpSpPr>
          <p:grpSpPr>
            <a:xfrm>
              <a:off x="120725" y="2127895"/>
              <a:ext cx="650573" cy="790959"/>
              <a:chOff x="1297575" y="1967195"/>
              <a:chExt cx="650573" cy="790959"/>
            </a:xfrm>
          </p:grpSpPr>
          <p:sp>
            <p:nvSpPr>
              <p:cNvPr id="1083" name="Google Shape;1083;p34"/>
              <p:cNvSpPr/>
              <p:nvPr/>
            </p:nvSpPr>
            <p:spPr>
              <a:xfrm>
                <a:off x="1413270" y="2338966"/>
                <a:ext cx="251525" cy="247955"/>
              </a:xfrm>
              <a:custGeom>
                <a:avLst/>
                <a:gdLst/>
                <a:ahLst/>
                <a:cxnLst/>
                <a:rect l="l" t="t" r="r" b="b"/>
                <a:pathLst>
                  <a:path w="2537" h="2501" fill="none" extrusionOk="0">
                    <a:moveTo>
                      <a:pt x="2537" y="1"/>
                    </a:moveTo>
                    <a:lnTo>
                      <a:pt x="1" y="2501"/>
                    </a:lnTo>
                  </a:path>
                </a:pathLst>
              </a:custGeom>
              <a:noFill/>
              <a:ln w="26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4"/>
              <p:cNvSpPr/>
              <p:nvPr/>
            </p:nvSpPr>
            <p:spPr>
              <a:xfrm>
                <a:off x="1324739" y="2308332"/>
                <a:ext cx="304665" cy="95673"/>
              </a:xfrm>
              <a:custGeom>
                <a:avLst/>
                <a:gdLst/>
                <a:ahLst/>
                <a:cxnLst/>
                <a:rect l="l" t="t" r="r" b="b"/>
                <a:pathLst>
                  <a:path w="3073" h="965" fill="none" extrusionOk="0">
                    <a:moveTo>
                      <a:pt x="3072" y="0"/>
                    </a:moveTo>
                    <a:lnTo>
                      <a:pt x="1" y="964"/>
                    </a:lnTo>
                  </a:path>
                </a:pathLst>
              </a:custGeom>
              <a:noFill/>
              <a:ln w="26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4"/>
              <p:cNvSpPr/>
              <p:nvPr/>
            </p:nvSpPr>
            <p:spPr>
              <a:xfrm>
                <a:off x="1322360" y="2141878"/>
                <a:ext cx="302285" cy="162990"/>
              </a:xfrm>
              <a:custGeom>
                <a:avLst/>
                <a:gdLst/>
                <a:ahLst/>
                <a:cxnLst/>
                <a:rect l="l" t="t" r="r" b="b"/>
                <a:pathLst>
                  <a:path w="3049" h="1644" fill="none" extrusionOk="0">
                    <a:moveTo>
                      <a:pt x="3049" y="1643"/>
                    </a:moveTo>
                    <a:cubicBezTo>
                      <a:pt x="3049" y="1643"/>
                      <a:pt x="1" y="0"/>
                      <a:pt x="120" y="60"/>
                    </a:cubicBezTo>
                  </a:path>
                </a:pathLst>
              </a:custGeom>
              <a:noFill/>
              <a:ln w="26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4"/>
              <p:cNvSpPr/>
              <p:nvPr/>
            </p:nvSpPr>
            <p:spPr>
              <a:xfrm>
                <a:off x="1665876" y="2343724"/>
                <a:ext cx="1289" cy="393199"/>
              </a:xfrm>
              <a:custGeom>
                <a:avLst/>
                <a:gdLst/>
                <a:ahLst/>
                <a:cxnLst/>
                <a:rect l="l" t="t" r="r" b="b"/>
                <a:pathLst>
                  <a:path w="13" h="3966" fill="none" extrusionOk="0">
                    <a:moveTo>
                      <a:pt x="12" y="0"/>
                    </a:moveTo>
                    <a:lnTo>
                      <a:pt x="0" y="3965"/>
                    </a:lnTo>
                  </a:path>
                </a:pathLst>
              </a:custGeom>
              <a:noFill/>
              <a:ln w="26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4"/>
              <p:cNvSpPr/>
              <p:nvPr/>
            </p:nvSpPr>
            <p:spPr>
              <a:xfrm>
                <a:off x="1297575" y="1967195"/>
                <a:ext cx="650573" cy="790959"/>
              </a:xfrm>
              <a:custGeom>
                <a:avLst/>
                <a:gdLst/>
                <a:ahLst/>
                <a:cxnLst/>
                <a:rect l="l" t="t" r="r" b="b"/>
                <a:pathLst>
                  <a:path w="6562" h="7978" fill="none" extrusionOk="0">
                    <a:moveTo>
                      <a:pt x="810" y="0"/>
                    </a:moveTo>
                    <a:cubicBezTo>
                      <a:pt x="608" y="596"/>
                      <a:pt x="441" y="1203"/>
                      <a:pt x="310" y="1810"/>
                    </a:cubicBezTo>
                    <a:cubicBezTo>
                      <a:pt x="72" y="2941"/>
                      <a:pt x="1" y="4167"/>
                      <a:pt x="453" y="5239"/>
                    </a:cubicBezTo>
                    <a:cubicBezTo>
                      <a:pt x="953" y="6370"/>
                      <a:pt x="1989" y="7168"/>
                      <a:pt x="3156" y="7573"/>
                    </a:cubicBezTo>
                    <a:cubicBezTo>
                      <a:pt x="4239" y="7942"/>
                      <a:pt x="5442" y="7977"/>
                      <a:pt x="6561" y="7680"/>
                    </a:cubicBezTo>
                  </a:path>
                </a:pathLst>
              </a:custGeom>
              <a:noFill/>
              <a:ln w="29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8" name="Google Shape;1088;p34"/>
            <p:cNvSpPr/>
            <p:nvPr/>
          </p:nvSpPr>
          <p:spPr>
            <a:xfrm>
              <a:off x="713278" y="2464273"/>
              <a:ext cx="691816" cy="690627"/>
            </a:xfrm>
            <a:custGeom>
              <a:avLst/>
              <a:gdLst/>
              <a:ahLst/>
              <a:cxnLst/>
              <a:rect l="l" t="t" r="r" b="b"/>
              <a:pathLst>
                <a:path w="6978" h="6966" fill="none" extrusionOk="0">
                  <a:moveTo>
                    <a:pt x="2870" y="6644"/>
                  </a:moveTo>
                  <a:lnTo>
                    <a:pt x="346" y="4108"/>
                  </a:lnTo>
                  <a:cubicBezTo>
                    <a:pt x="1" y="3763"/>
                    <a:pt x="1" y="3215"/>
                    <a:pt x="346" y="2870"/>
                  </a:cubicBezTo>
                  <a:lnTo>
                    <a:pt x="2870" y="346"/>
                  </a:lnTo>
                  <a:cubicBezTo>
                    <a:pt x="3215" y="0"/>
                    <a:pt x="3763" y="0"/>
                    <a:pt x="4108" y="346"/>
                  </a:cubicBezTo>
                  <a:lnTo>
                    <a:pt x="6644" y="2870"/>
                  </a:lnTo>
                  <a:cubicBezTo>
                    <a:pt x="6978" y="3215"/>
                    <a:pt x="6978" y="3763"/>
                    <a:pt x="6644" y="4108"/>
                  </a:cubicBezTo>
                  <a:lnTo>
                    <a:pt x="4108" y="6644"/>
                  </a:lnTo>
                  <a:cubicBezTo>
                    <a:pt x="3763" y="6966"/>
                    <a:pt x="3215" y="6966"/>
                    <a:pt x="2870" y="6644"/>
                  </a:cubicBezTo>
                  <a:close/>
                </a:path>
              </a:pathLst>
            </a:custGeom>
            <a:solidFill>
              <a:schemeClr val="lt1"/>
            </a:solidFill>
            <a:ln w="6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4"/>
            <p:cNvSpPr/>
            <p:nvPr/>
          </p:nvSpPr>
          <p:spPr>
            <a:xfrm>
              <a:off x="-1734758" y="2634296"/>
              <a:ext cx="3066775" cy="2519013"/>
            </a:xfrm>
            <a:custGeom>
              <a:avLst/>
              <a:gdLst/>
              <a:ahLst/>
              <a:cxnLst/>
              <a:rect l="l" t="t" r="r" b="b"/>
              <a:pathLst>
                <a:path w="30933" h="25408" extrusionOk="0">
                  <a:moveTo>
                    <a:pt x="27552" y="1"/>
                  </a:moveTo>
                  <a:cubicBezTo>
                    <a:pt x="27502" y="1"/>
                    <a:pt x="27446" y="8"/>
                    <a:pt x="27384" y="24"/>
                  </a:cubicBezTo>
                  <a:cubicBezTo>
                    <a:pt x="27087" y="107"/>
                    <a:pt x="26896" y="381"/>
                    <a:pt x="26694" y="583"/>
                  </a:cubicBezTo>
                  <a:cubicBezTo>
                    <a:pt x="26361" y="905"/>
                    <a:pt x="26015" y="1214"/>
                    <a:pt x="25682" y="1512"/>
                  </a:cubicBezTo>
                  <a:cubicBezTo>
                    <a:pt x="24944" y="2155"/>
                    <a:pt x="24134" y="2691"/>
                    <a:pt x="23372" y="3298"/>
                  </a:cubicBezTo>
                  <a:cubicBezTo>
                    <a:pt x="21540" y="4766"/>
                    <a:pt x="18121" y="6037"/>
                    <a:pt x="18017" y="6037"/>
                  </a:cubicBezTo>
                  <a:cubicBezTo>
                    <a:pt x="18015" y="6037"/>
                    <a:pt x="18014" y="6037"/>
                    <a:pt x="18014" y="6036"/>
                  </a:cubicBezTo>
                  <a:cubicBezTo>
                    <a:pt x="17776" y="5489"/>
                    <a:pt x="17669" y="4346"/>
                    <a:pt x="17657" y="3762"/>
                  </a:cubicBezTo>
                  <a:cubicBezTo>
                    <a:pt x="16514" y="4596"/>
                    <a:pt x="16050" y="4596"/>
                    <a:pt x="15228" y="5774"/>
                  </a:cubicBezTo>
                  <a:cubicBezTo>
                    <a:pt x="14252" y="7156"/>
                    <a:pt x="13692" y="8811"/>
                    <a:pt x="13454" y="10311"/>
                  </a:cubicBezTo>
                  <a:cubicBezTo>
                    <a:pt x="13383" y="10787"/>
                    <a:pt x="9513" y="13692"/>
                    <a:pt x="8144" y="14526"/>
                  </a:cubicBezTo>
                  <a:cubicBezTo>
                    <a:pt x="6632" y="15430"/>
                    <a:pt x="5060" y="16300"/>
                    <a:pt x="3501" y="17145"/>
                  </a:cubicBezTo>
                  <a:cubicBezTo>
                    <a:pt x="2346" y="17764"/>
                    <a:pt x="1167" y="18395"/>
                    <a:pt x="0" y="19014"/>
                  </a:cubicBezTo>
                  <a:lnTo>
                    <a:pt x="0" y="25408"/>
                  </a:lnTo>
                  <a:lnTo>
                    <a:pt x="7061" y="25408"/>
                  </a:lnTo>
                  <a:cubicBezTo>
                    <a:pt x="8084" y="24039"/>
                    <a:pt x="9144" y="22681"/>
                    <a:pt x="10228" y="21360"/>
                  </a:cubicBezTo>
                  <a:cubicBezTo>
                    <a:pt x="10954" y="20467"/>
                    <a:pt x="11597" y="19705"/>
                    <a:pt x="12728" y="19312"/>
                  </a:cubicBezTo>
                  <a:cubicBezTo>
                    <a:pt x="13788" y="18955"/>
                    <a:pt x="14847" y="18621"/>
                    <a:pt x="15871" y="18216"/>
                  </a:cubicBezTo>
                  <a:cubicBezTo>
                    <a:pt x="18800" y="17085"/>
                    <a:pt x="21777" y="15978"/>
                    <a:pt x="24503" y="14371"/>
                  </a:cubicBezTo>
                  <a:cubicBezTo>
                    <a:pt x="25146" y="14002"/>
                    <a:pt x="25765" y="13633"/>
                    <a:pt x="26349" y="13156"/>
                  </a:cubicBezTo>
                  <a:cubicBezTo>
                    <a:pt x="26944" y="12668"/>
                    <a:pt x="27420" y="12049"/>
                    <a:pt x="27956" y="11489"/>
                  </a:cubicBezTo>
                  <a:cubicBezTo>
                    <a:pt x="28206" y="11216"/>
                    <a:pt x="28432" y="10894"/>
                    <a:pt x="28658" y="10597"/>
                  </a:cubicBezTo>
                  <a:cubicBezTo>
                    <a:pt x="28873" y="10287"/>
                    <a:pt x="29254" y="9906"/>
                    <a:pt x="29409" y="9537"/>
                  </a:cubicBezTo>
                  <a:cubicBezTo>
                    <a:pt x="29539" y="9276"/>
                    <a:pt x="29580" y="8809"/>
                    <a:pt x="29208" y="8809"/>
                  </a:cubicBezTo>
                  <a:cubicBezTo>
                    <a:pt x="29172" y="8809"/>
                    <a:pt x="29131" y="8813"/>
                    <a:pt x="29087" y="8822"/>
                  </a:cubicBezTo>
                  <a:cubicBezTo>
                    <a:pt x="28694" y="8894"/>
                    <a:pt x="28432" y="9192"/>
                    <a:pt x="28146" y="9454"/>
                  </a:cubicBezTo>
                  <a:cubicBezTo>
                    <a:pt x="27837" y="9727"/>
                    <a:pt x="27504" y="9989"/>
                    <a:pt x="27170" y="10227"/>
                  </a:cubicBezTo>
                  <a:cubicBezTo>
                    <a:pt x="26301" y="10858"/>
                    <a:pt x="25420" y="11632"/>
                    <a:pt x="24396" y="11990"/>
                  </a:cubicBezTo>
                  <a:cubicBezTo>
                    <a:pt x="24220" y="12053"/>
                    <a:pt x="24075" y="12076"/>
                    <a:pt x="23959" y="12076"/>
                  </a:cubicBezTo>
                  <a:cubicBezTo>
                    <a:pt x="23682" y="12076"/>
                    <a:pt x="23566" y="11947"/>
                    <a:pt x="23574" y="11930"/>
                  </a:cubicBezTo>
                  <a:cubicBezTo>
                    <a:pt x="23848" y="11668"/>
                    <a:pt x="24146" y="11716"/>
                    <a:pt x="24729" y="11335"/>
                  </a:cubicBezTo>
                  <a:cubicBezTo>
                    <a:pt x="25170" y="11061"/>
                    <a:pt x="25563" y="10763"/>
                    <a:pt x="26003" y="10466"/>
                  </a:cubicBezTo>
                  <a:cubicBezTo>
                    <a:pt x="26884" y="9846"/>
                    <a:pt x="27730" y="9192"/>
                    <a:pt x="28516" y="8465"/>
                  </a:cubicBezTo>
                  <a:cubicBezTo>
                    <a:pt x="29206" y="7822"/>
                    <a:pt x="29968" y="7096"/>
                    <a:pt x="30397" y="6251"/>
                  </a:cubicBezTo>
                  <a:cubicBezTo>
                    <a:pt x="30563" y="5905"/>
                    <a:pt x="30933" y="5012"/>
                    <a:pt x="30349" y="4846"/>
                  </a:cubicBezTo>
                  <a:cubicBezTo>
                    <a:pt x="30312" y="4835"/>
                    <a:pt x="30275" y="4830"/>
                    <a:pt x="30238" y="4830"/>
                  </a:cubicBezTo>
                  <a:cubicBezTo>
                    <a:pt x="30029" y="4830"/>
                    <a:pt x="29834" y="4988"/>
                    <a:pt x="29682" y="5120"/>
                  </a:cubicBezTo>
                  <a:cubicBezTo>
                    <a:pt x="29540" y="5239"/>
                    <a:pt x="29409" y="5370"/>
                    <a:pt x="29278" y="5489"/>
                  </a:cubicBezTo>
                  <a:cubicBezTo>
                    <a:pt x="29051" y="5715"/>
                    <a:pt x="28658" y="6239"/>
                    <a:pt x="28420" y="6441"/>
                  </a:cubicBezTo>
                  <a:cubicBezTo>
                    <a:pt x="27611" y="7156"/>
                    <a:pt x="26944" y="7751"/>
                    <a:pt x="26051" y="8358"/>
                  </a:cubicBezTo>
                  <a:cubicBezTo>
                    <a:pt x="24991" y="9073"/>
                    <a:pt x="23420" y="9632"/>
                    <a:pt x="22920" y="9763"/>
                  </a:cubicBezTo>
                  <a:cubicBezTo>
                    <a:pt x="22819" y="9787"/>
                    <a:pt x="22722" y="9801"/>
                    <a:pt x="22633" y="9801"/>
                  </a:cubicBezTo>
                  <a:cubicBezTo>
                    <a:pt x="22501" y="9801"/>
                    <a:pt x="22386" y="9770"/>
                    <a:pt x="22301" y="9692"/>
                  </a:cubicBezTo>
                  <a:cubicBezTo>
                    <a:pt x="22253" y="9656"/>
                    <a:pt x="22539" y="9489"/>
                    <a:pt x="22741" y="9418"/>
                  </a:cubicBezTo>
                  <a:cubicBezTo>
                    <a:pt x="22920" y="9358"/>
                    <a:pt x="23217" y="9168"/>
                    <a:pt x="23384" y="9073"/>
                  </a:cubicBezTo>
                  <a:cubicBezTo>
                    <a:pt x="23717" y="8894"/>
                    <a:pt x="23920" y="8763"/>
                    <a:pt x="24253" y="8561"/>
                  </a:cubicBezTo>
                  <a:cubicBezTo>
                    <a:pt x="25182" y="7965"/>
                    <a:pt x="26051" y="7263"/>
                    <a:pt x="26873" y="6513"/>
                  </a:cubicBezTo>
                  <a:cubicBezTo>
                    <a:pt x="27599" y="5858"/>
                    <a:pt x="28277" y="5143"/>
                    <a:pt x="28897" y="4370"/>
                  </a:cubicBezTo>
                  <a:cubicBezTo>
                    <a:pt x="29194" y="3989"/>
                    <a:pt x="29992" y="2905"/>
                    <a:pt x="29575" y="2369"/>
                  </a:cubicBezTo>
                  <a:cubicBezTo>
                    <a:pt x="29481" y="2244"/>
                    <a:pt x="29370" y="2194"/>
                    <a:pt x="29252" y="2194"/>
                  </a:cubicBezTo>
                  <a:cubicBezTo>
                    <a:pt x="28818" y="2194"/>
                    <a:pt x="28281" y="2878"/>
                    <a:pt x="28075" y="3084"/>
                  </a:cubicBezTo>
                  <a:cubicBezTo>
                    <a:pt x="27242" y="3869"/>
                    <a:pt x="26075" y="5227"/>
                    <a:pt x="25146" y="5882"/>
                  </a:cubicBezTo>
                  <a:cubicBezTo>
                    <a:pt x="22603" y="7648"/>
                    <a:pt x="21009" y="7864"/>
                    <a:pt x="20482" y="7864"/>
                  </a:cubicBezTo>
                  <a:cubicBezTo>
                    <a:pt x="20362" y="7864"/>
                    <a:pt x="20297" y="7853"/>
                    <a:pt x="20288" y="7846"/>
                  </a:cubicBezTo>
                  <a:cubicBezTo>
                    <a:pt x="22622" y="6322"/>
                    <a:pt x="25087" y="4655"/>
                    <a:pt x="26896" y="2548"/>
                  </a:cubicBezTo>
                  <a:cubicBezTo>
                    <a:pt x="26992" y="2441"/>
                    <a:pt x="27063" y="2345"/>
                    <a:pt x="27146" y="2250"/>
                  </a:cubicBezTo>
                  <a:cubicBezTo>
                    <a:pt x="27504" y="1798"/>
                    <a:pt x="27849" y="1310"/>
                    <a:pt x="27944" y="738"/>
                  </a:cubicBezTo>
                  <a:cubicBezTo>
                    <a:pt x="28007" y="392"/>
                    <a:pt x="27922" y="1"/>
                    <a:pt x="27552" y="1"/>
                  </a:cubicBezTo>
                  <a:close/>
                </a:path>
              </a:pathLst>
            </a:custGeom>
            <a:solidFill>
              <a:srgbClr val="BA55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4"/>
            <p:cNvSpPr/>
            <p:nvPr/>
          </p:nvSpPr>
          <p:spPr>
            <a:xfrm>
              <a:off x="-1735948" y="4211199"/>
              <a:ext cx="1261886" cy="1193874"/>
            </a:xfrm>
            <a:custGeom>
              <a:avLst/>
              <a:gdLst/>
              <a:ahLst/>
              <a:cxnLst/>
              <a:rect l="l" t="t" r="r" b="b"/>
              <a:pathLst>
                <a:path w="12728" h="12042" extrusionOk="0">
                  <a:moveTo>
                    <a:pt x="3632" y="1"/>
                  </a:moveTo>
                  <a:cubicBezTo>
                    <a:pt x="2453" y="703"/>
                    <a:pt x="1250" y="1310"/>
                    <a:pt x="0" y="1858"/>
                  </a:cubicBezTo>
                  <a:lnTo>
                    <a:pt x="0" y="11907"/>
                  </a:lnTo>
                  <a:cubicBezTo>
                    <a:pt x="0" y="11907"/>
                    <a:pt x="8" y="11906"/>
                    <a:pt x="23" y="11906"/>
                  </a:cubicBezTo>
                  <a:cubicBezTo>
                    <a:pt x="481" y="11906"/>
                    <a:pt x="7840" y="12042"/>
                    <a:pt x="11144" y="12042"/>
                  </a:cubicBezTo>
                  <a:cubicBezTo>
                    <a:pt x="12089" y="12042"/>
                    <a:pt x="12702" y="12031"/>
                    <a:pt x="12728" y="12002"/>
                  </a:cubicBezTo>
                  <a:cubicBezTo>
                    <a:pt x="11847" y="7668"/>
                    <a:pt x="7918" y="1120"/>
                    <a:pt x="36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4"/>
            <p:cNvSpPr/>
            <p:nvPr/>
          </p:nvSpPr>
          <p:spPr>
            <a:xfrm>
              <a:off x="900948" y="2674249"/>
              <a:ext cx="117781" cy="122144"/>
            </a:xfrm>
            <a:custGeom>
              <a:avLst/>
              <a:gdLst/>
              <a:ahLst/>
              <a:cxnLst/>
              <a:rect l="l" t="t" r="r" b="b"/>
              <a:pathLst>
                <a:path w="1188" h="1232" extrusionOk="0">
                  <a:moveTo>
                    <a:pt x="835" y="1"/>
                  </a:moveTo>
                  <a:cubicBezTo>
                    <a:pt x="827" y="1"/>
                    <a:pt x="819" y="1"/>
                    <a:pt x="810" y="2"/>
                  </a:cubicBezTo>
                  <a:cubicBezTo>
                    <a:pt x="525" y="2"/>
                    <a:pt x="179" y="335"/>
                    <a:pt x="72" y="597"/>
                  </a:cubicBezTo>
                  <a:cubicBezTo>
                    <a:pt x="13" y="728"/>
                    <a:pt x="1" y="895"/>
                    <a:pt x="72" y="1026"/>
                  </a:cubicBezTo>
                  <a:cubicBezTo>
                    <a:pt x="152" y="1158"/>
                    <a:pt x="310" y="1232"/>
                    <a:pt x="464" y="1232"/>
                  </a:cubicBezTo>
                  <a:cubicBezTo>
                    <a:pt x="517" y="1232"/>
                    <a:pt x="571" y="1223"/>
                    <a:pt x="620" y="1204"/>
                  </a:cubicBezTo>
                  <a:cubicBezTo>
                    <a:pt x="810" y="1133"/>
                    <a:pt x="965" y="930"/>
                    <a:pt x="1025" y="740"/>
                  </a:cubicBezTo>
                  <a:cubicBezTo>
                    <a:pt x="1095" y="507"/>
                    <a:pt x="1187" y="1"/>
                    <a:pt x="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4"/>
            <p:cNvSpPr/>
            <p:nvPr/>
          </p:nvSpPr>
          <p:spPr>
            <a:xfrm>
              <a:off x="1062644" y="2896221"/>
              <a:ext cx="117980" cy="123234"/>
            </a:xfrm>
            <a:custGeom>
              <a:avLst/>
              <a:gdLst/>
              <a:ahLst/>
              <a:cxnLst/>
              <a:rect l="l" t="t" r="r" b="b"/>
              <a:pathLst>
                <a:path w="1190" h="1243" extrusionOk="0">
                  <a:moveTo>
                    <a:pt x="835" y="1"/>
                  </a:moveTo>
                  <a:cubicBezTo>
                    <a:pt x="831" y="1"/>
                    <a:pt x="827" y="1"/>
                    <a:pt x="822" y="1"/>
                  </a:cubicBezTo>
                  <a:cubicBezTo>
                    <a:pt x="537" y="1"/>
                    <a:pt x="203" y="358"/>
                    <a:pt x="84" y="596"/>
                  </a:cubicBezTo>
                  <a:cubicBezTo>
                    <a:pt x="25" y="739"/>
                    <a:pt x="1" y="894"/>
                    <a:pt x="84" y="1037"/>
                  </a:cubicBezTo>
                  <a:cubicBezTo>
                    <a:pt x="155" y="1169"/>
                    <a:pt x="317" y="1243"/>
                    <a:pt x="474" y="1243"/>
                  </a:cubicBezTo>
                  <a:cubicBezTo>
                    <a:pt x="529" y="1243"/>
                    <a:pt x="583" y="1234"/>
                    <a:pt x="632" y="1216"/>
                  </a:cubicBezTo>
                  <a:cubicBezTo>
                    <a:pt x="822" y="1132"/>
                    <a:pt x="977" y="942"/>
                    <a:pt x="1025" y="751"/>
                  </a:cubicBezTo>
                  <a:cubicBezTo>
                    <a:pt x="1107" y="516"/>
                    <a:pt x="1190" y="1"/>
                    <a:pt x="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4"/>
            <p:cNvSpPr/>
            <p:nvPr/>
          </p:nvSpPr>
          <p:spPr>
            <a:xfrm>
              <a:off x="1177149" y="3144167"/>
              <a:ext cx="116790" cy="123234"/>
            </a:xfrm>
            <a:custGeom>
              <a:avLst/>
              <a:gdLst/>
              <a:ahLst/>
              <a:cxnLst/>
              <a:rect l="l" t="t" r="r" b="b"/>
              <a:pathLst>
                <a:path w="1178" h="1243" extrusionOk="0">
                  <a:moveTo>
                    <a:pt x="796" y="0"/>
                  </a:moveTo>
                  <a:cubicBezTo>
                    <a:pt x="502" y="0"/>
                    <a:pt x="178" y="350"/>
                    <a:pt x="72" y="596"/>
                  </a:cubicBezTo>
                  <a:cubicBezTo>
                    <a:pt x="13" y="739"/>
                    <a:pt x="1" y="893"/>
                    <a:pt x="72" y="1036"/>
                  </a:cubicBezTo>
                  <a:cubicBezTo>
                    <a:pt x="143" y="1169"/>
                    <a:pt x="305" y="1242"/>
                    <a:pt x="462" y="1242"/>
                  </a:cubicBezTo>
                  <a:cubicBezTo>
                    <a:pt x="517" y="1242"/>
                    <a:pt x="571" y="1233"/>
                    <a:pt x="620" y="1215"/>
                  </a:cubicBezTo>
                  <a:cubicBezTo>
                    <a:pt x="810" y="1132"/>
                    <a:pt x="965" y="941"/>
                    <a:pt x="1025" y="751"/>
                  </a:cubicBezTo>
                  <a:cubicBezTo>
                    <a:pt x="1095" y="515"/>
                    <a:pt x="1178" y="0"/>
                    <a:pt x="823" y="0"/>
                  </a:cubicBezTo>
                  <a:cubicBezTo>
                    <a:pt x="819" y="0"/>
                    <a:pt x="815" y="0"/>
                    <a:pt x="810" y="0"/>
                  </a:cubicBezTo>
                  <a:cubicBezTo>
                    <a:pt x="806" y="0"/>
                    <a:pt x="801" y="0"/>
                    <a:pt x="7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4"/>
            <p:cNvSpPr/>
            <p:nvPr/>
          </p:nvSpPr>
          <p:spPr>
            <a:xfrm>
              <a:off x="1092187" y="3533684"/>
              <a:ext cx="81594" cy="80999"/>
            </a:xfrm>
            <a:custGeom>
              <a:avLst/>
              <a:gdLst/>
              <a:ahLst/>
              <a:cxnLst/>
              <a:rect l="l" t="t" r="r" b="b"/>
              <a:pathLst>
                <a:path w="823" h="817" extrusionOk="0">
                  <a:moveTo>
                    <a:pt x="558" y="0"/>
                  </a:moveTo>
                  <a:cubicBezTo>
                    <a:pt x="381" y="0"/>
                    <a:pt x="153" y="219"/>
                    <a:pt x="60" y="382"/>
                  </a:cubicBezTo>
                  <a:cubicBezTo>
                    <a:pt x="24" y="465"/>
                    <a:pt x="1" y="572"/>
                    <a:pt x="36" y="655"/>
                  </a:cubicBezTo>
                  <a:cubicBezTo>
                    <a:pt x="86" y="765"/>
                    <a:pt x="211" y="816"/>
                    <a:pt x="327" y="816"/>
                  </a:cubicBezTo>
                  <a:cubicBezTo>
                    <a:pt x="349" y="816"/>
                    <a:pt x="372" y="814"/>
                    <a:pt x="393" y="810"/>
                  </a:cubicBezTo>
                  <a:cubicBezTo>
                    <a:pt x="524" y="763"/>
                    <a:pt x="632" y="643"/>
                    <a:pt x="679" y="512"/>
                  </a:cubicBezTo>
                  <a:cubicBezTo>
                    <a:pt x="739" y="346"/>
                    <a:pt x="822" y="1"/>
                    <a:pt x="572" y="1"/>
                  </a:cubicBezTo>
                  <a:cubicBezTo>
                    <a:pt x="568" y="0"/>
                    <a:pt x="563" y="0"/>
                    <a:pt x="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4"/>
            <p:cNvSpPr/>
            <p:nvPr/>
          </p:nvSpPr>
          <p:spPr>
            <a:xfrm>
              <a:off x="188041" y="2951739"/>
              <a:ext cx="76835" cy="76835"/>
            </a:xfrm>
            <a:custGeom>
              <a:avLst/>
              <a:gdLst/>
              <a:ahLst/>
              <a:cxnLst/>
              <a:rect l="l" t="t" r="r" b="b"/>
              <a:pathLst>
                <a:path w="775" h="775" fill="none" extrusionOk="0">
                  <a:moveTo>
                    <a:pt x="774" y="382"/>
                  </a:moveTo>
                  <a:cubicBezTo>
                    <a:pt x="774" y="596"/>
                    <a:pt x="608" y="775"/>
                    <a:pt x="393" y="775"/>
                  </a:cubicBezTo>
                  <a:cubicBezTo>
                    <a:pt x="167" y="775"/>
                    <a:pt x="0" y="608"/>
                    <a:pt x="0" y="382"/>
                  </a:cubicBezTo>
                  <a:cubicBezTo>
                    <a:pt x="0" y="179"/>
                    <a:pt x="167" y="1"/>
                    <a:pt x="393" y="1"/>
                  </a:cubicBezTo>
                  <a:cubicBezTo>
                    <a:pt x="608" y="1"/>
                    <a:pt x="774" y="179"/>
                    <a:pt x="774" y="382"/>
                  </a:cubicBezTo>
                  <a:close/>
                </a:path>
              </a:pathLst>
            </a:custGeom>
            <a:solidFill>
              <a:schemeClr val="lt1"/>
            </a:solidFill>
            <a:ln w="59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4"/>
            <p:cNvSpPr/>
            <p:nvPr/>
          </p:nvSpPr>
          <p:spPr>
            <a:xfrm>
              <a:off x="1249223" y="3396773"/>
              <a:ext cx="88633" cy="88633"/>
            </a:xfrm>
            <a:custGeom>
              <a:avLst/>
              <a:gdLst/>
              <a:ahLst/>
              <a:cxnLst/>
              <a:rect l="l" t="t" r="r" b="b"/>
              <a:pathLst>
                <a:path w="894" h="894" fill="none" extrusionOk="0">
                  <a:moveTo>
                    <a:pt x="893" y="453"/>
                  </a:moveTo>
                  <a:cubicBezTo>
                    <a:pt x="893" y="691"/>
                    <a:pt x="691" y="893"/>
                    <a:pt x="441" y="893"/>
                  </a:cubicBezTo>
                  <a:cubicBezTo>
                    <a:pt x="203" y="893"/>
                    <a:pt x="0" y="691"/>
                    <a:pt x="0" y="453"/>
                  </a:cubicBezTo>
                  <a:cubicBezTo>
                    <a:pt x="0" y="203"/>
                    <a:pt x="203" y="0"/>
                    <a:pt x="441" y="0"/>
                  </a:cubicBezTo>
                  <a:cubicBezTo>
                    <a:pt x="691" y="0"/>
                    <a:pt x="893" y="203"/>
                    <a:pt x="893" y="453"/>
                  </a:cubicBezTo>
                  <a:close/>
                </a:path>
              </a:pathLst>
            </a:custGeom>
            <a:solidFill>
              <a:schemeClr val="lt1"/>
            </a:solidFill>
            <a:ln w="59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4"/>
            <p:cNvSpPr/>
            <p:nvPr/>
          </p:nvSpPr>
          <p:spPr>
            <a:xfrm>
              <a:off x="1242085" y="3684772"/>
              <a:ext cx="26074" cy="26074"/>
            </a:xfrm>
            <a:custGeom>
              <a:avLst/>
              <a:gdLst/>
              <a:ahLst/>
              <a:cxnLst/>
              <a:rect l="l" t="t" r="r" b="b"/>
              <a:pathLst>
                <a:path w="263" h="263" fill="none" extrusionOk="0">
                  <a:moveTo>
                    <a:pt x="263" y="131"/>
                  </a:moveTo>
                  <a:cubicBezTo>
                    <a:pt x="263" y="203"/>
                    <a:pt x="203" y="262"/>
                    <a:pt x="132" y="262"/>
                  </a:cubicBezTo>
                  <a:cubicBezTo>
                    <a:pt x="60" y="262"/>
                    <a:pt x="1" y="203"/>
                    <a:pt x="1" y="131"/>
                  </a:cubicBezTo>
                  <a:cubicBezTo>
                    <a:pt x="1" y="60"/>
                    <a:pt x="60" y="1"/>
                    <a:pt x="132" y="1"/>
                  </a:cubicBezTo>
                  <a:cubicBezTo>
                    <a:pt x="203" y="1"/>
                    <a:pt x="263" y="60"/>
                    <a:pt x="263" y="131"/>
                  </a:cubicBezTo>
                  <a:close/>
                </a:path>
              </a:pathLst>
            </a:custGeom>
            <a:solidFill>
              <a:schemeClr val="lt1"/>
            </a:solidFill>
            <a:ln w="59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4"/>
            <p:cNvSpPr/>
            <p:nvPr/>
          </p:nvSpPr>
          <p:spPr>
            <a:xfrm>
              <a:off x="94751" y="2882144"/>
              <a:ext cx="27264" cy="26074"/>
            </a:xfrm>
            <a:custGeom>
              <a:avLst/>
              <a:gdLst/>
              <a:ahLst/>
              <a:cxnLst/>
              <a:rect l="l" t="t" r="r" b="b"/>
              <a:pathLst>
                <a:path w="275" h="263" fill="none" extrusionOk="0">
                  <a:moveTo>
                    <a:pt x="275" y="131"/>
                  </a:moveTo>
                  <a:cubicBezTo>
                    <a:pt x="275" y="203"/>
                    <a:pt x="215" y="262"/>
                    <a:pt x="144" y="262"/>
                  </a:cubicBezTo>
                  <a:cubicBezTo>
                    <a:pt x="60" y="262"/>
                    <a:pt x="1" y="203"/>
                    <a:pt x="1" y="131"/>
                  </a:cubicBezTo>
                  <a:cubicBezTo>
                    <a:pt x="1" y="60"/>
                    <a:pt x="60" y="0"/>
                    <a:pt x="144" y="0"/>
                  </a:cubicBezTo>
                  <a:cubicBezTo>
                    <a:pt x="215" y="0"/>
                    <a:pt x="275" y="72"/>
                    <a:pt x="275" y="131"/>
                  </a:cubicBezTo>
                  <a:close/>
                </a:path>
              </a:pathLst>
            </a:custGeom>
            <a:solidFill>
              <a:schemeClr val="lt1"/>
            </a:solidFill>
            <a:ln w="59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itle 1">
            <a:extLst>
              <a:ext uri="{FF2B5EF4-FFF2-40B4-BE49-F238E27FC236}">
                <a16:creationId xmlns:a16="http://schemas.microsoft.com/office/drawing/2014/main" id="{9EB54F77-B33E-1173-8875-6959C800C351}"/>
              </a:ext>
            </a:extLst>
          </p:cNvPr>
          <p:cNvSpPr txBox="1">
            <a:spLocks/>
          </p:cNvSpPr>
          <p:nvPr/>
        </p:nvSpPr>
        <p:spPr>
          <a:xfrm>
            <a:off x="2683809" y="1977894"/>
            <a:ext cx="4460301" cy="1072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200"/>
              <a:buFont typeface="Quicksand"/>
              <a:buNone/>
              <a:defRPr sz="4800" b="1" i="0" u="none" strike="noStrike" cap="none">
                <a:solidFill>
                  <a:schemeClr val="dk1"/>
                </a:solidFill>
                <a:latin typeface="Quicksand"/>
                <a:ea typeface="Quicksand"/>
                <a:cs typeface="Quicksand"/>
                <a:sym typeface="Quicksand"/>
              </a:defRPr>
            </a:lvl1pPr>
            <a:lvl2pPr marR="0" lvl="1"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9pPr>
          </a:lstStyle>
          <a:p>
            <a:r>
              <a:rPr lang="en-US" dirty="0"/>
              <a:t>Task Breakdown</a:t>
            </a:r>
          </a:p>
        </p:txBody>
      </p:sp>
      <p:sp>
        <p:nvSpPr>
          <p:cNvPr id="7" name="Google Shape;1107;p35">
            <a:extLst>
              <a:ext uri="{FF2B5EF4-FFF2-40B4-BE49-F238E27FC236}">
                <a16:creationId xmlns:a16="http://schemas.microsoft.com/office/drawing/2014/main" id="{D5BF7AB4-EB72-DFB9-1DE9-CC665635C3C6}"/>
              </a:ext>
            </a:extLst>
          </p:cNvPr>
          <p:cNvSpPr/>
          <p:nvPr/>
        </p:nvSpPr>
        <p:spPr>
          <a:xfrm>
            <a:off x="6971212" y="1664049"/>
            <a:ext cx="1864500" cy="186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8000" b="1" dirty="0">
                <a:latin typeface="Quicksand" panose="020B0604020202020204" charset="0"/>
              </a:rPr>
              <a:t>3</a:t>
            </a:r>
            <a:endParaRPr sz="8000" b="1" dirty="0">
              <a:latin typeface="Quicksand" panose="020B0604020202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9" name="Google Shape;1039;p33"/>
          <p:cNvSpPr txBox="1">
            <a:spLocks noGrp="1"/>
          </p:cNvSpPr>
          <p:nvPr>
            <p:ph type="title" idx="3"/>
          </p:nvPr>
        </p:nvSpPr>
        <p:spPr>
          <a:xfrm>
            <a:off x="713250"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Task </a:t>
            </a:r>
            <a:r>
              <a:rPr lang="en" b="0" dirty="0"/>
              <a:t>Breakdown</a:t>
            </a:r>
            <a:endParaRPr b="0" dirty="0"/>
          </a:p>
        </p:txBody>
      </p:sp>
      <p:graphicFrame>
        <p:nvGraphicFramePr>
          <p:cNvPr id="38" name="Table 38">
            <a:extLst>
              <a:ext uri="{FF2B5EF4-FFF2-40B4-BE49-F238E27FC236}">
                <a16:creationId xmlns:a16="http://schemas.microsoft.com/office/drawing/2014/main" id="{D287C7CC-1D39-7F4A-E74E-EA3474F61BE7}"/>
              </a:ext>
            </a:extLst>
          </p:cNvPr>
          <p:cNvGraphicFramePr>
            <a:graphicFrameLocks noGrp="1"/>
          </p:cNvGraphicFramePr>
          <p:nvPr>
            <p:extLst>
              <p:ext uri="{D42A27DB-BD31-4B8C-83A1-F6EECF244321}">
                <p14:modId xmlns:p14="http://schemas.microsoft.com/office/powerpoint/2010/main" val="1639913906"/>
              </p:ext>
            </p:extLst>
          </p:nvPr>
        </p:nvGraphicFramePr>
        <p:xfrm>
          <a:off x="1524000" y="1276941"/>
          <a:ext cx="6096000" cy="2966720"/>
        </p:xfrm>
        <a:graphic>
          <a:graphicData uri="http://schemas.openxmlformats.org/drawingml/2006/table">
            <a:tbl>
              <a:tblPr firstRow="1" bandRow="1">
                <a:tableStyleId>{5C6C068C-9DDE-477A-9AE5-28F409DBCDB5}</a:tableStyleId>
              </a:tblPr>
              <a:tblGrid>
                <a:gridCol w="3019647">
                  <a:extLst>
                    <a:ext uri="{9D8B030D-6E8A-4147-A177-3AD203B41FA5}">
                      <a16:colId xmlns:a16="http://schemas.microsoft.com/office/drawing/2014/main" val="3595842075"/>
                    </a:ext>
                  </a:extLst>
                </a:gridCol>
                <a:gridCol w="3076353">
                  <a:extLst>
                    <a:ext uri="{9D8B030D-6E8A-4147-A177-3AD203B41FA5}">
                      <a16:colId xmlns:a16="http://schemas.microsoft.com/office/drawing/2014/main" val="1008773268"/>
                    </a:ext>
                  </a:extLst>
                </a:gridCol>
              </a:tblGrid>
              <a:tr h="370840">
                <a:tc>
                  <a:txBody>
                    <a:bodyPr/>
                    <a:lstStyle/>
                    <a:p>
                      <a:r>
                        <a:rPr lang="en-US" b="1" dirty="0">
                          <a:latin typeface="Quicksand" panose="020B0604020202020204" charset="0"/>
                        </a:rPr>
                        <a:t>TASK</a:t>
                      </a:r>
                    </a:p>
                  </a:txBody>
                  <a:tcPr/>
                </a:tc>
                <a:tc>
                  <a:txBody>
                    <a:bodyPr/>
                    <a:lstStyle/>
                    <a:p>
                      <a:r>
                        <a:rPr lang="en-US" b="1" dirty="0">
                          <a:latin typeface="Quicksand" panose="020B0604020202020204" charset="0"/>
                        </a:rPr>
                        <a:t>DURATION</a:t>
                      </a:r>
                    </a:p>
                  </a:txBody>
                  <a:tcPr/>
                </a:tc>
                <a:extLst>
                  <a:ext uri="{0D108BD9-81ED-4DB2-BD59-A6C34878D82A}">
                    <a16:rowId xmlns:a16="http://schemas.microsoft.com/office/drawing/2014/main" val="3454170763"/>
                  </a:ext>
                </a:extLst>
              </a:tr>
              <a:tr h="370840">
                <a:tc>
                  <a:txBody>
                    <a:bodyPr/>
                    <a:lstStyle/>
                    <a:p>
                      <a:r>
                        <a:rPr lang="en-US" dirty="0">
                          <a:latin typeface="Quicksand" panose="020B0604020202020204" charset="0"/>
                        </a:rPr>
                        <a:t>Planning</a:t>
                      </a:r>
                    </a:p>
                  </a:txBody>
                  <a:tcPr/>
                </a:tc>
                <a:tc>
                  <a:txBody>
                    <a:bodyPr/>
                    <a:lstStyle/>
                    <a:p>
                      <a:r>
                        <a:rPr lang="en-US" dirty="0">
                          <a:latin typeface="Quicksand" panose="020B0604020202020204" charset="0"/>
                        </a:rPr>
                        <a:t>1 week</a:t>
                      </a:r>
                    </a:p>
                  </a:txBody>
                  <a:tcPr/>
                </a:tc>
                <a:extLst>
                  <a:ext uri="{0D108BD9-81ED-4DB2-BD59-A6C34878D82A}">
                    <a16:rowId xmlns:a16="http://schemas.microsoft.com/office/drawing/2014/main" val="1314814267"/>
                  </a:ext>
                </a:extLst>
              </a:tr>
              <a:tr h="370840">
                <a:tc>
                  <a:txBody>
                    <a:bodyPr/>
                    <a:lstStyle/>
                    <a:p>
                      <a:r>
                        <a:rPr lang="en-US" dirty="0">
                          <a:latin typeface="Quicksand" panose="020B0604020202020204" charset="0"/>
                        </a:rPr>
                        <a:t>UI Design</a:t>
                      </a:r>
                    </a:p>
                  </a:txBody>
                  <a:tcPr/>
                </a:tc>
                <a:tc>
                  <a:txBody>
                    <a:bodyPr/>
                    <a:lstStyle/>
                    <a:p>
                      <a:r>
                        <a:rPr lang="en-US" dirty="0">
                          <a:latin typeface="Quicksand" panose="020B0604020202020204" charset="0"/>
                        </a:rPr>
                        <a:t>5 weeks (Web) &amp; 5 weeks (Native)</a:t>
                      </a:r>
                    </a:p>
                  </a:txBody>
                  <a:tcPr/>
                </a:tc>
                <a:extLst>
                  <a:ext uri="{0D108BD9-81ED-4DB2-BD59-A6C34878D82A}">
                    <a16:rowId xmlns:a16="http://schemas.microsoft.com/office/drawing/2014/main" val="2825202387"/>
                  </a:ext>
                </a:extLst>
              </a:tr>
              <a:tr h="370840">
                <a:tc>
                  <a:txBody>
                    <a:bodyPr/>
                    <a:lstStyle/>
                    <a:p>
                      <a:r>
                        <a:rPr lang="en-US" dirty="0">
                          <a:latin typeface="Quicksand" panose="020B0604020202020204" charset="0"/>
                        </a:rPr>
                        <a:t>UX Design and Integrations</a:t>
                      </a:r>
                    </a:p>
                  </a:txBody>
                  <a:tcPr/>
                </a:tc>
                <a:tc>
                  <a:txBody>
                    <a:bodyPr/>
                    <a:lstStyle/>
                    <a:p>
                      <a:r>
                        <a:rPr lang="en-US" dirty="0">
                          <a:latin typeface="Quicksand" panose="020B0604020202020204" charset="0"/>
                        </a:rPr>
                        <a:t>3 weeks</a:t>
                      </a:r>
                    </a:p>
                  </a:txBody>
                  <a:tcPr/>
                </a:tc>
                <a:extLst>
                  <a:ext uri="{0D108BD9-81ED-4DB2-BD59-A6C34878D82A}">
                    <a16:rowId xmlns:a16="http://schemas.microsoft.com/office/drawing/2014/main" val="3127655429"/>
                  </a:ext>
                </a:extLst>
              </a:tr>
              <a:tr h="370840">
                <a:tc>
                  <a:txBody>
                    <a:bodyPr/>
                    <a:lstStyle/>
                    <a:p>
                      <a:r>
                        <a:rPr lang="en-US" dirty="0">
                          <a:latin typeface="Quicksand" panose="020B0604020202020204" charset="0"/>
                        </a:rPr>
                        <a:t>Backend Development</a:t>
                      </a:r>
                    </a:p>
                  </a:txBody>
                  <a:tcPr/>
                </a:tc>
                <a:tc>
                  <a:txBody>
                    <a:bodyPr/>
                    <a:lstStyle/>
                    <a:p>
                      <a:r>
                        <a:rPr lang="en-US" dirty="0">
                          <a:latin typeface="Quicksand" panose="020B0604020202020204" charset="0"/>
                        </a:rPr>
                        <a:t>4 weeks</a:t>
                      </a:r>
                    </a:p>
                  </a:txBody>
                  <a:tcPr/>
                </a:tc>
                <a:extLst>
                  <a:ext uri="{0D108BD9-81ED-4DB2-BD59-A6C34878D82A}">
                    <a16:rowId xmlns:a16="http://schemas.microsoft.com/office/drawing/2014/main" val="3743708106"/>
                  </a:ext>
                </a:extLst>
              </a:tr>
              <a:tr h="370840">
                <a:tc>
                  <a:txBody>
                    <a:bodyPr/>
                    <a:lstStyle/>
                    <a:p>
                      <a:r>
                        <a:rPr lang="en-US" dirty="0">
                          <a:latin typeface="Quicksand" panose="020B0604020202020204" charset="0"/>
                        </a:rPr>
                        <a:t>Merging Functionality</a:t>
                      </a:r>
                    </a:p>
                  </a:txBody>
                  <a:tcPr/>
                </a:tc>
                <a:tc>
                  <a:txBody>
                    <a:bodyPr/>
                    <a:lstStyle/>
                    <a:p>
                      <a:r>
                        <a:rPr lang="en-US" dirty="0">
                          <a:latin typeface="Quicksand" panose="020B0604020202020204" charset="0"/>
                        </a:rPr>
                        <a:t>1 week</a:t>
                      </a:r>
                    </a:p>
                  </a:txBody>
                  <a:tcPr/>
                </a:tc>
                <a:extLst>
                  <a:ext uri="{0D108BD9-81ED-4DB2-BD59-A6C34878D82A}">
                    <a16:rowId xmlns:a16="http://schemas.microsoft.com/office/drawing/2014/main" val="1536840039"/>
                  </a:ext>
                </a:extLst>
              </a:tr>
              <a:tr h="370840">
                <a:tc>
                  <a:txBody>
                    <a:bodyPr/>
                    <a:lstStyle/>
                    <a:p>
                      <a:r>
                        <a:rPr lang="en-US" dirty="0">
                          <a:latin typeface="Quicksand" panose="020B0604020202020204" charset="0"/>
                        </a:rPr>
                        <a:t>Testing</a:t>
                      </a:r>
                    </a:p>
                  </a:txBody>
                  <a:tcPr/>
                </a:tc>
                <a:tc>
                  <a:txBody>
                    <a:bodyPr/>
                    <a:lstStyle/>
                    <a:p>
                      <a:r>
                        <a:rPr lang="en-US" dirty="0">
                          <a:latin typeface="Quicksand" panose="020B0604020202020204" charset="0"/>
                        </a:rPr>
                        <a:t>3 days</a:t>
                      </a:r>
                    </a:p>
                  </a:txBody>
                  <a:tcPr/>
                </a:tc>
                <a:extLst>
                  <a:ext uri="{0D108BD9-81ED-4DB2-BD59-A6C34878D82A}">
                    <a16:rowId xmlns:a16="http://schemas.microsoft.com/office/drawing/2014/main" val="2799480677"/>
                  </a:ext>
                </a:extLst>
              </a:tr>
              <a:tr h="370840">
                <a:tc>
                  <a:txBody>
                    <a:bodyPr/>
                    <a:lstStyle/>
                    <a:p>
                      <a:r>
                        <a:rPr lang="en-US" dirty="0">
                          <a:latin typeface="Quicksand" panose="020B0604020202020204" charset="0"/>
                        </a:rPr>
                        <a:t>Deployment</a:t>
                      </a:r>
                    </a:p>
                  </a:txBody>
                  <a:tcPr/>
                </a:tc>
                <a:tc>
                  <a:txBody>
                    <a:bodyPr/>
                    <a:lstStyle/>
                    <a:p>
                      <a:r>
                        <a:rPr lang="en-US" dirty="0">
                          <a:latin typeface="Quicksand" panose="020B0604020202020204" charset="0"/>
                        </a:rPr>
                        <a:t>1 day</a:t>
                      </a:r>
                    </a:p>
                  </a:txBody>
                  <a:tcPr/>
                </a:tc>
                <a:extLst>
                  <a:ext uri="{0D108BD9-81ED-4DB2-BD59-A6C34878D82A}">
                    <a16:rowId xmlns:a16="http://schemas.microsoft.com/office/drawing/2014/main" val="1714205835"/>
                  </a:ext>
                </a:extLst>
              </a:tr>
            </a:tbl>
          </a:graphicData>
        </a:graphic>
      </p:graphicFrame>
      <p:grpSp>
        <p:nvGrpSpPr>
          <p:cNvPr id="39" name="Google Shape;1400;p42">
            <a:extLst>
              <a:ext uri="{FF2B5EF4-FFF2-40B4-BE49-F238E27FC236}">
                <a16:creationId xmlns:a16="http://schemas.microsoft.com/office/drawing/2014/main" id="{74C393CF-BF3D-EAD2-B507-5E3DFC4E0197}"/>
              </a:ext>
            </a:extLst>
          </p:cNvPr>
          <p:cNvGrpSpPr/>
          <p:nvPr/>
        </p:nvGrpSpPr>
        <p:grpSpPr>
          <a:xfrm rot="-2437455">
            <a:off x="-134130" y="704304"/>
            <a:ext cx="2137927" cy="1331951"/>
            <a:chOff x="93633" y="136398"/>
            <a:chExt cx="1233600" cy="768546"/>
          </a:xfrm>
        </p:grpSpPr>
        <p:grpSp>
          <p:nvGrpSpPr>
            <p:cNvPr id="40" name="Google Shape;1401;p42">
              <a:extLst>
                <a:ext uri="{FF2B5EF4-FFF2-40B4-BE49-F238E27FC236}">
                  <a16:creationId xmlns:a16="http://schemas.microsoft.com/office/drawing/2014/main" id="{097A0C0D-5F69-DFFE-B302-03BBC9091E81}"/>
                </a:ext>
              </a:extLst>
            </p:cNvPr>
            <p:cNvGrpSpPr/>
            <p:nvPr/>
          </p:nvGrpSpPr>
          <p:grpSpPr>
            <a:xfrm>
              <a:off x="93633" y="189140"/>
              <a:ext cx="676436" cy="715804"/>
              <a:chOff x="93633" y="189140"/>
              <a:chExt cx="676436" cy="715804"/>
            </a:xfrm>
          </p:grpSpPr>
          <p:sp>
            <p:nvSpPr>
              <p:cNvPr id="53" name="Google Shape;1402;p42">
                <a:extLst>
                  <a:ext uri="{FF2B5EF4-FFF2-40B4-BE49-F238E27FC236}">
                    <a16:creationId xmlns:a16="http://schemas.microsoft.com/office/drawing/2014/main" id="{F9604E82-2AED-DA88-32F0-871A9C4750AA}"/>
                  </a:ext>
                </a:extLst>
              </p:cNvPr>
              <p:cNvSpPr/>
              <p:nvPr/>
            </p:nvSpPr>
            <p:spPr>
              <a:xfrm>
                <a:off x="93633" y="314650"/>
                <a:ext cx="590294" cy="590294"/>
              </a:xfrm>
              <a:custGeom>
                <a:avLst/>
                <a:gdLst/>
                <a:ahLst/>
                <a:cxnLst/>
                <a:rect l="l" t="t" r="r" b="b"/>
                <a:pathLst>
                  <a:path w="5954" h="5954" extrusionOk="0">
                    <a:moveTo>
                      <a:pt x="2977" y="0"/>
                    </a:moveTo>
                    <a:cubicBezTo>
                      <a:pt x="1322" y="0"/>
                      <a:pt x="0" y="1334"/>
                      <a:pt x="0" y="2977"/>
                    </a:cubicBezTo>
                    <a:cubicBezTo>
                      <a:pt x="0" y="4620"/>
                      <a:pt x="1322" y="5954"/>
                      <a:pt x="2977" y="5954"/>
                    </a:cubicBezTo>
                    <a:cubicBezTo>
                      <a:pt x="4620" y="5954"/>
                      <a:pt x="5953" y="4620"/>
                      <a:pt x="5953" y="2977"/>
                    </a:cubicBezTo>
                    <a:cubicBezTo>
                      <a:pt x="5953" y="1334"/>
                      <a:pt x="4620" y="0"/>
                      <a:pt x="29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1403;p42">
                <a:extLst>
                  <a:ext uri="{FF2B5EF4-FFF2-40B4-BE49-F238E27FC236}">
                    <a16:creationId xmlns:a16="http://schemas.microsoft.com/office/drawing/2014/main" id="{9AD29E23-0129-3E38-1346-28D1E5E90640}"/>
                  </a:ext>
                </a:extLst>
              </p:cNvPr>
              <p:cNvGrpSpPr/>
              <p:nvPr/>
            </p:nvGrpSpPr>
            <p:grpSpPr>
              <a:xfrm>
                <a:off x="463123" y="189140"/>
                <a:ext cx="306945" cy="261834"/>
                <a:chOff x="463123" y="189140"/>
                <a:chExt cx="306945" cy="261834"/>
              </a:xfrm>
            </p:grpSpPr>
            <p:sp>
              <p:nvSpPr>
                <p:cNvPr id="55" name="Google Shape;1404;p42">
                  <a:extLst>
                    <a:ext uri="{FF2B5EF4-FFF2-40B4-BE49-F238E27FC236}">
                      <a16:creationId xmlns:a16="http://schemas.microsoft.com/office/drawing/2014/main" id="{A20C4D26-C748-FF5A-F913-ADFCFC8D8B4D}"/>
                    </a:ext>
                  </a:extLst>
                </p:cNvPr>
                <p:cNvSpPr/>
                <p:nvPr/>
              </p:nvSpPr>
              <p:spPr>
                <a:xfrm>
                  <a:off x="478391" y="226416"/>
                  <a:ext cx="194914" cy="224558"/>
                </a:xfrm>
                <a:custGeom>
                  <a:avLst/>
                  <a:gdLst/>
                  <a:ahLst/>
                  <a:cxnLst/>
                  <a:rect l="l" t="t" r="r" b="b"/>
                  <a:pathLst>
                    <a:path w="1966" h="2265" extrusionOk="0">
                      <a:moveTo>
                        <a:pt x="691" y="1010"/>
                      </a:moveTo>
                      <a:cubicBezTo>
                        <a:pt x="690" y="1012"/>
                        <a:pt x="689" y="1015"/>
                        <a:pt x="687" y="1017"/>
                      </a:cubicBezTo>
                      <a:lnTo>
                        <a:pt x="687" y="1017"/>
                      </a:lnTo>
                      <a:cubicBezTo>
                        <a:pt x="688" y="1017"/>
                        <a:pt x="688" y="1016"/>
                        <a:pt x="689" y="1016"/>
                      </a:cubicBezTo>
                      <a:lnTo>
                        <a:pt x="689" y="1016"/>
                      </a:lnTo>
                      <a:cubicBezTo>
                        <a:pt x="690" y="1014"/>
                        <a:pt x="691" y="1012"/>
                        <a:pt x="691" y="1010"/>
                      </a:cubicBezTo>
                      <a:close/>
                      <a:moveTo>
                        <a:pt x="687" y="1017"/>
                      </a:moveTo>
                      <a:cubicBezTo>
                        <a:pt x="685" y="1019"/>
                        <a:pt x="682" y="1020"/>
                        <a:pt x="679" y="1021"/>
                      </a:cubicBezTo>
                      <a:cubicBezTo>
                        <a:pt x="671" y="1035"/>
                        <a:pt x="668" y="1040"/>
                        <a:pt x="670" y="1040"/>
                      </a:cubicBezTo>
                      <a:cubicBezTo>
                        <a:pt x="671" y="1040"/>
                        <a:pt x="680" y="1029"/>
                        <a:pt x="687" y="1017"/>
                      </a:cubicBezTo>
                      <a:close/>
                      <a:moveTo>
                        <a:pt x="1532" y="1"/>
                      </a:moveTo>
                      <a:cubicBezTo>
                        <a:pt x="1404" y="1"/>
                        <a:pt x="1285" y="64"/>
                        <a:pt x="1215" y="188"/>
                      </a:cubicBezTo>
                      <a:cubicBezTo>
                        <a:pt x="1072" y="462"/>
                        <a:pt x="894" y="724"/>
                        <a:pt x="715" y="986"/>
                      </a:cubicBezTo>
                      <a:cubicBezTo>
                        <a:pt x="705" y="996"/>
                        <a:pt x="704" y="1006"/>
                        <a:pt x="689" y="1016"/>
                      </a:cubicBezTo>
                      <a:lnTo>
                        <a:pt x="689" y="1016"/>
                      </a:lnTo>
                      <a:cubicBezTo>
                        <a:pt x="677" y="1048"/>
                        <a:pt x="654" y="1071"/>
                        <a:pt x="620" y="1105"/>
                      </a:cubicBezTo>
                      <a:cubicBezTo>
                        <a:pt x="572" y="1164"/>
                        <a:pt x="513" y="1224"/>
                        <a:pt x="477" y="1283"/>
                      </a:cubicBezTo>
                      <a:cubicBezTo>
                        <a:pt x="370" y="1402"/>
                        <a:pt x="251" y="1522"/>
                        <a:pt x="144" y="1641"/>
                      </a:cubicBezTo>
                      <a:cubicBezTo>
                        <a:pt x="13" y="1772"/>
                        <a:pt x="1" y="2022"/>
                        <a:pt x="144" y="2153"/>
                      </a:cubicBezTo>
                      <a:cubicBezTo>
                        <a:pt x="223" y="2225"/>
                        <a:pt x="317" y="2264"/>
                        <a:pt x="411" y="2264"/>
                      </a:cubicBezTo>
                      <a:cubicBezTo>
                        <a:pt x="502" y="2264"/>
                        <a:pt x="592" y="2228"/>
                        <a:pt x="668" y="2153"/>
                      </a:cubicBezTo>
                      <a:cubicBezTo>
                        <a:pt x="1144" y="1676"/>
                        <a:pt x="1549" y="1141"/>
                        <a:pt x="1870" y="569"/>
                      </a:cubicBezTo>
                      <a:cubicBezTo>
                        <a:pt x="1965" y="402"/>
                        <a:pt x="1918" y="152"/>
                        <a:pt x="1739" y="57"/>
                      </a:cubicBezTo>
                      <a:cubicBezTo>
                        <a:pt x="1672" y="19"/>
                        <a:pt x="1601"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05;p42">
                  <a:extLst>
                    <a:ext uri="{FF2B5EF4-FFF2-40B4-BE49-F238E27FC236}">
                      <a16:creationId xmlns:a16="http://schemas.microsoft.com/office/drawing/2014/main" id="{3D62F4EE-6C24-BA00-65D6-935E71B19074}"/>
                    </a:ext>
                  </a:extLst>
                </p:cNvPr>
                <p:cNvSpPr/>
                <p:nvPr/>
              </p:nvSpPr>
              <p:spPr>
                <a:xfrm>
                  <a:off x="463123" y="189140"/>
                  <a:ext cx="306945" cy="260051"/>
                </a:xfrm>
                <a:custGeom>
                  <a:avLst/>
                  <a:gdLst/>
                  <a:ahLst/>
                  <a:cxnLst/>
                  <a:rect l="l" t="t" r="r" b="b"/>
                  <a:pathLst>
                    <a:path w="3096" h="2623" extrusionOk="0">
                      <a:moveTo>
                        <a:pt x="959" y="2497"/>
                      </a:moveTo>
                      <a:cubicBezTo>
                        <a:pt x="957" y="2497"/>
                        <a:pt x="952" y="2499"/>
                        <a:pt x="946" y="2503"/>
                      </a:cubicBezTo>
                      <a:lnTo>
                        <a:pt x="946" y="2503"/>
                      </a:lnTo>
                      <a:cubicBezTo>
                        <a:pt x="956" y="2499"/>
                        <a:pt x="960" y="2497"/>
                        <a:pt x="959" y="2497"/>
                      </a:cubicBezTo>
                      <a:close/>
                      <a:moveTo>
                        <a:pt x="373" y="1"/>
                      </a:moveTo>
                      <a:cubicBezTo>
                        <a:pt x="339" y="1"/>
                        <a:pt x="305" y="6"/>
                        <a:pt x="274" y="16"/>
                      </a:cubicBezTo>
                      <a:cubicBezTo>
                        <a:pt x="95" y="76"/>
                        <a:pt x="0" y="266"/>
                        <a:pt x="36" y="481"/>
                      </a:cubicBezTo>
                      <a:cubicBezTo>
                        <a:pt x="119" y="1100"/>
                        <a:pt x="226" y="1731"/>
                        <a:pt x="321" y="2350"/>
                      </a:cubicBezTo>
                      <a:cubicBezTo>
                        <a:pt x="333" y="2469"/>
                        <a:pt x="464" y="2576"/>
                        <a:pt x="572" y="2612"/>
                      </a:cubicBezTo>
                      <a:cubicBezTo>
                        <a:pt x="598" y="2619"/>
                        <a:pt x="625" y="2623"/>
                        <a:pt x="651" y="2623"/>
                      </a:cubicBezTo>
                      <a:cubicBezTo>
                        <a:pt x="751" y="2623"/>
                        <a:pt x="844" y="2573"/>
                        <a:pt x="929" y="2517"/>
                      </a:cubicBezTo>
                      <a:cubicBezTo>
                        <a:pt x="935" y="2511"/>
                        <a:pt x="941" y="2506"/>
                        <a:pt x="946" y="2503"/>
                      </a:cubicBezTo>
                      <a:lnTo>
                        <a:pt x="946" y="2503"/>
                      </a:lnTo>
                      <a:cubicBezTo>
                        <a:pt x="944" y="2503"/>
                        <a:pt x="943" y="2504"/>
                        <a:pt x="941" y="2505"/>
                      </a:cubicBezTo>
                      <a:cubicBezTo>
                        <a:pt x="953" y="2493"/>
                        <a:pt x="988" y="2469"/>
                        <a:pt x="1000" y="2457"/>
                      </a:cubicBezTo>
                      <a:cubicBezTo>
                        <a:pt x="1036" y="2433"/>
                        <a:pt x="1060" y="2409"/>
                        <a:pt x="1095" y="2386"/>
                      </a:cubicBezTo>
                      <a:cubicBezTo>
                        <a:pt x="1167" y="2338"/>
                        <a:pt x="1238" y="2279"/>
                        <a:pt x="1334" y="2231"/>
                      </a:cubicBezTo>
                      <a:cubicBezTo>
                        <a:pt x="1476" y="2148"/>
                        <a:pt x="1643" y="2076"/>
                        <a:pt x="1810" y="1993"/>
                      </a:cubicBezTo>
                      <a:cubicBezTo>
                        <a:pt x="1834" y="1981"/>
                        <a:pt x="1845" y="1981"/>
                        <a:pt x="1881" y="1969"/>
                      </a:cubicBezTo>
                      <a:cubicBezTo>
                        <a:pt x="1905" y="1957"/>
                        <a:pt x="1953" y="1933"/>
                        <a:pt x="1988" y="1921"/>
                      </a:cubicBezTo>
                      <a:lnTo>
                        <a:pt x="2250" y="1838"/>
                      </a:lnTo>
                      <a:cubicBezTo>
                        <a:pt x="2429" y="1790"/>
                        <a:pt x="2607" y="1743"/>
                        <a:pt x="2786" y="1719"/>
                      </a:cubicBezTo>
                      <a:cubicBezTo>
                        <a:pt x="2977" y="1683"/>
                        <a:pt x="3096" y="1433"/>
                        <a:pt x="3036" y="1255"/>
                      </a:cubicBezTo>
                      <a:cubicBezTo>
                        <a:pt x="2978" y="1079"/>
                        <a:pt x="2847" y="992"/>
                        <a:pt x="2691" y="992"/>
                      </a:cubicBezTo>
                      <a:cubicBezTo>
                        <a:pt x="2656" y="992"/>
                        <a:pt x="2620" y="996"/>
                        <a:pt x="2584" y="1005"/>
                      </a:cubicBezTo>
                      <a:cubicBezTo>
                        <a:pt x="1996" y="1091"/>
                        <a:pt x="1434" y="1290"/>
                        <a:pt x="933" y="1593"/>
                      </a:cubicBezTo>
                      <a:lnTo>
                        <a:pt x="933" y="1593"/>
                      </a:lnTo>
                      <a:cubicBezTo>
                        <a:pt x="868" y="1151"/>
                        <a:pt x="797" y="712"/>
                        <a:pt x="738" y="266"/>
                      </a:cubicBezTo>
                      <a:cubicBezTo>
                        <a:pt x="709" y="109"/>
                        <a:pt x="534" y="1"/>
                        <a:pt x="3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 name="Google Shape;1406;p42">
              <a:extLst>
                <a:ext uri="{FF2B5EF4-FFF2-40B4-BE49-F238E27FC236}">
                  <a16:creationId xmlns:a16="http://schemas.microsoft.com/office/drawing/2014/main" id="{B64A5785-8BBA-BA0C-E429-4BC25971341B}"/>
                </a:ext>
              </a:extLst>
            </p:cNvPr>
            <p:cNvGrpSpPr/>
            <p:nvPr/>
          </p:nvGrpSpPr>
          <p:grpSpPr>
            <a:xfrm>
              <a:off x="182164" y="628622"/>
              <a:ext cx="131066" cy="177168"/>
              <a:chOff x="182164" y="628622"/>
              <a:chExt cx="131066" cy="177168"/>
            </a:xfrm>
          </p:grpSpPr>
          <p:sp>
            <p:nvSpPr>
              <p:cNvPr id="51" name="Google Shape;1407;p42">
                <a:extLst>
                  <a:ext uri="{FF2B5EF4-FFF2-40B4-BE49-F238E27FC236}">
                    <a16:creationId xmlns:a16="http://schemas.microsoft.com/office/drawing/2014/main" id="{565E73B4-F513-2DAB-FF26-EDC0E1C76676}"/>
                  </a:ext>
                </a:extLst>
              </p:cNvPr>
              <p:cNvSpPr/>
              <p:nvPr/>
            </p:nvSpPr>
            <p:spPr>
              <a:xfrm>
                <a:off x="182164" y="662825"/>
                <a:ext cx="131066" cy="124027"/>
              </a:xfrm>
              <a:custGeom>
                <a:avLst/>
                <a:gdLst/>
                <a:ahLst/>
                <a:cxnLst/>
                <a:rect l="l" t="t" r="r" b="b"/>
                <a:pathLst>
                  <a:path w="1322" h="1251" fill="none" extrusionOk="0">
                    <a:moveTo>
                      <a:pt x="0" y="1"/>
                    </a:moveTo>
                    <a:cubicBezTo>
                      <a:pt x="441" y="418"/>
                      <a:pt x="893" y="834"/>
                      <a:pt x="1322" y="1251"/>
                    </a:cubicBezTo>
                  </a:path>
                </a:pathLst>
              </a:custGeom>
              <a:noFill/>
              <a:ln w="65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08;p42">
                <a:extLst>
                  <a:ext uri="{FF2B5EF4-FFF2-40B4-BE49-F238E27FC236}">
                    <a16:creationId xmlns:a16="http://schemas.microsoft.com/office/drawing/2014/main" id="{129E74C4-E01F-4416-8C8D-9BF9AEF3C897}"/>
                  </a:ext>
                </a:extLst>
              </p:cNvPr>
              <p:cNvSpPr/>
              <p:nvPr/>
            </p:nvSpPr>
            <p:spPr>
              <a:xfrm>
                <a:off x="211608" y="628622"/>
                <a:ext cx="72176" cy="177168"/>
              </a:xfrm>
              <a:custGeom>
                <a:avLst/>
                <a:gdLst/>
                <a:ahLst/>
                <a:cxnLst/>
                <a:rect l="l" t="t" r="r" b="b"/>
                <a:pathLst>
                  <a:path w="728" h="1787" fill="none" extrusionOk="0">
                    <a:moveTo>
                      <a:pt x="727" y="1"/>
                    </a:moveTo>
                    <a:cubicBezTo>
                      <a:pt x="489" y="596"/>
                      <a:pt x="239" y="1191"/>
                      <a:pt x="1" y="1786"/>
                    </a:cubicBezTo>
                  </a:path>
                </a:pathLst>
              </a:custGeom>
              <a:noFill/>
              <a:ln w="65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1409;p42">
              <a:extLst>
                <a:ext uri="{FF2B5EF4-FFF2-40B4-BE49-F238E27FC236}">
                  <a16:creationId xmlns:a16="http://schemas.microsoft.com/office/drawing/2014/main" id="{09EE84F8-FAD0-A2D4-52CF-233A123F6258}"/>
                </a:ext>
              </a:extLst>
            </p:cNvPr>
            <p:cNvGrpSpPr/>
            <p:nvPr/>
          </p:nvGrpSpPr>
          <p:grpSpPr>
            <a:xfrm>
              <a:off x="886843" y="136398"/>
              <a:ext cx="440390" cy="463091"/>
              <a:chOff x="886843" y="136398"/>
              <a:chExt cx="440390" cy="463091"/>
            </a:xfrm>
          </p:grpSpPr>
          <p:grpSp>
            <p:nvGrpSpPr>
              <p:cNvPr id="43" name="Google Shape;1410;p42">
                <a:extLst>
                  <a:ext uri="{FF2B5EF4-FFF2-40B4-BE49-F238E27FC236}">
                    <a16:creationId xmlns:a16="http://schemas.microsoft.com/office/drawing/2014/main" id="{176A5900-8159-B5C7-578F-134AF8ED492A}"/>
                  </a:ext>
                </a:extLst>
              </p:cNvPr>
              <p:cNvGrpSpPr/>
              <p:nvPr/>
            </p:nvGrpSpPr>
            <p:grpSpPr>
              <a:xfrm>
                <a:off x="886843" y="136398"/>
                <a:ext cx="440390" cy="463091"/>
                <a:chOff x="886843" y="136398"/>
                <a:chExt cx="440390" cy="463091"/>
              </a:xfrm>
            </p:grpSpPr>
            <p:sp>
              <p:nvSpPr>
                <p:cNvPr id="47" name="Google Shape;1411;p42">
                  <a:extLst>
                    <a:ext uri="{FF2B5EF4-FFF2-40B4-BE49-F238E27FC236}">
                      <a16:creationId xmlns:a16="http://schemas.microsoft.com/office/drawing/2014/main" id="{184AA70B-B3E8-2229-970F-82FC9043C73A}"/>
                    </a:ext>
                  </a:extLst>
                </p:cNvPr>
                <p:cNvSpPr/>
                <p:nvPr/>
              </p:nvSpPr>
              <p:spPr>
                <a:xfrm>
                  <a:off x="916386" y="230580"/>
                  <a:ext cx="410847" cy="368909"/>
                </a:xfrm>
                <a:custGeom>
                  <a:avLst/>
                  <a:gdLst/>
                  <a:ahLst/>
                  <a:cxnLst/>
                  <a:rect l="l" t="t" r="r" b="b"/>
                  <a:pathLst>
                    <a:path w="4144" h="3721" extrusionOk="0">
                      <a:moveTo>
                        <a:pt x="2072" y="1"/>
                      </a:moveTo>
                      <a:cubicBezTo>
                        <a:pt x="1902" y="1"/>
                        <a:pt x="1730" y="25"/>
                        <a:pt x="1560" y="75"/>
                      </a:cubicBezTo>
                      <a:cubicBezTo>
                        <a:pt x="572" y="348"/>
                        <a:pt x="0" y="1384"/>
                        <a:pt x="286" y="2372"/>
                      </a:cubicBezTo>
                      <a:cubicBezTo>
                        <a:pt x="512" y="3188"/>
                        <a:pt x="1257" y="3720"/>
                        <a:pt x="2066" y="3720"/>
                      </a:cubicBezTo>
                      <a:cubicBezTo>
                        <a:pt x="2237" y="3720"/>
                        <a:pt x="2411" y="3696"/>
                        <a:pt x="2584" y="3646"/>
                      </a:cubicBezTo>
                      <a:cubicBezTo>
                        <a:pt x="3572" y="3361"/>
                        <a:pt x="4143" y="2325"/>
                        <a:pt x="3858" y="1349"/>
                      </a:cubicBezTo>
                      <a:cubicBezTo>
                        <a:pt x="3622" y="533"/>
                        <a:pt x="2875" y="1"/>
                        <a:pt x="20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1412;p42">
                  <a:extLst>
                    <a:ext uri="{FF2B5EF4-FFF2-40B4-BE49-F238E27FC236}">
                      <a16:creationId xmlns:a16="http://schemas.microsoft.com/office/drawing/2014/main" id="{26F96903-7073-59FD-CCF7-75E67980D43C}"/>
                    </a:ext>
                  </a:extLst>
                </p:cNvPr>
                <p:cNvGrpSpPr/>
                <p:nvPr/>
              </p:nvGrpSpPr>
              <p:grpSpPr>
                <a:xfrm>
                  <a:off x="886843" y="136398"/>
                  <a:ext cx="168741" cy="192731"/>
                  <a:chOff x="886843" y="136398"/>
                  <a:chExt cx="168741" cy="192731"/>
                </a:xfrm>
              </p:grpSpPr>
              <p:sp>
                <p:nvSpPr>
                  <p:cNvPr id="49" name="Google Shape;1413;p42">
                    <a:extLst>
                      <a:ext uri="{FF2B5EF4-FFF2-40B4-BE49-F238E27FC236}">
                        <a16:creationId xmlns:a16="http://schemas.microsoft.com/office/drawing/2014/main" id="{E61FB5E0-5CD6-AF25-2B32-A6FAC4ACC095}"/>
                      </a:ext>
                    </a:extLst>
                  </p:cNvPr>
                  <p:cNvSpPr/>
                  <p:nvPr/>
                </p:nvSpPr>
                <p:spPr>
                  <a:xfrm>
                    <a:off x="928184" y="190429"/>
                    <a:ext cx="122838" cy="138700"/>
                  </a:xfrm>
                  <a:custGeom>
                    <a:avLst/>
                    <a:gdLst/>
                    <a:ahLst/>
                    <a:cxnLst/>
                    <a:rect l="l" t="t" r="r" b="b"/>
                    <a:pathLst>
                      <a:path w="1239" h="1399" extrusionOk="0">
                        <a:moveTo>
                          <a:pt x="256" y="0"/>
                        </a:moveTo>
                        <a:cubicBezTo>
                          <a:pt x="197" y="0"/>
                          <a:pt x="137" y="21"/>
                          <a:pt x="95" y="63"/>
                        </a:cubicBezTo>
                        <a:cubicBezTo>
                          <a:pt x="12" y="134"/>
                          <a:pt x="0" y="265"/>
                          <a:pt x="107" y="372"/>
                        </a:cubicBezTo>
                        <a:cubicBezTo>
                          <a:pt x="179" y="456"/>
                          <a:pt x="238" y="515"/>
                          <a:pt x="298" y="587"/>
                        </a:cubicBezTo>
                        <a:cubicBezTo>
                          <a:pt x="333" y="634"/>
                          <a:pt x="357" y="658"/>
                          <a:pt x="393" y="706"/>
                        </a:cubicBezTo>
                        <a:cubicBezTo>
                          <a:pt x="405" y="718"/>
                          <a:pt x="417" y="753"/>
                          <a:pt x="429" y="765"/>
                        </a:cubicBezTo>
                        <a:cubicBezTo>
                          <a:pt x="429" y="777"/>
                          <a:pt x="453" y="777"/>
                          <a:pt x="453" y="789"/>
                        </a:cubicBezTo>
                        <a:cubicBezTo>
                          <a:pt x="572" y="944"/>
                          <a:pt x="667" y="1123"/>
                          <a:pt x="774" y="1289"/>
                        </a:cubicBezTo>
                        <a:cubicBezTo>
                          <a:pt x="815" y="1356"/>
                          <a:pt x="903" y="1399"/>
                          <a:pt x="985" y="1399"/>
                        </a:cubicBezTo>
                        <a:cubicBezTo>
                          <a:pt x="1020" y="1399"/>
                          <a:pt x="1055" y="1391"/>
                          <a:pt x="1084" y="1373"/>
                        </a:cubicBezTo>
                        <a:cubicBezTo>
                          <a:pt x="1191" y="1301"/>
                          <a:pt x="1238" y="1170"/>
                          <a:pt x="1179" y="1063"/>
                        </a:cubicBezTo>
                        <a:cubicBezTo>
                          <a:pt x="964" y="706"/>
                          <a:pt x="714" y="361"/>
                          <a:pt x="417" y="63"/>
                        </a:cubicBezTo>
                        <a:cubicBezTo>
                          <a:pt x="375" y="21"/>
                          <a:pt x="316" y="0"/>
                          <a:pt x="2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14;p42">
                    <a:extLst>
                      <a:ext uri="{FF2B5EF4-FFF2-40B4-BE49-F238E27FC236}">
                        <a16:creationId xmlns:a16="http://schemas.microsoft.com/office/drawing/2014/main" id="{07A087BB-E28F-672D-BBD1-412D7241F41B}"/>
                      </a:ext>
                    </a:extLst>
                  </p:cNvPr>
                  <p:cNvSpPr/>
                  <p:nvPr/>
                </p:nvSpPr>
                <p:spPr>
                  <a:xfrm>
                    <a:off x="886843" y="136398"/>
                    <a:ext cx="168741" cy="183116"/>
                  </a:xfrm>
                  <a:custGeom>
                    <a:avLst/>
                    <a:gdLst/>
                    <a:ahLst/>
                    <a:cxnLst/>
                    <a:rect l="l" t="t" r="r" b="b"/>
                    <a:pathLst>
                      <a:path w="1702" h="1847" extrusionOk="0">
                        <a:moveTo>
                          <a:pt x="1239" y="1"/>
                        </a:moveTo>
                        <a:cubicBezTo>
                          <a:pt x="1108" y="1"/>
                          <a:pt x="1024" y="108"/>
                          <a:pt x="1000" y="239"/>
                        </a:cubicBezTo>
                        <a:cubicBezTo>
                          <a:pt x="955" y="599"/>
                          <a:pt x="978" y="972"/>
                          <a:pt x="1075" y="1328"/>
                        </a:cubicBezTo>
                        <a:lnTo>
                          <a:pt x="1075" y="1328"/>
                        </a:lnTo>
                        <a:cubicBezTo>
                          <a:pt x="796" y="1294"/>
                          <a:pt x="517" y="1257"/>
                          <a:pt x="238" y="1215"/>
                        </a:cubicBezTo>
                        <a:cubicBezTo>
                          <a:pt x="233" y="1215"/>
                          <a:pt x="228" y="1214"/>
                          <a:pt x="223" y="1214"/>
                        </a:cubicBezTo>
                        <a:cubicBezTo>
                          <a:pt x="109" y="1214"/>
                          <a:pt x="0" y="1339"/>
                          <a:pt x="0" y="1453"/>
                        </a:cubicBezTo>
                        <a:cubicBezTo>
                          <a:pt x="12" y="1608"/>
                          <a:pt x="108" y="1679"/>
                          <a:pt x="238" y="1691"/>
                        </a:cubicBezTo>
                        <a:cubicBezTo>
                          <a:pt x="631" y="1739"/>
                          <a:pt x="1024" y="1787"/>
                          <a:pt x="1417" y="1846"/>
                        </a:cubicBezTo>
                        <a:cubicBezTo>
                          <a:pt x="1421" y="1846"/>
                          <a:pt x="1426" y="1847"/>
                          <a:pt x="1430" y="1847"/>
                        </a:cubicBezTo>
                        <a:cubicBezTo>
                          <a:pt x="1558" y="1847"/>
                          <a:pt x="1701" y="1675"/>
                          <a:pt x="1643" y="1548"/>
                        </a:cubicBezTo>
                        <a:cubicBezTo>
                          <a:pt x="1548" y="1334"/>
                          <a:pt x="1489" y="1108"/>
                          <a:pt x="1465" y="894"/>
                        </a:cubicBezTo>
                        <a:lnTo>
                          <a:pt x="1465" y="858"/>
                        </a:lnTo>
                        <a:cubicBezTo>
                          <a:pt x="1465" y="834"/>
                          <a:pt x="1465" y="798"/>
                          <a:pt x="1441" y="751"/>
                        </a:cubicBezTo>
                        <a:lnTo>
                          <a:pt x="1441" y="572"/>
                        </a:lnTo>
                        <a:cubicBezTo>
                          <a:pt x="1441" y="453"/>
                          <a:pt x="1465" y="358"/>
                          <a:pt x="1477" y="239"/>
                        </a:cubicBezTo>
                        <a:cubicBezTo>
                          <a:pt x="1489" y="120"/>
                          <a:pt x="1358" y="1"/>
                          <a:pt x="12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 name="Google Shape;1415;p42">
                <a:extLst>
                  <a:ext uri="{FF2B5EF4-FFF2-40B4-BE49-F238E27FC236}">
                    <a16:creationId xmlns:a16="http://schemas.microsoft.com/office/drawing/2014/main" id="{639E7922-3E9A-32F5-2B20-8F1FC5F0D4F6}"/>
                  </a:ext>
                </a:extLst>
              </p:cNvPr>
              <p:cNvGrpSpPr/>
              <p:nvPr/>
            </p:nvGrpSpPr>
            <p:grpSpPr>
              <a:xfrm>
                <a:off x="1115854" y="481104"/>
                <a:ext cx="100431" cy="74456"/>
                <a:chOff x="1115854" y="481104"/>
                <a:chExt cx="100431" cy="74456"/>
              </a:xfrm>
            </p:grpSpPr>
            <p:sp>
              <p:nvSpPr>
                <p:cNvPr id="45" name="Google Shape;1416;p42">
                  <a:extLst>
                    <a:ext uri="{FF2B5EF4-FFF2-40B4-BE49-F238E27FC236}">
                      <a16:creationId xmlns:a16="http://schemas.microsoft.com/office/drawing/2014/main" id="{95CC2CAE-7594-044C-DE10-FA486960725E}"/>
                    </a:ext>
                  </a:extLst>
                </p:cNvPr>
                <p:cNvSpPr/>
                <p:nvPr/>
              </p:nvSpPr>
              <p:spPr>
                <a:xfrm>
                  <a:off x="1118134" y="490522"/>
                  <a:ext cx="98151" cy="57899"/>
                </a:xfrm>
                <a:custGeom>
                  <a:avLst/>
                  <a:gdLst/>
                  <a:ahLst/>
                  <a:cxnLst/>
                  <a:rect l="l" t="t" r="r" b="b"/>
                  <a:pathLst>
                    <a:path w="990" h="584" fill="none" extrusionOk="0">
                      <a:moveTo>
                        <a:pt x="1" y="584"/>
                      </a:moveTo>
                      <a:lnTo>
                        <a:pt x="989" y="1"/>
                      </a:lnTo>
                    </a:path>
                  </a:pathLst>
                </a:custGeom>
                <a:noFill/>
                <a:ln w="4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17;p42">
                  <a:extLst>
                    <a:ext uri="{FF2B5EF4-FFF2-40B4-BE49-F238E27FC236}">
                      <a16:creationId xmlns:a16="http://schemas.microsoft.com/office/drawing/2014/main" id="{60BF97C9-D048-0262-2F42-C0B47950C4CE}"/>
                    </a:ext>
                  </a:extLst>
                </p:cNvPr>
                <p:cNvSpPr/>
                <p:nvPr/>
              </p:nvSpPr>
              <p:spPr>
                <a:xfrm>
                  <a:off x="1115854" y="481104"/>
                  <a:ext cx="94483" cy="74456"/>
                </a:xfrm>
                <a:custGeom>
                  <a:avLst/>
                  <a:gdLst/>
                  <a:ahLst/>
                  <a:cxnLst/>
                  <a:rect l="l" t="t" r="r" b="b"/>
                  <a:pathLst>
                    <a:path w="953" h="751" fill="none" extrusionOk="0">
                      <a:moveTo>
                        <a:pt x="0" y="0"/>
                      </a:moveTo>
                      <a:cubicBezTo>
                        <a:pt x="310" y="262"/>
                        <a:pt x="643" y="500"/>
                        <a:pt x="953" y="750"/>
                      </a:cubicBezTo>
                    </a:path>
                  </a:pathLst>
                </a:custGeom>
                <a:noFill/>
                <a:ln w="4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7" name="Google Shape;2257;p66">
            <a:extLst>
              <a:ext uri="{FF2B5EF4-FFF2-40B4-BE49-F238E27FC236}">
                <a16:creationId xmlns:a16="http://schemas.microsoft.com/office/drawing/2014/main" id="{A74AA458-0A30-91F0-5F07-BB0957B66C2A}"/>
              </a:ext>
            </a:extLst>
          </p:cNvPr>
          <p:cNvGrpSpPr/>
          <p:nvPr/>
        </p:nvGrpSpPr>
        <p:grpSpPr>
          <a:xfrm rot="7602213">
            <a:off x="7854041" y="1501406"/>
            <a:ext cx="503582" cy="812833"/>
            <a:chOff x="1535375" y="3768689"/>
            <a:chExt cx="503582" cy="812833"/>
          </a:xfrm>
        </p:grpSpPr>
        <p:sp>
          <p:nvSpPr>
            <p:cNvPr id="58" name="Google Shape;2258;p66">
              <a:extLst>
                <a:ext uri="{FF2B5EF4-FFF2-40B4-BE49-F238E27FC236}">
                  <a16:creationId xmlns:a16="http://schemas.microsoft.com/office/drawing/2014/main" id="{FA259D5E-1A48-9175-6DDD-CC2317352857}"/>
                </a:ext>
              </a:extLst>
            </p:cNvPr>
            <p:cNvSpPr/>
            <p:nvPr/>
          </p:nvSpPr>
          <p:spPr>
            <a:xfrm>
              <a:off x="1560770" y="3768689"/>
              <a:ext cx="478188" cy="812833"/>
            </a:xfrm>
            <a:custGeom>
              <a:avLst/>
              <a:gdLst/>
              <a:ahLst/>
              <a:cxnLst/>
              <a:rect l="l" t="t" r="r" b="b"/>
              <a:pathLst>
                <a:path w="10074" h="17124" extrusionOk="0">
                  <a:moveTo>
                    <a:pt x="9799" y="0"/>
                  </a:moveTo>
                  <a:cubicBezTo>
                    <a:pt x="9698" y="0"/>
                    <a:pt x="9598" y="52"/>
                    <a:pt x="9526" y="124"/>
                  </a:cubicBezTo>
                  <a:cubicBezTo>
                    <a:pt x="9431" y="207"/>
                    <a:pt x="9359" y="303"/>
                    <a:pt x="9288" y="410"/>
                  </a:cubicBezTo>
                  <a:cubicBezTo>
                    <a:pt x="8776" y="1088"/>
                    <a:pt x="8288" y="1791"/>
                    <a:pt x="7823" y="2505"/>
                  </a:cubicBezTo>
                  <a:cubicBezTo>
                    <a:pt x="7347" y="3267"/>
                    <a:pt x="6859" y="3993"/>
                    <a:pt x="6371" y="4732"/>
                  </a:cubicBezTo>
                  <a:cubicBezTo>
                    <a:pt x="5430" y="6184"/>
                    <a:pt x="4537" y="7672"/>
                    <a:pt x="3656" y="9161"/>
                  </a:cubicBezTo>
                  <a:cubicBezTo>
                    <a:pt x="3537" y="9351"/>
                    <a:pt x="3418" y="9554"/>
                    <a:pt x="3287" y="9756"/>
                  </a:cubicBezTo>
                  <a:cubicBezTo>
                    <a:pt x="3168" y="9935"/>
                    <a:pt x="3108" y="10113"/>
                    <a:pt x="3227" y="10304"/>
                  </a:cubicBezTo>
                  <a:cubicBezTo>
                    <a:pt x="3239" y="10328"/>
                    <a:pt x="3239" y="10375"/>
                    <a:pt x="3251" y="10411"/>
                  </a:cubicBezTo>
                  <a:cubicBezTo>
                    <a:pt x="3335" y="10590"/>
                    <a:pt x="3335" y="10590"/>
                    <a:pt x="3549" y="10590"/>
                  </a:cubicBezTo>
                  <a:lnTo>
                    <a:pt x="3704" y="10590"/>
                  </a:lnTo>
                  <a:cubicBezTo>
                    <a:pt x="3726" y="10587"/>
                    <a:pt x="3748" y="10586"/>
                    <a:pt x="3769" y="10586"/>
                  </a:cubicBezTo>
                  <a:cubicBezTo>
                    <a:pt x="3956" y="10586"/>
                    <a:pt x="4068" y="10681"/>
                    <a:pt x="4132" y="10863"/>
                  </a:cubicBezTo>
                  <a:cubicBezTo>
                    <a:pt x="4168" y="10947"/>
                    <a:pt x="4168" y="11018"/>
                    <a:pt x="4251" y="11066"/>
                  </a:cubicBezTo>
                  <a:cubicBezTo>
                    <a:pt x="4299" y="10863"/>
                    <a:pt x="4311" y="10685"/>
                    <a:pt x="4287" y="10482"/>
                  </a:cubicBezTo>
                  <a:cubicBezTo>
                    <a:pt x="4251" y="10256"/>
                    <a:pt x="4180" y="10030"/>
                    <a:pt x="4144" y="9792"/>
                  </a:cubicBezTo>
                  <a:cubicBezTo>
                    <a:pt x="4132" y="9780"/>
                    <a:pt x="4168" y="9756"/>
                    <a:pt x="4180" y="9732"/>
                  </a:cubicBezTo>
                  <a:cubicBezTo>
                    <a:pt x="4192" y="9732"/>
                    <a:pt x="4228" y="9732"/>
                    <a:pt x="4240" y="9756"/>
                  </a:cubicBezTo>
                  <a:cubicBezTo>
                    <a:pt x="4442" y="10101"/>
                    <a:pt x="4549" y="10482"/>
                    <a:pt x="4525" y="10887"/>
                  </a:cubicBezTo>
                  <a:cubicBezTo>
                    <a:pt x="4490" y="11197"/>
                    <a:pt x="4430" y="11518"/>
                    <a:pt x="4311" y="11816"/>
                  </a:cubicBezTo>
                  <a:cubicBezTo>
                    <a:pt x="3942" y="12816"/>
                    <a:pt x="3466" y="13745"/>
                    <a:pt x="2823" y="14590"/>
                  </a:cubicBezTo>
                  <a:cubicBezTo>
                    <a:pt x="2454" y="15102"/>
                    <a:pt x="2025" y="15543"/>
                    <a:pt x="1549" y="15959"/>
                  </a:cubicBezTo>
                  <a:cubicBezTo>
                    <a:pt x="1334" y="16138"/>
                    <a:pt x="1096" y="16293"/>
                    <a:pt x="799" y="16328"/>
                  </a:cubicBezTo>
                  <a:cubicBezTo>
                    <a:pt x="775" y="16338"/>
                    <a:pt x="750" y="16345"/>
                    <a:pt x="725" y="16345"/>
                  </a:cubicBezTo>
                  <a:cubicBezTo>
                    <a:pt x="685" y="16345"/>
                    <a:pt x="644" y="16327"/>
                    <a:pt x="608" y="16269"/>
                  </a:cubicBezTo>
                  <a:cubicBezTo>
                    <a:pt x="894" y="16233"/>
                    <a:pt x="1096" y="16090"/>
                    <a:pt x="1311" y="15935"/>
                  </a:cubicBezTo>
                  <a:cubicBezTo>
                    <a:pt x="1358" y="15888"/>
                    <a:pt x="1382" y="15852"/>
                    <a:pt x="1370" y="15793"/>
                  </a:cubicBezTo>
                  <a:cubicBezTo>
                    <a:pt x="1358" y="15793"/>
                    <a:pt x="1334" y="15793"/>
                    <a:pt x="1334" y="15781"/>
                  </a:cubicBezTo>
                  <a:cubicBezTo>
                    <a:pt x="1078" y="15878"/>
                    <a:pt x="828" y="15995"/>
                    <a:pt x="555" y="15995"/>
                  </a:cubicBezTo>
                  <a:cubicBezTo>
                    <a:pt x="461" y="15995"/>
                    <a:pt x="364" y="15981"/>
                    <a:pt x="263" y="15947"/>
                  </a:cubicBezTo>
                  <a:cubicBezTo>
                    <a:pt x="252" y="15943"/>
                    <a:pt x="241" y="15941"/>
                    <a:pt x="231" y="15941"/>
                  </a:cubicBezTo>
                  <a:cubicBezTo>
                    <a:pt x="187" y="15941"/>
                    <a:pt x="153" y="15980"/>
                    <a:pt x="144" y="16019"/>
                  </a:cubicBezTo>
                  <a:cubicBezTo>
                    <a:pt x="1" y="16376"/>
                    <a:pt x="96" y="16697"/>
                    <a:pt x="441" y="16900"/>
                  </a:cubicBezTo>
                  <a:cubicBezTo>
                    <a:pt x="513" y="16936"/>
                    <a:pt x="572" y="16959"/>
                    <a:pt x="656" y="16983"/>
                  </a:cubicBezTo>
                  <a:cubicBezTo>
                    <a:pt x="858" y="17055"/>
                    <a:pt x="1084" y="17102"/>
                    <a:pt x="1311" y="17114"/>
                  </a:cubicBezTo>
                  <a:cubicBezTo>
                    <a:pt x="1391" y="17120"/>
                    <a:pt x="1471" y="17123"/>
                    <a:pt x="1550" y="17123"/>
                  </a:cubicBezTo>
                  <a:cubicBezTo>
                    <a:pt x="2081" y="17123"/>
                    <a:pt x="2586" y="16990"/>
                    <a:pt x="3073" y="16793"/>
                  </a:cubicBezTo>
                  <a:cubicBezTo>
                    <a:pt x="3728" y="16519"/>
                    <a:pt x="4311" y="16138"/>
                    <a:pt x="4835" y="15650"/>
                  </a:cubicBezTo>
                  <a:cubicBezTo>
                    <a:pt x="5299" y="15197"/>
                    <a:pt x="5633" y="14673"/>
                    <a:pt x="5859" y="14078"/>
                  </a:cubicBezTo>
                  <a:cubicBezTo>
                    <a:pt x="5990" y="13709"/>
                    <a:pt x="6025" y="13304"/>
                    <a:pt x="6085" y="12923"/>
                  </a:cubicBezTo>
                  <a:cubicBezTo>
                    <a:pt x="6145" y="12471"/>
                    <a:pt x="6097" y="12042"/>
                    <a:pt x="6025" y="11625"/>
                  </a:cubicBezTo>
                  <a:cubicBezTo>
                    <a:pt x="5894" y="10923"/>
                    <a:pt x="5621" y="10256"/>
                    <a:pt x="5132" y="9708"/>
                  </a:cubicBezTo>
                  <a:cubicBezTo>
                    <a:pt x="5061" y="9637"/>
                    <a:pt x="5073" y="9577"/>
                    <a:pt x="5097" y="9494"/>
                  </a:cubicBezTo>
                  <a:cubicBezTo>
                    <a:pt x="5121" y="9458"/>
                    <a:pt x="5144" y="9411"/>
                    <a:pt x="5156" y="9363"/>
                  </a:cubicBezTo>
                  <a:cubicBezTo>
                    <a:pt x="5597" y="8470"/>
                    <a:pt x="6073" y="7589"/>
                    <a:pt x="6561" y="6744"/>
                  </a:cubicBezTo>
                  <a:cubicBezTo>
                    <a:pt x="6871" y="6220"/>
                    <a:pt x="7180" y="5708"/>
                    <a:pt x="7478" y="5184"/>
                  </a:cubicBezTo>
                  <a:cubicBezTo>
                    <a:pt x="7942" y="4398"/>
                    <a:pt x="8395" y="3624"/>
                    <a:pt x="8835" y="2827"/>
                  </a:cubicBezTo>
                  <a:cubicBezTo>
                    <a:pt x="9133" y="2291"/>
                    <a:pt x="9443" y="1755"/>
                    <a:pt x="9740" y="1219"/>
                  </a:cubicBezTo>
                  <a:cubicBezTo>
                    <a:pt x="9835" y="1041"/>
                    <a:pt x="9907" y="862"/>
                    <a:pt x="10002" y="684"/>
                  </a:cubicBezTo>
                  <a:cubicBezTo>
                    <a:pt x="10062" y="588"/>
                    <a:pt x="10074" y="445"/>
                    <a:pt x="10062" y="326"/>
                  </a:cubicBezTo>
                  <a:cubicBezTo>
                    <a:pt x="10038" y="195"/>
                    <a:pt x="10026" y="64"/>
                    <a:pt x="9895" y="17"/>
                  </a:cubicBezTo>
                  <a:cubicBezTo>
                    <a:pt x="9863" y="5"/>
                    <a:pt x="9831" y="0"/>
                    <a:pt x="97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259;p66">
              <a:extLst>
                <a:ext uri="{FF2B5EF4-FFF2-40B4-BE49-F238E27FC236}">
                  <a16:creationId xmlns:a16="http://schemas.microsoft.com/office/drawing/2014/main" id="{922E2589-7D73-862A-7E6D-32D37982CAC9}"/>
                </a:ext>
              </a:extLst>
            </p:cNvPr>
            <p:cNvSpPr/>
            <p:nvPr/>
          </p:nvSpPr>
          <p:spPr>
            <a:xfrm>
              <a:off x="1535375" y="4232484"/>
              <a:ext cx="220439" cy="285707"/>
            </a:xfrm>
            <a:custGeom>
              <a:avLst/>
              <a:gdLst/>
              <a:ahLst/>
              <a:cxnLst/>
              <a:rect l="l" t="t" r="r" b="b"/>
              <a:pathLst>
                <a:path w="4644" h="6019" extrusionOk="0">
                  <a:moveTo>
                    <a:pt x="2691" y="0"/>
                  </a:moveTo>
                  <a:cubicBezTo>
                    <a:pt x="2557" y="0"/>
                    <a:pt x="2413" y="30"/>
                    <a:pt x="2262" y="92"/>
                  </a:cubicBezTo>
                  <a:cubicBezTo>
                    <a:pt x="2215" y="116"/>
                    <a:pt x="2167" y="128"/>
                    <a:pt x="2131" y="164"/>
                  </a:cubicBezTo>
                  <a:cubicBezTo>
                    <a:pt x="1738" y="402"/>
                    <a:pt x="1500" y="747"/>
                    <a:pt x="1393" y="1188"/>
                  </a:cubicBezTo>
                  <a:cubicBezTo>
                    <a:pt x="1381" y="1259"/>
                    <a:pt x="1381" y="1342"/>
                    <a:pt x="1369" y="1414"/>
                  </a:cubicBezTo>
                  <a:cubicBezTo>
                    <a:pt x="1357" y="1545"/>
                    <a:pt x="1250" y="1616"/>
                    <a:pt x="1119" y="1616"/>
                  </a:cubicBezTo>
                  <a:cubicBezTo>
                    <a:pt x="1084" y="1616"/>
                    <a:pt x="1036" y="1604"/>
                    <a:pt x="1012" y="1592"/>
                  </a:cubicBezTo>
                  <a:cubicBezTo>
                    <a:pt x="976" y="1579"/>
                    <a:pt x="942" y="1573"/>
                    <a:pt x="910" y="1573"/>
                  </a:cubicBezTo>
                  <a:cubicBezTo>
                    <a:pt x="823" y="1573"/>
                    <a:pt x="745" y="1615"/>
                    <a:pt x="667" y="1676"/>
                  </a:cubicBezTo>
                  <a:cubicBezTo>
                    <a:pt x="595" y="1759"/>
                    <a:pt x="524" y="1819"/>
                    <a:pt x="464" y="1890"/>
                  </a:cubicBezTo>
                  <a:cubicBezTo>
                    <a:pt x="179" y="2307"/>
                    <a:pt x="0" y="2771"/>
                    <a:pt x="0" y="3271"/>
                  </a:cubicBezTo>
                  <a:cubicBezTo>
                    <a:pt x="0" y="3759"/>
                    <a:pt x="131" y="4212"/>
                    <a:pt x="524" y="4533"/>
                  </a:cubicBezTo>
                  <a:cubicBezTo>
                    <a:pt x="619" y="4629"/>
                    <a:pt x="655" y="4736"/>
                    <a:pt x="595" y="4867"/>
                  </a:cubicBezTo>
                  <a:cubicBezTo>
                    <a:pt x="560" y="4938"/>
                    <a:pt x="536" y="5010"/>
                    <a:pt x="500" y="5105"/>
                  </a:cubicBezTo>
                  <a:cubicBezTo>
                    <a:pt x="405" y="5450"/>
                    <a:pt x="560" y="5867"/>
                    <a:pt x="976" y="5986"/>
                  </a:cubicBezTo>
                  <a:cubicBezTo>
                    <a:pt x="1055" y="6008"/>
                    <a:pt x="1135" y="6018"/>
                    <a:pt x="1215" y="6018"/>
                  </a:cubicBezTo>
                  <a:cubicBezTo>
                    <a:pt x="1353" y="6018"/>
                    <a:pt x="1491" y="5987"/>
                    <a:pt x="1619" y="5926"/>
                  </a:cubicBezTo>
                  <a:cubicBezTo>
                    <a:pt x="1857" y="5807"/>
                    <a:pt x="2072" y="5652"/>
                    <a:pt x="2250" y="5462"/>
                  </a:cubicBezTo>
                  <a:cubicBezTo>
                    <a:pt x="2286" y="5414"/>
                    <a:pt x="2334" y="5343"/>
                    <a:pt x="2405" y="5331"/>
                  </a:cubicBezTo>
                  <a:cubicBezTo>
                    <a:pt x="2631" y="5271"/>
                    <a:pt x="2798" y="5117"/>
                    <a:pt x="2941" y="4950"/>
                  </a:cubicBezTo>
                  <a:cubicBezTo>
                    <a:pt x="3215" y="4676"/>
                    <a:pt x="3417" y="4343"/>
                    <a:pt x="3632" y="3997"/>
                  </a:cubicBezTo>
                  <a:cubicBezTo>
                    <a:pt x="3953" y="3450"/>
                    <a:pt x="4251" y="2890"/>
                    <a:pt x="4513" y="2295"/>
                  </a:cubicBezTo>
                  <a:cubicBezTo>
                    <a:pt x="4584" y="2116"/>
                    <a:pt x="4644" y="1938"/>
                    <a:pt x="4632" y="1759"/>
                  </a:cubicBezTo>
                  <a:cubicBezTo>
                    <a:pt x="4644" y="1592"/>
                    <a:pt x="4596" y="1426"/>
                    <a:pt x="4536" y="1259"/>
                  </a:cubicBezTo>
                  <a:cubicBezTo>
                    <a:pt x="4469" y="1067"/>
                    <a:pt x="4363" y="983"/>
                    <a:pt x="4187" y="983"/>
                  </a:cubicBezTo>
                  <a:cubicBezTo>
                    <a:pt x="4145" y="983"/>
                    <a:pt x="4099" y="988"/>
                    <a:pt x="4048" y="997"/>
                  </a:cubicBezTo>
                  <a:cubicBezTo>
                    <a:pt x="3989" y="997"/>
                    <a:pt x="3929" y="1021"/>
                    <a:pt x="3870" y="1045"/>
                  </a:cubicBezTo>
                  <a:cubicBezTo>
                    <a:pt x="3858" y="1046"/>
                    <a:pt x="3846" y="1047"/>
                    <a:pt x="3835" y="1047"/>
                  </a:cubicBezTo>
                  <a:cubicBezTo>
                    <a:pt x="3757" y="1047"/>
                    <a:pt x="3697" y="1011"/>
                    <a:pt x="3655" y="938"/>
                  </a:cubicBezTo>
                  <a:cubicBezTo>
                    <a:pt x="3596" y="819"/>
                    <a:pt x="3560" y="688"/>
                    <a:pt x="3501" y="568"/>
                  </a:cubicBezTo>
                  <a:cubicBezTo>
                    <a:pt x="3328" y="206"/>
                    <a:pt x="3043" y="0"/>
                    <a:pt x="26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2261;p66">
            <a:extLst>
              <a:ext uri="{FF2B5EF4-FFF2-40B4-BE49-F238E27FC236}">
                <a16:creationId xmlns:a16="http://schemas.microsoft.com/office/drawing/2014/main" id="{A28EA705-7D10-F612-1624-9FB2EBB18B33}"/>
              </a:ext>
            </a:extLst>
          </p:cNvPr>
          <p:cNvGrpSpPr/>
          <p:nvPr/>
        </p:nvGrpSpPr>
        <p:grpSpPr>
          <a:xfrm rot="2202213">
            <a:off x="6678944" y="665824"/>
            <a:ext cx="1304454" cy="468030"/>
            <a:chOff x="4790934" y="1441813"/>
            <a:chExt cx="1304454" cy="468030"/>
          </a:xfrm>
        </p:grpSpPr>
        <p:sp>
          <p:nvSpPr>
            <p:cNvPr id="61" name="Google Shape;2262;p66">
              <a:extLst>
                <a:ext uri="{FF2B5EF4-FFF2-40B4-BE49-F238E27FC236}">
                  <a16:creationId xmlns:a16="http://schemas.microsoft.com/office/drawing/2014/main" id="{3023311F-785E-3432-C509-7AE65D5DE3B6}"/>
                </a:ext>
              </a:extLst>
            </p:cNvPr>
            <p:cNvSpPr/>
            <p:nvPr/>
          </p:nvSpPr>
          <p:spPr>
            <a:xfrm>
              <a:off x="4790934" y="1441813"/>
              <a:ext cx="1304454" cy="468030"/>
            </a:xfrm>
            <a:custGeom>
              <a:avLst/>
              <a:gdLst/>
              <a:ahLst/>
              <a:cxnLst/>
              <a:rect l="l" t="t" r="r" b="b"/>
              <a:pathLst>
                <a:path w="27481" h="9860" extrusionOk="0">
                  <a:moveTo>
                    <a:pt x="26235" y="294"/>
                  </a:moveTo>
                  <a:cubicBezTo>
                    <a:pt x="26304" y="294"/>
                    <a:pt x="26374" y="297"/>
                    <a:pt x="26445" y="304"/>
                  </a:cubicBezTo>
                  <a:cubicBezTo>
                    <a:pt x="26647" y="316"/>
                    <a:pt x="26814" y="387"/>
                    <a:pt x="26945" y="566"/>
                  </a:cubicBezTo>
                  <a:cubicBezTo>
                    <a:pt x="27099" y="768"/>
                    <a:pt x="27123" y="982"/>
                    <a:pt x="27052" y="1208"/>
                  </a:cubicBezTo>
                  <a:cubicBezTo>
                    <a:pt x="26980" y="1447"/>
                    <a:pt x="26814" y="1625"/>
                    <a:pt x="26611" y="1744"/>
                  </a:cubicBezTo>
                  <a:cubicBezTo>
                    <a:pt x="26314" y="1923"/>
                    <a:pt x="25992" y="1994"/>
                    <a:pt x="25671" y="2054"/>
                  </a:cubicBezTo>
                  <a:cubicBezTo>
                    <a:pt x="24921" y="2185"/>
                    <a:pt x="24182" y="2340"/>
                    <a:pt x="23432" y="2459"/>
                  </a:cubicBezTo>
                  <a:cubicBezTo>
                    <a:pt x="22885" y="2542"/>
                    <a:pt x="22325" y="2590"/>
                    <a:pt x="21754" y="2661"/>
                  </a:cubicBezTo>
                  <a:cubicBezTo>
                    <a:pt x="21456" y="2697"/>
                    <a:pt x="21170" y="2756"/>
                    <a:pt x="20872" y="2780"/>
                  </a:cubicBezTo>
                  <a:cubicBezTo>
                    <a:pt x="20730" y="2792"/>
                    <a:pt x="20575" y="2792"/>
                    <a:pt x="20396" y="2816"/>
                  </a:cubicBezTo>
                  <a:cubicBezTo>
                    <a:pt x="20325" y="3018"/>
                    <a:pt x="20253" y="3221"/>
                    <a:pt x="20099" y="3387"/>
                  </a:cubicBezTo>
                  <a:cubicBezTo>
                    <a:pt x="20051" y="3340"/>
                    <a:pt x="20015" y="3292"/>
                    <a:pt x="19991" y="3244"/>
                  </a:cubicBezTo>
                  <a:cubicBezTo>
                    <a:pt x="19956" y="3090"/>
                    <a:pt x="19908" y="2935"/>
                    <a:pt x="19872" y="2768"/>
                  </a:cubicBezTo>
                  <a:cubicBezTo>
                    <a:pt x="19813" y="2399"/>
                    <a:pt x="19741" y="2018"/>
                    <a:pt x="19575" y="1685"/>
                  </a:cubicBezTo>
                  <a:cubicBezTo>
                    <a:pt x="19503" y="1530"/>
                    <a:pt x="19515" y="1530"/>
                    <a:pt x="19682" y="1339"/>
                  </a:cubicBezTo>
                  <a:cubicBezTo>
                    <a:pt x="19753" y="1387"/>
                    <a:pt x="19837" y="1435"/>
                    <a:pt x="19908" y="1494"/>
                  </a:cubicBezTo>
                  <a:cubicBezTo>
                    <a:pt x="20027" y="1589"/>
                    <a:pt x="20146" y="1632"/>
                    <a:pt x="20272" y="1632"/>
                  </a:cubicBezTo>
                  <a:cubicBezTo>
                    <a:pt x="20335" y="1632"/>
                    <a:pt x="20400" y="1621"/>
                    <a:pt x="20468" y="1601"/>
                  </a:cubicBezTo>
                  <a:cubicBezTo>
                    <a:pt x="21111" y="1447"/>
                    <a:pt x="21754" y="1292"/>
                    <a:pt x="22396" y="1113"/>
                  </a:cubicBezTo>
                  <a:cubicBezTo>
                    <a:pt x="23373" y="839"/>
                    <a:pt x="24361" y="601"/>
                    <a:pt x="25361" y="399"/>
                  </a:cubicBezTo>
                  <a:cubicBezTo>
                    <a:pt x="25642" y="350"/>
                    <a:pt x="25931" y="294"/>
                    <a:pt x="26235" y="294"/>
                  </a:cubicBezTo>
                  <a:close/>
                  <a:moveTo>
                    <a:pt x="19468" y="2101"/>
                  </a:moveTo>
                  <a:cubicBezTo>
                    <a:pt x="19539" y="2221"/>
                    <a:pt x="19539" y="2351"/>
                    <a:pt x="19563" y="2471"/>
                  </a:cubicBezTo>
                  <a:cubicBezTo>
                    <a:pt x="19587" y="2566"/>
                    <a:pt x="19587" y="2649"/>
                    <a:pt x="19598" y="2768"/>
                  </a:cubicBezTo>
                  <a:cubicBezTo>
                    <a:pt x="19444" y="2816"/>
                    <a:pt x="19313" y="2863"/>
                    <a:pt x="19182" y="2887"/>
                  </a:cubicBezTo>
                  <a:cubicBezTo>
                    <a:pt x="18336" y="3137"/>
                    <a:pt x="17467" y="3364"/>
                    <a:pt x="16610" y="3554"/>
                  </a:cubicBezTo>
                  <a:cubicBezTo>
                    <a:pt x="14765" y="3995"/>
                    <a:pt x="12931" y="4447"/>
                    <a:pt x="11109" y="4971"/>
                  </a:cubicBezTo>
                  <a:cubicBezTo>
                    <a:pt x="10181" y="5245"/>
                    <a:pt x="9228" y="5519"/>
                    <a:pt x="8288" y="5792"/>
                  </a:cubicBezTo>
                  <a:cubicBezTo>
                    <a:pt x="7978" y="5876"/>
                    <a:pt x="7657" y="5983"/>
                    <a:pt x="7347" y="6090"/>
                  </a:cubicBezTo>
                  <a:cubicBezTo>
                    <a:pt x="7228" y="6138"/>
                    <a:pt x="7121" y="6161"/>
                    <a:pt x="6990" y="6209"/>
                  </a:cubicBezTo>
                  <a:cubicBezTo>
                    <a:pt x="6918" y="5876"/>
                    <a:pt x="6823" y="5566"/>
                    <a:pt x="6752" y="5257"/>
                  </a:cubicBezTo>
                  <a:cubicBezTo>
                    <a:pt x="6752" y="5245"/>
                    <a:pt x="6764" y="5245"/>
                    <a:pt x="6764" y="5221"/>
                  </a:cubicBezTo>
                  <a:cubicBezTo>
                    <a:pt x="6787" y="5221"/>
                    <a:pt x="6787" y="5209"/>
                    <a:pt x="6799" y="5209"/>
                  </a:cubicBezTo>
                  <a:cubicBezTo>
                    <a:pt x="6871" y="5197"/>
                    <a:pt x="6966" y="5161"/>
                    <a:pt x="7037" y="5149"/>
                  </a:cubicBezTo>
                  <a:cubicBezTo>
                    <a:pt x="11216" y="4268"/>
                    <a:pt x="15324" y="3113"/>
                    <a:pt x="19468" y="2101"/>
                  </a:cubicBezTo>
                  <a:close/>
                  <a:moveTo>
                    <a:pt x="3625" y="3391"/>
                  </a:moveTo>
                  <a:cubicBezTo>
                    <a:pt x="4148" y="3391"/>
                    <a:pt x="4656" y="3547"/>
                    <a:pt x="5144" y="3840"/>
                  </a:cubicBezTo>
                  <a:cubicBezTo>
                    <a:pt x="6013" y="4352"/>
                    <a:pt x="6490" y="5126"/>
                    <a:pt x="6633" y="6102"/>
                  </a:cubicBezTo>
                  <a:cubicBezTo>
                    <a:pt x="6668" y="6316"/>
                    <a:pt x="6644" y="6531"/>
                    <a:pt x="6668" y="6745"/>
                  </a:cubicBezTo>
                  <a:cubicBezTo>
                    <a:pt x="6573" y="8019"/>
                    <a:pt x="5668" y="9090"/>
                    <a:pt x="4442" y="9471"/>
                  </a:cubicBezTo>
                  <a:cubicBezTo>
                    <a:pt x="4139" y="9568"/>
                    <a:pt x="3834" y="9619"/>
                    <a:pt x="3528" y="9619"/>
                  </a:cubicBezTo>
                  <a:cubicBezTo>
                    <a:pt x="3197" y="9619"/>
                    <a:pt x="2865" y="9560"/>
                    <a:pt x="2537" y="9436"/>
                  </a:cubicBezTo>
                  <a:cubicBezTo>
                    <a:pt x="1346" y="8995"/>
                    <a:pt x="691" y="8114"/>
                    <a:pt x="548" y="6864"/>
                  </a:cubicBezTo>
                  <a:cubicBezTo>
                    <a:pt x="382" y="5530"/>
                    <a:pt x="1191" y="4066"/>
                    <a:pt x="2692" y="3554"/>
                  </a:cubicBezTo>
                  <a:cubicBezTo>
                    <a:pt x="3008" y="3444"/>
                    <a:pt x="3319" y="3391"/>
                    <a:pt x="3625" y="3391"/>
                  </a:cubicBezTo>
                  <a:close/>
                  <a:moveTo>
                    <a:pt x="26307" y="1"/>
                  </a:moveTo>
                  <a:cubicBezTo>
                    <a:pt x="26271" y="1"/>
                    <a:pt x="26233" y="3"/>
                    <a:pt x="26195" y="6"/>
                  </a:cubicBezTo>
                  <a:cubicBezTo>
                    <a:pt x="26099" y="6"/>
                    <a:pt x="26028" y="6"/>
                    <a:pt x="25933" y="18"/>
                  </a:cubicBezTo>
                  <a:cubicBezTo>
                    <a:pt x="25313" y="77"/>
                    <a:pt x="24706" y="220"/>
                    <a:pt x="24087" y="375"/>
                  </a:cubicBezTo>
                  <a:cubicBezTo>
                    <a:pt x="23254" y="577"/>
                    <a:pt x="22420" y="816"/>
                    <a:pt x="21587" y="1042"/>
                  </a:cubicBezTo>
                  <a:cubicBezTo>
                    <a:pt x="21170" y="1149"/>
                    <a:pt x="20753" y="1268"/>
                    <a:pt x="20360" y="1387"/>
                  </a:cubicBezTo>
                  <a:cubicBezTo>
                    <a:pt x="20303" y="1406"/>
                    <a:pt x="20250" y="1418"/>
                    <a:pt x="20200" y="1418"/>
                  </a:cubicBezTo>
                  <a:cubicBezTo>
                    <a:pt x="20126" y="1418"/>
                    <a:pt x="20060" y="1392"/>
                    <a:pt x="20003" y="1328"/>
                  </a:cubicBezTo>
                  <a:cubicBezTo>
                    <a:pt x="19944" y="1280"/>
                    <a:pt x="19860" y="1232"/>
                    <a:pt x="19789" y="1197"/>
                  </a:cubicBezTo>
                  <a:cubicBezTo>
                    <a:pt x="19745" y="1171"/>
                    <a:pt x="19694" y="1156"/>
                    <a:pt x="19646" y="1156"/>
                  </a:cubicBezTo>
                  <a:cubicBezTo>
                    <a:pt x="19603" y="1156"/>
                    <a:pt x="19561" y="1168"/>
                    <a:pt x="19527" y="1197"/>
                  </a:cubicBezTo>
                  <a:cubicBezTo>
                    <a:pt x="19384" y="1292"/>
                    <a:pt x="19301" y="1447"/>
                    <a:pt x="19325" y="1625"/>
                  </a:cubicBezTo>
                  <a:cubicBezTo>
                    <a:pt x="19348" y="1685"/>
                    <a:pt x="19360" y="1744"/>
                    <a:pt x="19372" y="1792"/>
                  </a:cubicBezTo>
                  <a:cubicBezTo>
                    <a:pt x="18836" y="2006"/>
                    <a:pt x="7323" y="4887"/>
                    <a:pt x="6621" y="4971"/>
                  </a:cubicBezTo>
                  <a:cubicBezTo>
                    <a:pt x="6561" y="4864"/>
                    <a:pt x="6490" y="4768"/>
                    <a:pt x="6406" y="4661"/>
                  </a:cubicBezTo>
                  <a:cubicBezTo>
                    <a:pt x="6168" y="4328"/>
                    <a:pt x="5906" y="4030"/>
                    <a:pt x="5561" y="3816"/>
                  </a:cubicBezTo>
                  <a:cubicBezTo>
                    <a:pt x="4972" y="3426"/>
                    <a:pt x="4349" y="3221"/>
                    <a:pt x="3695" y="3221"/>
                  </a:cubicBezTo>
                  <a:cubicBezTo>
                    <a:pt x="3410" y="3221"/>
                    <a:pt x="3119" y="3260"/>
                    <a:pt x="2823" y="3340"/>
                  </a:cubicBezTo>
                  <a:cubicBezTo>
                    <a:pt x="1644" y="3637"/>
                    <a:pt x="846" y="4340"/>
                    <a:pt x="429" y="5495"/>
                  </a:cubicBezTo>
                  <a:cubicBezTo>
                    <a:pt x="1" y="6673"/>
                    <a:pt x="298" y="8114"/>
                    <a:pt x="1346" y="9019"/>
                  </a:cubicBezTo>
                  <a:cubicBezTo>
                    <a:pt x="2002" y="9590"/>
                    <a:pt x="2734" y="9859"/>
                    <a:pt x="3510" y="9859"/>
                  </a:cubicBezTo>
                  <a:cubicBezTo>
                    <a:pt x="3834" y="9859"/>
                    <a:pt x="4165" y="9813"/>
                    <a:pt x="4501" y="9721"/>
                  </a:cubicBezTo>
                  <a:cubicBezTo>
                    <a:pt x="5787" y="9364"/>
                    <a:pt x="6585" y="8471"/>
                    <a:pt x="6883" y="7162"/>
                  </a:cubicBezTo>
                  <a:cubicBezTo>
                    <a:pt x="6942" y="6923"/>
                    <a:pt x="6966" y="6662"/>
                    <a:pt x="7002" y="6400"/>
                  </a:cubicBezTo>
                  <a:cubicBezTo>
                    <a:pt x="7537" y="6257"/>
                    <a:pt x="8049" y="6102"/>
                    <a:pt x="8549" y="5959"/>
                  </a:cubicBezTo>
                  <a:cubicBezTo>
                    <a:pt x="10097" y="5519"/>
                    <a:pt x="11657" y="5102"/>
                    <a:pt x="13205" y="4685"/>
                  </a:cubicBezTo>
                  <a:cubicBezTo>
                    <a:pt x="14193" y="4435"/>
                    <a:pt x="15193" y="4197"/>
                    <a:pt x="16169" y="3959"/>
                  </a:cubicBezTo>
                  <a:cubicBezTo>
                    <a:pt x="17158" y="3709"/>
                    <a:pt x="18122" y="3471"/>
                    <a:pt x="19110" y="3233"/>
                  </a:cubicBezTo>
                  <a:cubicBezTo>
                    <a:pt x="19301" y="3185"/>
                    <a:pt x="19479" y="3137"/>
                    <a:pt x="19658" y="3102"/>
                  </a:cubicBezTo>
                  <a:cubicBezTo>
                    <a:pt x="19729" y="3221"/>
                    <a:pt x="19765" y="3340"/>
                    <a:pt x="19837" y="3423"/>
                  </a:cubicBezTo>
                  <a:cubicBezTo>
                    <a:pt x="19944" y="3563"/>
                    <a:pt x="20045" y="3623"/>
                    <a:pt x="20134" y="3623"/>
                  </a:cubicBezTo>
                  <a:cubicBezTo>
                    <a:pt x="20241" y="3623"/>
                    <a:pt x="20331" y="3536"/>
                    <a:pt x="20396" y="3399"/>
                  </a:cubicBezTo>
                  <a:cubicBezTo>
                    <a:pt x="20444" y="3292"/>
                    <a:pt x="20491" y="3185"/>
                    <a:pt x="20551" y="3066"/>
                  </a:cubicBezTo>
                  <a:cubicBezTo>
                    <a:pt x="21015" y="3006"/>
                    <a:pt x="21456" y="2947"/>
                    <a:pt x="21920" y="2887"/>
                  </a:cubicBezTo>
                  <a:cubicBezTo>
                    <a:pt x="22623" y="2804"/>
                    <a:pt x="23337" y="2721"/>
                    <a:pt x="24028" y="2625"/>
                  </a:cubicBezTo>
                  <a:cubicBezTo>
                    <a:pt x="24647" y="2530"/>
                    <a:pt x="25266" y="2399"/>
                    <a:pt x="25873" y="2280"/>
                  </a:cubicBezTo>
                  <a:cubicBezTo>
                    <a:pt x="26052" y="2232"/>
                    <a:pt x="26230" y="2209"/>
                    <a:pt x="26397" y="2149"/>
                  </a:cubicBezTo>
                  <a:cubicBezTo>
                    <a:pt x="26671" y="2066"/>
                    <a:pt x="26909" y="1947"/>
                    <a:pt x="27099" y="1744"/>
                  </a:cubicBezTo>
                  <a:cubicBezTo>
                    <a:pt x="27385" y="1447"/>
                    <a:pt x="27480" y="1030"/>
                    <a:pt x="27326" y="697"/>
                  </a:cubicBezTo>
                  <a:cubicBezTo>
                    <a:pt x="27104" y="287"/>
                    <a:pt x="26790" y="1"/>
                    <a:pt x="263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263;p66">
              <a:extLst>
                <a:ext uri="{FF2B5EF4-FFF2-40B4-BE49-F238E27FC236}">
                  <a16:creationId xmlns:a16="http://schemas.microsoft.com/office/drawing/2014/main" id="{3A39CC4F-BBAF-5F23-AB89-9EE5EA8449AE}"/>
                </a:ext>
              </a:extLst>
            </p:cNvPr>
            <p:cNvSpPr/>
            <p:nvPr/>
          </p:nvSpPr>
          <p:spPr>
            <a:xfrm>
              <a:off x="4833891" y="1646345"/>
              <a:ext cx="235724" cy="212275"/>
            </a:xfrm>
            <a:custGeom>
              <a:avLst/>
              <a:gdLst/>
              <a:ahLst/>
              <a:cxnLst/>
              <a:rect l="l" t="t" r="r" b="b"/>
              <a:pathLst>
                <a:path w="4966" h="4472" extrusionOk="0">
                  <a:moveTo>
                    <a:pt x="2557" y="0"/>
                  </a:moveTo>
                  <a:cubicBezTo>
                    <a:pt x="2402" y="0"/>
                    <a:pt x="2244" y="14"/>
                    <a:pt x="2084" y="43"/>
                  </a:cubicBezTo>
                  <a:cubicBezTo>
                    <a:pt x="1513" y="138"/>
                    <a:pt x="1096" y="436"/>
                    <a:pt x="739" y="852"/>
                  </a:cubicBezTo>
                  <a:cubicBezTo>
                    <a:pt x="1" y="1710"/>
                    <a:pt x="108" y="2793"/>
                    <a:pt x="667" y="3531"/>
                  </a:cubicBezTo>
                  <a:cubicBezTo>
                    <a:pt x="1113" y="4120"/>
                    <a:pt x="1904" y="4471"/>
                    <a:pt x="2682" y="4471"/>
                  </a:cubicBezTo>
                  <a:cubicBezTo>
                    <a:pt x="3005" y="4471"/>
                    <a:pt x="3327" y="4411"/>
                    <a:pt x="3620" y="4281"/>
                  </a:cubicBezTo>
                  <a:cubicBezTo>
                    <a:pt x="4418" y="3924"/>
                    <a:pt x="4870" y="3293"/>
                    <a:pt x="4966" y="2400"/>
                  </a:cubicBezTo>
                  <a:cubicBezTo>
                    <a:pt x="4966" y="2269"/>
                    <a:pt x="4966" y="2091"/>
                    <a:pt x="4954" y="1948"/>
                  </a:cubicBezTo>
                  <a:cubicBezTo>
                    <a:pt x="4835" y="1293"/>
                    <a:pt x="4513" y="781"/>
                    <a:pt x="3942" y="424"/>
                  </a:cubicBezTo>
                  <a:cubicBezTo>
                    <a:pt x="3516" y="143"/>
                    <a:pt x="3049" y="0"/>
                    <a:pt x="25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264;p66">
              <a:extLst>
                <a:ext uri="{FF2B5EF4-FFF2-40B4-BE49-F238E27FC236}">
                  <a16:creationId xmlns:a16="http://schemas.microsoft.com/office/drawing/2014/main" id="{0BF1F26B-A53D-46BD-77B5-18D82527481D}"/>
                </a:ext>
              </a:extLst>
            </p:cNvPr>
            <p:cNvSpPr/>
            <p:nvPr/>
          </p:nvSpPr>
          <p:spPr>
            <a:xfrm>
              <a:off x="4854824" y="1656408"/>
              <a:ext cx="204632" cy="191104"/>
            </a:xfrm>
            <a:custGeom>
              <a:avLst/>
              <a:gdLst/>
              <a:ahLst/>
              <a:cxnLst/>
              <a:rect l="l" t="t" r="r" b="b"/>
              <a:pathLst>
                <a:path w="4311" h="4026" extrusionOk="0">
                  <a:moveTo>
                    <a:pt x="2170" y="0"/>
                  </a:moveTo>
                  <a:cubicBezTo>
                    <a:pt x="2040" y="0"/>
                    <a:pt x="1908" y="11"/>
                    <a:pt x="1774" y="33"/>
                  </a:cubicBezTo>
                  <a:cubicBezTo>
                    <a:pt x="1346" y="105"/>
                    <a:pt x="953" y="271"/>
                    <a:pt x="631" y="569"/>
                  </a:cubicBezTo>
                  <a:cubicBezTo>
                    <a:pt x="274" y="914"/>
                    <a:pt x="84" y="1343"/>
                    <a:pt x="24" y="2033"/>
                  </a:cubicBezTo>
                  <a:cubicBezTo>
                    <a:pt x="0" y="2283"/>
                    <a:pt x="107" y="2688"/>
                    <a:pt x="345" y="3033"/>
                  </a:cubicBezTo>
                  <a:cubicBezTo>
                    <a:pt x="773" y="3694"/>
                    <a:pt x="1470" y="4026"/>
                    <a:pt x="2173" y="4026"/>
                  </a:cubicBezTo>
                  <a:cubicBezTo>
                    <a:pt x="2725" y="4026"/>
                    <a:pt x="3281" y="3822"/>
                    <a:pt x="3715" y="3414"/>
                  </a:cubicBezTo>
                  <a:cubicBezTo>
                    <a:pt x="4096" y="3033"/>
                    <a:pt x="4310" y="2581"/>
                    <a:pt x="4286" y="2045"/>
                  </a:cubicBezTo>
                  <a:cubicBezTo>
                    <a:pt x="4263" y="1248"/>
                    <a:pt x="3858" y="688"/>
                    <a:pt x="3203" y="283"/>
                  </a:cubicBezTo>
                  <a:cubicBezTo>
                    <a:pt x="2886" y="90"/>
                    <a:pt x="2537" y="0"/>
                    <a:pt x="2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2265;p66">
              <a:extLst>
                <a:ext uri="{FF2B5EF4-FFF2-40B4-BE49-F238E27FC236}">
                  <a16:creationId xmlns:a16="http://schemas.microsoft.com/office/drawing/2014/main" id="{A8217B6D-63A2-987F-9155-5B6F6F055057}"/>
                </a:ext>
              </a:extLst>
            </p:cNvPr>
            <p:cNvSpPr/>
            <p:nvPr/>
          </p:nvSpPr>
          <p:spPr>
            <a:xfrm>
              <a:off x="5709317" y="1446891"/>
              <a:ext cx="365120" cy="151421"/>
            </a:xfrm>
            <a:custGeom>
              <a:avLst/>
              <a:gdLst/>
              <a:ahLst/>
              <a:cxnLst/>
              <a:rect l="l" t="t" r="r" b="b"/>
              <a:pathLst>
                <a:path w="7692" h="3190" extrusionOk="0">
                  <a:moveTo>
                    <a:pt x="6846" y="1"/>
                  </a:moveTo>
                  <a:cubicBezTo>
                    <a:pt x="6564" y="1"/>
                    <a:pt x="6281" y="51"/>
                    <a:pt x="5989" y="101"/>
                  </a:cubicBezTo>
                  <a:cubicBezTo>
                    <a:pt x="5192" y="244"/>
                    <a:pt x="4382" y="447"/>
                    <a:pt x="3584" y="649"/>
                  </a:cubicBezTo>
                  <a:cubicBezTo>
                    <a:pt x="2894" y="851"/>
                    <a:pt x="2227" y="1042"/>
                    <a:pt x="1524" y="1185"/>
                  </a:cubicBezTo>
                  <a:cubicBezTo>
                    <a:pt x="1322" y="1232"/>
                    <a:pt x="1108" y="1280"/>
                    <a:pt x="905" y="1340"/>
                  </a:cubicBezTo>
                  <a:cubicBezTo>
                    <a:pt x="865" y="1349"/>
                    <a:pt x="827" y="1353"/>
                    <a:pt x="791" y="1353"/>
                  </a:cubicBezTo>
                  <a:cubicBezTo>
                    <a:pt x="690" y="1353"/>
                    <a:pt x="607" y="1318"/>
                    <a:pt x="536" y="1256"/>
                  </a:cubicBezTo>
                  <a:cubicBezTo>
                    <a:pt x="453" y="1221"/>
                    <a:pt x="381" y="1161"/>
                    <a:pt x="310" y="1101"/>
                  </a:cubicBezTo>
                  <a:cubicBezTo>
                    <a:pt x="284" y="1081"/>
                    <a:pt x="258" y="1071"/>
                    <a:pt x="233" y="1071"/>
                  </a:cubicBezTo>
                  <a:cubicBezTo>
                    <a:pt x="201" y="1071"/>
                    <a:pt x="170" y="1087"/>
                    <a:pt x="143" y="1113"/>
                  </a:cubicBezTo>
                  <a:cubicBezTo>
                    <a:pt x="24" y="1232"/>
                    <a:pt x="0" y="1304"/>
                    <a:pt x="72" y="1459"/>
                  </a:cubicBezTo>
                  <a:cubicBezTo>
                    <a:pt x="167" y="1697"/>
                    <a:pt x="250" y="1947"/>
                    <a:pt x="310" y="2197"/>
                  </a:cubicBezTo>
                  <a:cubicBezTo>
                    <a:pt x="358" y="2411"/>
                    <a:pt x="393" y="2625"/>
                    <a:pt x="441" y="2852"/>
                  </a:cubicBezTo>
                  <a:cubicBezTo>
                    <a:pt x="477" y="2959"/>
                    <a:pt x="501" y="3066"/>
                    <a:pt x="560" y="3149"/>
                  </a:cubicBezTo>
                  <a:cubicBezTo>
                    <a:pt x="585" y="3174"/>
                    <a:pt x="614" y="3190"/>
                    <a:pt x="642" y="3190"/>
                  </a:cubicBezTo>
                  <a:cubicBezTo>
                    <a:pt x="667" y="3190"/>
                    <a:pt x="692" y="3177"/>
                    <a:pt x="715" y="3149"/>
                  </a:cubicBezTo>
                  <a:cubicBezTo>
                    <a:pt x="798" y="3018"/>
                    <a:pt x="870" y="2864"/>
                    <a:pt x="929" y="2721"/>
                  </a:cubicBezTo>
                  <a:cubicBezTo>
                    <a:pt x="953" y="2649"/>
                    <a:pt x="1012" y="2614"/>
                    <a:pt x="1084" y="2602"/>
                  </a:cubicBezTo>
                  <a:cubicBezTo>
                    <a:pt x="1251" y="2578"/>
                    <a:pt x="1405" y="2590"/>
                    <a:pt x="1572" y="2554"/>
                  </a:cubicBezTo>
                  <a:cubicBezTo>
                    <a:pt x="1953" y="2495"/>
                    <a:pt x="2346" y="2435"/>
                    <a:pt x="2739" y="2411"/>
                  </a:cubicBezTo>
                  <a:cubicBezTo>
                    <a:pt x="3263" y="2364"/>
                    <a:pt x="3810" y="2304"/>
                    <a:pt x="4334" y="2221"/>
                  </a:cubicBezTo>
                  <a:cubicBezTo>
                    <a:pt x="4680" y="2161"/>
                    <a:pt x="5037" y="2102"/>
                    <a:pt x="5382" y="2018"/>
                  </a:cubicBezTo>
                  <a:cubicBezTo>
                    <a:pt x="5799" y="1935"/>
                    <a:pt x="6204" y="1863"/>
                    <a:pt x="6608" y="1768"/>
                  </a:cubicBezTo>
                  <a:cubicBezTo>
                    <a:pt x="6847" y="1721"/>
                    <a:pt x="7061" y="1637"/>
                    <a:pt x="7263" y="1506"/>
                  </a:cubicBezTo>
                  <a:cubicBezTo>
                    <a:pt x="7525" y="1328"/>
                    <a:pt x="7656" y="1066"/>
                    <a:pt x="7692" y="804"/>
                  </a:cubicBezTo>
                  <a:cubicBezTo>
                    <a:pt x="7692" y="697"/>
                    <a:pt x="7692" y="625"/>
                    <a:pt x="7644" y="530"/>
                  </a:cubicBezTo>
                  <a:cubicBezTo>
                    <a:pt x="7561" y="232"/>
                    <a:pt x="7311" y="42"/>
                    <a:pt x="7001" y="6"/>
                  </a:cubicBezTo>
                  <a:cubicBezTo>
                    <a:pt x="6950" y="2"/>
                    <a:pt x="6898" y="1"/>
                    <a:pt x="6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5" name="Google Shape;2266;p66">
              <a:extLst>
                <a:ext uri="{FF2B5EF4-FFF2-40B4-BE49-F238E27FC236}">
                  <a16:creationId xmlns:a16="http://schemas.microsoft.com/office/drawing/2014/main" id="{D849DC46-AC49-79ED-3BAA-5305AAC0FB12}"/>
                </a:ext>
              </a:extLst>
            </p:cNvPr>
            <p:cNvGrpSpPr/>
            <p:nvPr/>
          </p:nvGrpSpPr>
          <p:grpSpPr>
            <a:xfrm>
              <a:off x="4809588" y="1533708"/>
              <a:ext cx="899732" cy="361274"/>
              <a:chOff x="2305313" y="3500195"/>
              <a:chExt cx="899732" cy="361274"/>
            </a:xfrm>
          </p:grpSpPr>
          <p:sp>
            <p:nvSpPr>
              <p:cNvPr id="1027" name="Google Shape;2267;p66">
                <a:extLst>
                  <a:ext uri="{FF2B5EF4-FFF2-40B4-BE49-F238E27FC236}">
                    <a16:creationId xmlns:a16="http://schemas.microsoft.com/office/drawing/2014/main" id="{268ED179-B3AC-B431-D370-5534576199DC}"/>
                  </a:ext>
                </a:extLst>
              </p:cNvPr>
              <p:cNvSpPr/>
              <p:nvPr/>
            </p:nvSpPr>
            <p:spPr>
              <a:xfrm>
                <a:off x="2305313" y="3562756"/>
                <a:ext cx="321640" cy="298713"/>
              </a:xfrm>
              <a:custGeom>
                <a:avLst/>
                <a:gdLst/>
                <a:ahLst/>
                <a:cxnLst/>
                <a:rect l="l" t="t" r="r" b="b"/>
                <a:pathLst>
                  <a:path w="6776" h="6293" extrusionOk="0">
                    <a:moveTo>
                      <a:pt x="2944" y="959"/>
                    </a:moveTo>
                    <a:cubicBezTo>
                      <a:pt x="3092" y="959"/>
                      <a:pt x="3242" y="973"/>
                      <a:pt x="3394" y="1002"/>
                    </a:cubicBezTo>
                    <a:cubicBezTo>
                      <a:pt x="3846" y="1098"/>
                      <a:pt x="4227" y="1252"/>
                      <a:pt x="4573" y="1550"/>
                    </a:cubicBezTo>
                    <a:cubicBezTo>
                      <a:pt x="5168" y="2062"/>
                      <a:pt x="5454" y="2705"/>
                      <a:pt x="5347" y="3479"/>
                    </a:cubicBezTo>
                    <a:cubicBezTo>
                      <a:pt x="5239" y="4193"/>
                      <a:pt x="4858" y="4741"/>
                      <a:pt x="4204" y="5086"/>
                    </a:cubicBezTo>
                    <a:cubicBezTo>
                      <a:pt x="3782" y="5292"/>
                      <a:pt x="3507" y="5350"/>
                      <a:pt x="2988" y="5350"/>
                    </a:cubicBezTo>
                    <a:cubicBezTo>
                      <a:pt x="2935" y="5350"/>
                      <a:pt x="2880" y="5349"/>
                      <a:pt x="2822" y="5348"/>
                    </a:cubicBezTo>
                    <a:cubicBezTo>
                      <a:pt x="2144" y="5277"/>
                      <a:pt x="1537" y="4991"/>
                      <a:pt x="1108" y="4396"/>
                    </a:cubicBezTo>
                    <a:cubicBezTo>
                      <a:pt x="406" y="3455"/>
                      <a:pt x="572" y="2312"/>
                      <a:pt x="1358" y="1610"/>
                    </a:cubicBezTo>
                    <a:cubicBezTo>
                      <a:pt x="1489" y="1491"/>
                      <a:pt x="1632" y="1348"/>
                      <a:pt x="1787" y="1252"/>
                    </a:cubicBezTo>
                    <a:cubicBezTo>
                      <a:pt x="2160" y="1062"/>
                      <a:pt x="2546" y="959"/>
                      <a:pt x="2944" y="959"/>
                    </a:cubicBezTo>
                    <a:close/>
                    <a:moveTo>
                      <a:pt x="3118" y="1"/>
                    </a:moveTo>
                    <a:cubicBezTo>
                      <a:pt x="2918" y="1"/>
                      <a:pt x="2720" y="21"/>
                      <a:pt x="2525" y="62"/>
                    </a:cubicBezTo>
                    <a:cubicBezTo>
                      <a:pt x="2168" y="133"/>
                      <a:pt x="1834" y="276"/>
                      <a:pt x="1537" y="467"/>
                    </a:cubicBezTo>
                    <a:cubicBezTo>
                      <a:pt x="644" y="1050"/>
                      <a:pt x="120" y="1872"/>
                      <a:pt x="36" y="2943"/>
                    </a:cubicBezTo>
                    <a:cubicBezTo>
                      <a:pt x="25" y="3193"/>
                      <a:pt x="1" y="3455"/>
                      <a:pt x="60" y="3705"/>
                    </a:cubicBezTo>
                    <a:cubicBezTo>
                      <a:pt x="239" y="4693"/>
                      <a:pt x="751" y="5432"/>
                      <a:pt x="1632" y="5908"/>
                    </a:cubicBezTo>
                    <a:cubicBezTo>
                      <a:pt x="2085" y="6160"/>
                      <a:pt x="2557" y="6292"/>
                      <a:pt x="3044" y="6292"/>
                    </a:cubicBezTo>
                    <a:cubicBezTo>
                      <a:pt x="3338" y="6292"/>
                      <a:pt x="3637" y="6244"/>
                      <a:pt x="3942" y="6146"/>
                    </a:cubicBezTo>
                    <a:cubicBezTo>
                      <a:pt x="5835" y="5586"/>
                      <a:pt x="6775" y="3467"/>
                      <a:pt x="5882" y="1717"/>
                    </a:cubicBezTo>
                    <a:cubicBezTo>
                      <a:pt x="5501" y="955"/>
                      <a:pt x="4906" y="419"/>
                      <a:pt x="4085" y="157"/>
                    </a:cubicBezTo>
                    <a:cubicBezTo>
                      <a:pt x="3768" y="54"/>
                      <a:pt x="3442" y="1"/>
                      <a:pt x="31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2268;p66">
                <a:extLst>
                  <a:ext uri="{FF2B5EF4-FFF2-40B4-BE49-F238E27FC236}">
                    <a16:creationId xmlns:a16="http://schemas.microsoft.com/office/drawing/2014/main" id="{FAB196D7-AE0C-9313-5AF0-EC6B96C8C066}"/>
                  </a:ext>
                </a:extLst>
              </p:cNvPr>
              <p:cNvSpPr/>
              <p:nvPr/>
            </p:nvSpPr>
            <p:spPr>
              <a:xfrm>
                <a:off x="2589581" y="3500195"/>
                <a:ext cx="615464" cy="198177"/>
              </a:xfrm>
              <a:custGeom>
                <a:avLst/>
                <a:gdLst/>
                <a:ahLst/>
                <a:cxnLst/>
                <a:rect l="l" t="t" r="r" b="b"/>
                <a:pathLst>
                  <a:path w="12966" h="4175" extrusionOk="0">
                    <a:moveTo>
                      <a:pt x="12752" y="1"/>
                    </a:moveTo>
                    <a:cubicBezTo>
                      <a:pt x="12728" y="1"/>
                      <a:pt x="12700" y="4"/>
                      <a:pt x="12668" y="11"/>
                    </a:cubicBezTo>
                    <a:cubicBezTo>
                      <a:pt x="11835" y="261"/>
                      <a:pt x="10978" y="475"/>
                      <a:pt x="10132" y="677"/>
                    </a:cubicBezTo>
                    <a:cubicBezTo>
                      <a:pt x="9192" y="904"/>
                      <a:pt x="8275" y="1142"/>
                      <a:pt x="7346" y="1380"/>
                    </a:cubicBezTo>
                    <a:cubicBezTo>
                      <a:pt x="6858" y="1499"/>
                      <a:pt x="6358" y="1630"/>
                      <a:pt x="5846" y="1773"/>
                    </a:cubicBezTo>
                    <a:lnTo>
                      <a:pt x="3881" y="2261"/>
                    </a:lnTo>
                    <a:cubicBezTo>
                      <a:pt x="3227" y="2428"/>
                      <a:pt x="2560" y="2570"/>
                      <a:pt x="1893" y="2725"/>
                    </a:cubicBezTo>
                    <a:cubicBezTo>
                      <a:pt x="1310" y="2856"/>
                      <a:pt x="714" y="2975"/>
                      <a:pt x="131" y="3106"/>
                    </a:cubicBezTo>
                    <a:cubicBezTo>
                      <a:pt x="24" y="3142"/>
                      <a:pt x="0" y="3202"/>
                      <a:pt x="48" y="3297"/>
                    </a:cubicBezTo>
                    <a:cubicBezTo>
                      <a:pt x="131" y="3499"/>
                      <a:pt x="202" y="3702"/>
                      <a:pt x="226" y="3916"/>
                    </a:cubicBezTo>
                    <a:cubicBezTo>
                      <a:pt x="234" y="4097"/>
                      <a:pt x="263" y="4174"/>
                      <a:pt x="365" y="4174"/>
                    </a:cubicBezTo>
                    <a:cubicBezTo>
                      <a:pt x="416" y="4174"/>
                      <a:pt x="487" y="4154"/>
                      <a:pt x="583" y="4118"/>
                    </a:cubicBezTo>
                    <a:cubicBezTo>
                      <a:pt x="655" y="4106"/>
                      <a:pt x="714" y="4071"/>
                      <a:pt x="786" y="4059"/>
                    </a:cubicBezTo>
                    <a:cubicBezTo>
                      <a:pt x="1274" y="3916"/>
                      <a:pt x="1786" y="3749"/>
                      <a:pt x="2274" y="3594"/>
                    </a:cubicBezTo>
                    <a:cubicBezTo>
                      <a:pt x="3024" y="3380"/>
                      <a:pt x="3762" y="3178"/>
                      <a:pt x="4501" y="2963"/>
                    </a:cubicBezTo>
                    <a:cubicBezTo>
                      <a:pt x="5656" y="2618"/>
                      <a:pt x="6846" y="2320"/>
                      <a:pt x="8025" y="2023"/>
                    </a:cubicBezTo>
                    <a:cubicBezTo>
                      <a:pt x="8501" y="1904"/>
                      <a:pt x="8989" y="1797"/>
                      <a:pt x="9466" y="1678"/>
                    </a:cubicBezTo>
                    <a:cubicBezTo>
                      <a:pt x="10132" y="1523"/>
                      <a:pt x="10811" y="1368"/>
                      <a:pt x="11466" y="1189"/>
                    </a:cubicBezTo>
                    <a:cubicBezTo>
                      <a:pt x="11906" y="1070"/>
                      <a:pt x="12335" y="939"/>
                      <a:pt x="12787" y="808"/>
                    </a:cubicBezTo>
                    <a:cubicBezTo>
                      <a:pt x="12871" y="773"/>
                      <a:pt x="12954" y="725"/>
                      <a:pt x="12954" y="582"/>
                    </a:cubicBezTo>
                    <a:cubicBezTo>
                      <a:pt x="12966" y="427"/>
                      <a:pt x="12906" y="285"/>
                      <a:pt x="12871" y="118"/>
                    </a:cubicBezTo>
                    <a:cubicBezTo>
                      <a:pt x="12862" y="30"/>
                      <a:pt x="12821" y="1"/>
                      <a:pt x="127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6" name="Google Shape;2269;p66">
              <a:extLst>
                <a:ext uri="{FF2B5EF4-FFF2-40B4-BE49-F238E27FC236}">
                  <a16:creationId xmlns:a16="http://schemas.microsoft.com/office/drawing/2014/main" id="{7798B908-0941-E02F-90B0-77BC1495D0B4}"/>
                </a:ext>
              </a:extLst>
            </p:cNvPr>
            <p:cNvSpPr/>
            <p:nvPr/>
          </p:nvSpPr>
          <p:spPr>
            <a:xfrm>
              <a:off x="4854824" y="1656408"/>
              <a:ext cx="204632" cy="191104"/>
            </a:xfrm>
            <a:custGeom>
              <a:avLst/>
              <a:gdLst/>
              <a:ahLst/>
              <a:cxnLst/>
              <a:rect l="l" t="t" r="r" b="b"/>
              <a:pathLst>
                <a:path w="4311" h="4026" extrusionOk="0">
                  <a:moveTo>
                    <a:pt x="2170" y="0"/>
                  </a:moveTo>
                  <a:cubicBezTo>
                    <a:pt x="2040" y="0"/>
                    <a:pt x="1908" y="11"/>
                    <a:pt x="1774" y="33"/>
                  </a:cubicBezTo>
                  <a:cubicBezTo>
                    <a:pt x="1346" y="105"/>
                    <a:pt x="953" y="271"/>
                    <a:pt x="631" y="569"/>
                  </a:cubicBezTo>
                  <a:cubicBezTo>
                    <a:pt x="274" y="914"/>
                    <a:pt x="84" y="1343"/>
                    <a:pt x="24" y="2033"/>
                  </a:cubicBezTo>
                  <a:cubicBezTo>
                    <a:pt x="0" y="2283"/>
                    <a:pt x="107" y="2688"/>
                    <a:pt x="345" y="3033"/>
                  </a:cubicBezTo>
                  <a:cubicBezTo>
                    <a:pt x="773" y="3694"/>
                    <a:pt x="1470" y="4026"/>
                    <a:pt x="2173" y="4026"/>
                  </a:cubicBezTo>
                  <a:cubicBezTo>
                    <a:pt x="2725" y="4026"/>
                    <a:pt x="3281" y="3822"/>
                    <a:pt x="3715" y="3414"/>
                  </a:cubicBezTo>
                  <a:cubicBezTo>
                    <a:pt x="4096" y="3033"/>
                    <a:pt x="4310" y="2581"/>
                    <a:pt x="4286" y="2045"/>
                  </a:cubicBezTo>
                  <a:cubicBezTo>
                    <a:pt x="4263" y="1248"/>
                    <a:pt x="3858" y="688"/>
                    <a:pt x="3203" y="283"/>
                  </a:cubicBezTo>
                  <a:cubicBezTo>
                    <a:pt x="2886" y="90"/>
                    <a:pt x="2537" y="0"/>
                    <a:pt x="21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2234;p66">
            <a:extLst>
              <a:ext uri="{FF2B5EF4-FFF2-40B4-BE49-F238E27FC236}">
                <a16:creationId xmlns:a16="http://schemas.microsoft.com/office/drawing/2014/main" id="{C35C155C-49FA-1758-4769-50EEBB791178}"/>
              </a:ext>
            </a:extLst>
          </p:cNvPr>
          <p:cNvGrpSpPr/>
          <p:nvPr/>
        </p:nvGrpSpPr>
        <p:grpSpPr>
          <a:xfrm rot="-403494">
            <a:off x="6604070" y="3369095"/>
            <a:ext cx="1743414" cy="1524555"/>
            <a:chOff x="4012102" y="2974678"/>
            <a:chExt cx="1743449" cy="1524585"/>
          </a:xfrm>
        </p:grpSpPr>
        <p:sp>
          <p:nvSpPr>
            <p:cNvPr id="1030" name="Google Shape;2235;p66">
              <a:extLst>
                <a:ext uri="{FF2B5EF4-FFF2-40B4-BE49-F238E27FC236}">
                  <a16:creationId xmlns:a16="http://schemas.microsoft.com/office/drawing/2014/main" id="{FE1CD506-D77B-398F-E9D7-777795528689}"/>
                </a:ext>
              </a:extLst>
            </p:cNvPr>
            <p:cNvSpPr/>
            <p:nvPr/>
          </p:nvSpPr>
          <p:spPr>
            <a:xfrm rot="1379723">
              <a:off x="4165428" y="3203345"/>
              <a:ext cx="1387768" cy="1067252"/>
            </a:xfrm>
            <a:custGeom>
              <a:avLst/>
              <a:gdLst/>
              <a:ahLst/>
              <a:cxnLst/>
              <a:rect l="l" t="t" r="r" b="b"/>
              <a:pathLst>
                <a:path w="24866" h="19123" extrusionOk="0">
                  <a:moveTo>
                    <a:pt x="24810" y="1"/>
                  </a:moveTo>
                  <a:lnTo>
                    <a:pt x="3541" y="13269"/>
                  </a:lnTo>
                  <a:cubicBezTo>
                    <a:pt x="2398" y="14022"/>
                    <a:pt x="1144" y="14635"/>
                    <a:pt x="1" y="15360"/>
                  </a:cubicBezTo>
                  <a:cubicBezTo>
                    <a:pt x="252" y="15555"/>
                    <a:pt x="1562" y="16336"/>
                    <a:pt x="2119" y="16615"/>
                  </a:cubicBezTo>
                  <a:cubicBezTo>
                    <a:pt x="5185" y="18160"/>
                    <a:pt x="7367" y="19122"/>
                    <a:pt x="10619" y="19122"/>
                  </a:cubicBezTo>
                  <a:cubicBezTo>
                    <a:pt x="11063" y="19122"/>
                    <a:pt x="11526" y="19104"/>
                    <a:pt x="12015" y="19068"/>
                  </a:cubicBezTo>
                  <a:cubicBezTo>
                    <a:pt x="18315" y="18566"/>
                    <a:pt x="22413" y="13966"/>
                    <a:pt x="24113" y="8168"/>
                  </a:cubicBezTo>
                  <a:cubicBezTo>
                    <a:pt x="24866" y="5548"/>
                    <a:pt x="24503" y="2649"/>
                    <a:pt x="248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1" name="Google Shape;2236;p66">
              <a:extLst>
                <a:ext uri="{FF2B5EF4-FFF2-40B4-BE49-F238E27FC236}">
                  <a16:creationId xmlns:a16="http://schemas.microsoft.com/office/drawing/2014/main" id="{B9D6F86B-6DE8-F5F9-E160-F76C5481CA21}"/>
                </a:ext>
              </a:extLst>
            </p:cNvPr>
            <p:cNvGrpSpPr/>
            <p:nvPr/>
          </p:nvGrpSpPr>
          <p:grpSpPr>
            <a:xfrm>
              <a:off x="4366217" y="3203387"/>
              <a:ext cx="1389334" cy="1067199"/>
              <a:chOff x="4366217" y="3203387"/>
              <a:chExt cx="1389334" cy="1067199"/>
            </a:xfrm>
          </p:grpSpPr>
          <p:grpSp>
            <p:nvGrpSpPr>
              <p:cNvPr id="1032" name="Google Shape;2237;p66">
                <a:extLst>
                  <a:ext uri="{FF2B5EF4-FFF2-40B4-BE49-F238E27FC236}">
                    <a16:creationId xmlns:a16="http://schemas.microsoft.com/office/drawing/2014/main" id="{3A779108-45D5-B3F4-E7BE-37C8988125FF}"/>
                  </a:ext>
                </a:extLst>
              </p:cNvPr>
              <p:cNvGrpSpPr/>
              <p:nvPr/>
            </p:nvGrpSpPr>
            <p:grpSpPr>
              <a:xfrm>
                <a:off x="4366217" y="3203387"/>
                <a:ext cx="1389334" cy="1067199"/>
                <a:chOff x="4366217" y="3203387"/>
                <a:chExt cx="1389334" cy="1067199"/>
              </a:xfrm>
            </p:grpSpPr>
            <p:sp>
              <p:nvSpPr>
                <p:cNvPr id="1062" name="Google Shape;2238;p66">
                  <a:extLst>
                    <a:ext uri="{FF2B5EF4-FFF2-40B4-BE49-F238E27FC236}">
                      <a16:creationId xmlns:a16="http://schemas.microsoft.com/office/drawing/2014/main" id="{68737997-4811-61E7-B036-E13E1F98A5FB}"/>
                    </a:ext>
                  </a:extLst>
                </p:cNvPr>
                <p:cNvSpPr/>
                <p:nvPr/>
              </p:nvSpPr>
              <p:spPr>
                <a:xfrm>
                  <a:off x="4366217" y="3203387"/>
                  <a:ext cx="1389334" cy="1067199"/>
                </a:xfrm>
                <a:custGeom>
                  <a:avLst/>
                  <a:gdLst/>
                  <a:ahLst/>
                  <a:cxnLst/>
                  <a:rect l="l" t="t" r="r" b="b"/>
                  <a:pathLst>
                    <a:path w="24894" h="19122" extrusionOk="0">
                      <a:moveTo>
                        <a:pt x="24838" y="0"/>
                      </a:moveTo>
                      <a:lnTo>
                        <a:pt x="3569" y="13297"/>
                      </a:lnTo>
                      <a:cubicBezTo>
                        <a:pt x="2426" y="14021"/>
                        <a:pt x="1199" y="14635"/>
                        <a:pt x="1" y="15387"/>
                      </a:cubicBezTo>
                      <a:cubicBezTo>
                        <a:pt x="279" y="15555"/>
                        <a:pt x="1590" y="16363"/>
                        <a:pt x="2147" y="16642"/>
                      </a:cubicBezTo>
                      <a:cubicBezTo>
                        <a:pt x="5212" y="18162"/>
                        <a:pt x="7393" y="19122"/>
                        <a:pt x="10645" y="19122"/>
                      </a:cubicBezTo>
                      <a:cubicBezTo>
                        <a:pt x="11089" y="19122"/>
                        <a:pt x="11553" y="19104"/>
                        <a:pt x="12043" y="19067"/>
                      </a:cubicBezTo>
                      <a:cubicBezTo>
                        <a:pt x="18343" y="18593"/>
                        <a:pt x="22468" y="13993"/>
                        <a:pt x="24141" y="8168"/>
                      </a:cubicBezTo>
                      <a:cubicBezTo>
                        <a:pt x="24893" y="5547"/>
                        <a:pt x="24559" y="2648"/>
                        <a:pt x="248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2239;p66">
                  <a:extLst>
                    <a:ext uri="{FF2B5EF4-FFF2-40B4-BE49-F238E27FC236}">
                      <a16:creationId xmlns:a16="http://schemas.microsoft.com/office/drawing/2014/main" id="{A8F23353-840D-79EF-AA4D-7C569725D256}"/>
                    </a:ext>
                  </a:extLst>
                </p:cNvPr>
                <p:cNvSpPr/>
                <p:nvPr/>
              </p:nvSpPr>
              <p:spPr>
                <a:xfrm>
                  <a:off x="4627570" y="3744737"/>
                  <a:ext cx="395246" cy="382801"/>
                </a:xfrm>
                <a:custGeom>
                  <a:avLst/>
                  <a:gdLst/>
                  <a:ahLst/>
                  <a:cxnLst/>
                  <a:rect l="l" t="t" r="r" b="b"/>
                  <a:pathLst>
                    <a:path w="7082" h="6859" fill="none" extrusionOk="0">
                      <a:moveTo>
                        <a:pt x="7081" y="1"/>
                      </a:moveTo>
                      <a:cubicBezTo>
                        <a:pt x="4489" y="1590"/>
                        <a:pt x="2482" y="2900"/>
                        <a:pt x="2482" y="2900"/>
                      </a:cubicBezTo>
                      <a:cubicBezTo>
                        <a:pt x="1673" y="3374"/>
                        <a:pt x="809" y="3820"/>
                        <a:pt x="1" y="4321"/>
                      </a:cubicBezTo>
                      <a:cubicBezTo>
                        <a:pt x="224" y="4461"/>
                        <a:pt x="1116" y="5018"/>
                        <a:pt x="1506" y="5186"/>
                      </a:cubicBezTo>
                      <a:cubicBezTo>
                        <a:pt x="3206" y="6022"/>
                        <a:pt x="4489" y="6663"/>
                        <a:pt x="6133" y="6858"/>
                      </a:cubicBezTo>
                      <a:cubicBezTo>
                        <a:pt x="6412" y="4572"/>
                        <a:pt x="6802" y="2286"/>
                        <a:pt x="7081" y="1"/>
                      </a:cubicBezTo>
                      <a:close/>
                    </a:path>
                  </a:pathLst>
                </a:custGeom>
                <a:solidFill>
                  <a:schemeClr val="lt1"/>
                </a:solidFill>
                <a:ln w="69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2240;p66">
                  <a:extLst>
                    <a:ext uri="{FF2B5EF4-FFF2-40B4-BE49-F238E27FC236}">
                      <a16:creationId xmlns:a16="http://schemas.microsoft.com/office/drawing/2014/main" id="{4E98E429-06FF-9FD5-A7F0-444BEBAE374F}"/>
                    </a:ext>
                  </a:extLst>
                </p:cNvPr>
                <p:cNvSpPr/>
                <p:nvPr/>
              </p:nvSpPr>
              <p:spPr>
                <a:xfrm>
                  <a:off x="4999369" y="3768065"/>
                  <a:ext cx="141646" cy="365667"/>
                </a:xfrm>
                <a:custGeom>
                  <a:avLst/>
                  <a:gdLst/>
                  <a:ahLst/>
                  <a:cxnLst/>
                  <a:rect l="l" t="t" r="r" b="b"/>
                  <a:pathLst>
                    <a:path w="2538" h="6552" fill="none" extrusionOk="0">
                      <a:moveTo>
                        <a:pt x="949" y="1"/>
                      </a:moveTo>
                      <a:cubicBezTo>
                        <a:pt x="698" y="2147"/>
                        <a:pt x="308" y="4321"/>
                        <a:pt x="1" y="6524"/>
                      </a:cubicBezTo>
                      <a:cubicBezTo>
                        <a:pt x="531" y="6552"/>
                        <a:pt x="1088" y="6552"/>
                        <a:pt x="1673" y="6468"/>
                      </a:cubicBezTo>
                      <a:cubicBezTo>
                        <a:pt x="1980" y="6440"/>
                        <a:pt x="2259" y="6412"/>
                        <a:pt x="2538" y="6384"/>
                      </a:cubicBezTo>
                      <a:cubicBezTo>
                        <a:pt x="1980" y="4238"/>
                        <a:pt x="1423" y="2119"/>
                        <a:pt x="949" y="1"/>
                      </a:cubicBezTo>
                      <a:close/>
                    </a:path>
                  </a:pathLst>
                </a:custGeom>
                <a:solidFill>
                  <a:schemeClr val="lt1"/>
                </a:solidFill>
                <a:ln w="69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2241;p66">
                  <a:extLst>
                    <a:ext uri="{FF2B5EF4-FFF2-40B4-BE49-F238E27FC236}">
                      <a16:creationId xmlns:a16="http://schemas.microsoft.com/office/drawing/2014/main" id="{A82110C8-C9F1-A563-2B6D-996241EA224F}"/>
                    </a:ext>
                  </a:extLst>
                </p:cNvPr>
                <p:cNvSpPr/>
                <p:nvPr/>
              </p:nvSpPr>
              <p:spPr>
                <a:xfrm>
                  <a:off x="5070972" y="3629603"/>
                  <a:ext cx="402948" cy="488561"/>
                </a:xfrm>
                <a:custGeom>
                  <a:avLst/>
                  <a:gdLst/>
                  <a:ahLst/>
                  <a:cxnLst/>
                  <a:rect l="l" t="t" r="r" b="b"/>
                  <a:pathLst>
                    <a:path w="7220" h="8754" fill="none" extrusionOk="0">
                      <a:moveTo>
                        <a:pt x="2453" y="1"/>
                      </a:moveTo>
                      <a:cubicBezTo>
                        <a:pt x="1617" y="531"/>
                        <a:pt x="809" y="1060"/>
                        <a:pt x="0" y="1534"/>
                      </a:cubicBezTo>
                      <a:cubicBezTo>
                        <a:pt x="558" y="3931"/>
                        <a:pt x="1199" y="6356"/>
                        <a:pt x="1812" y="8754"/>
                      </a:cubicBezTo>
                      <a:cubicBezTo>
                        <a:pt x="4154" y="8196"/>
                        <a:pt x="5938" y="6775"/>
                        <a:pt x="7220" y="4851"/>
                      </a:cubicBezTo>
                      <a:cubicBezTo>
                        <a:pt x="5687" y="3151"/>
                        <a:pt x="4209" y="1367"/>
                        <a:pt x="2453" y="1"/>
                      </a:cubicBezTo>
                      <a:close/>
                    </a:path>
                  </a:pathLst>
                </a:custGeom>
                <a:solidFill>
                  <a:schemeClr val="lt1"/>
                </a:solidFill>
                <a:ln w="69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2242;p66">
                  <a:extLst>
                    <a:ext uri="{FF2B5EF4-FFF2-40B4-BE49-F238E27FC236}">
                      <a16:creationId xmlns:a16="http://schemas.microsoft.com/office/drawing/2014/main" id="{962D4E58-B4C5-6B04-75E5-D6AB6D7BE1D8}"/>
                    </a:ext>
                  </a:extLst>
                </p:cNvPr>
                <p:cNvSpPr/>
                <p:nvPr/>
              </p:nvSpPr>
              <p:spPr>
                <a:xfrm>
                  <a:off x="5273168" y="3390069"/>
                  <a:ext cx="317447" cy="322080"/>
                </a:xfrm>
                <a:custGeom>
                  <a:avLst/>
                  <a:gdLst/>
                  <a:ahLst/>
                  <a:cxnLst/>
                  <a:rect l="l" t="t" r="r" b="b"/>
                  <a:pathLst>
                    <a:path w="5688" h="5771" fill="none" extrusionOk="0">
                      <a:moveTo>
                        <a:pt x="5130" y="5770"/>
                      </a:moveTo>
                      <a:cubicBezTo>
                        <a:pt x="5130" y="5715"/>
                        <a:pt x="5158" y="5687"/>
                        <a:pt x="5158" y="5659"/>
                      </a:cubicBezTo>
                      <a:cubicBezTo>
                        <a:pt x="5688" y="3847"/>
                        <a:pt x="5465" y="1868"/>
                        <a:pt x="5660" y="0"/>
                      </a:cubicBezTo>
                      <a:cubicBezTo>
                        <a:pt x="5660" y="0"/>
                        <a:pt x="3039" y="1645"/>
                        <a:pt x="1" y="3540"/>
                      </a:cubicBezTo>
                      <a:cubicBezTo>
                        <a:pt x="1701" y="4265"/>
                        <a:pt x="3430" y="5073"/>
                        <a:pt x="5130" y="5770"/>
                      </a:cubicBezTo>
                      <a:close/>
                    </a:path>
                  </a:pathLst>
                </a:custGeom>
                <a:solidFill>
                  <a:schemeClr val="lt1"/>
                </a:solidFill>
                <a:ln w="69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2243;p66">
                  <a:extLst>
                    <a:ext uri="{FF2B5EF4-FFF2-40B4-BE49-F238E27FC236}">
                      <a16:creationId xmlns:a16="http://schemas.microsoft.com/office/drawing/2014/main" id="{3C4B7E66-6FD4-A6F0-9A2A-1F001C3E7CB2}"/>
                    </a:ext>
                  </a:extLst>
                </p:cNvPr>
                <p:cNvSpPr/>
                <p:nvPr/>
              </p:nvSpPr>
              <p:spPr>
                <a:xfrm>
                  <a:off x="5235832" y="3607837"/>
                  <a:ext cx="315885" cy="262977"/>
                </a:xfrm>
                <a:custGeom>
                  <a:avLst/>
                  <a:gdLst/>
                  <a:ahLst/>
                  <a:cxnLst/>
                  <a:rect l="l" t="t" r="r" b="b"/>
                  <a:pathLst>
                    <a:path w="5660" h="4712" fill="none" extrusionOk="0">
                      <a:moveTo>
                        <a:pt x="85" y="1"/>
                      </a:moveTo>
                      <a:cubicBezTo>
                        <a:pt x="57" y="1"/>
                        <a:pt x="57" y="56"/>
                        <a:pt x="1" y="56"/>
                      </a:cubicBezTo>
                      <a:cubicBezTo>
                        <a:pt x="1673" y="1394"/>
                        <a:pt x="3123" y="3123"/>
                        <a:pt x="4573" y="4712"/>
                      </a:cubicBezTo>
                      <a:cubicBezTo>
                        <a:pt x="4991" y="3987"/>
                        <a:pt x="5353" y="3206"/>
                        <a:pt x="5660" y="2370"/>
                      </a:cubicBezTo>
                      <a:cubicBezTo>
                        <a:pt x="3764" y="1645"/>
                        <a:pt x="1952" y="753"/>
                        <a:pt x="85" y="1"/>
                      </a:cubicBezTo>
                      <a:close/>
                    </a:path>
                  </a:pathLst>
                </a:custGeom>
                <a:solidFill>
                  <a:schemeClr val="lt1"/>
                </a:solidFill>
                <a:ln w="69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8" name="Google Shape;2244;p66">
                  <a:extLst>
                    <a:ext uri="{FF2B5EF4-FFF2-40B4-BE49-F238E27FC236}">
                      <a16:creationId xmlns:a16="http://schemas.microsoft.com/office/drawing/2014/main" id="{4C39E1CA-51BF-FAB5-5111-1AC007EF69F2}"/>
                    </a:ext>
                  </a:extLst>
                </p:cNvPr>
                <p:cNvGrpSpPr/>
                <p:nvPr/>
              </p:nvGrpSpPr>
              <p:grpSpPr>
                <a:xfrm>
                  <a:off x="5134762" y="3559618"/>
                  <a:ext cx="329832" cy="403614"/>
                  <a:chOff x="5134762" y="3559618"/>
                  <a:chExt cx="329832" cy="403614"/>
                </a:xfrm>
              </p:grpSpPr>
              <p:sp>
                <p:nvSpPr>
                  <p:cNvPr id="1069" name="Google Shape;2245;p66">
                    <a:extLst>
                      <a:ext uri="{FF2B5EF4-FFF2-40B4-BE49-F238E27FC236}">
                        <a16:creationId xmlns:a16="http://schemas.microsoft.com/office/drawing/2014/main" id="{57A370AC-1178-A9AB-8219-14BF285982AD}"/>
                      </a:ext>
                    </a:extLst>
                  </p:cNvPr>
                  <p:cNvSpPr/>
                  <p:nvPr/>
                </p:nvSpPr>
                <p:spPr>
                  <a:xfrm>
                    <a:off x="5134762" y="3767452"/>
                    <a:ext cx="49838" cy="80701"/>
                  </a:xfrm>
                  <a:custGeom>
                    <a:avLst/>
                    <a:gdLst/>
                    <a:ahLst/>
                    <a:cxnLst/>
                    <a:rect l="l" t="t" r="r" b="b"/>
                    <a:pathLst>
                      <a:path w="893" h="1446" extrusionOk="0">
                        <a:moveTo>
                          <a:pt x="357" y="0"/>
                        </a:moveTo>
                        <a:cubicBezTo>
                          <a:pt x="330" y="0"/>
                          <a:pt x="303" y="4"/>
                          <a:pt x="279" y="12"/>
                        </a:cubicBezTo>
                        <a:cubicBezTo>
                          <a:pt x="112" y="68"/>
                          <a:pt x="0" y="263"/>
                          <a:pt x="56" y="430"/>
                        </a:cubicBezTo>
                        <a:cubicBezTo>
                          <a:pt x="112" y="681"/>
                          <a:pt x="139" y="960"/>
                          <a:pt x="223" y="1183"/>
                        </a:cubicBezTo>
                        <a:cubicBezTo>
                          <a:pt x="223" y="1266"/>
                          <a:pt x="279" y="1378"/>
                          <a:pt x="362" y="1406"/>
                        </a:cubicBezTo>
                        <a:cubicBezTo>
                          <a:pt x="402" y="1425"/>
                          <a:pt x="469" y="1445"/>
                          <a:pt x="535" y="1445"/>
                        </a:cubicBezTo>
                        <a:cubicBezTo>
                          <a:pt x="562" y="1445"/>
                          <a:pt x="589" y="1442"/>
                          <a:pt x="613" y="1433"/>
                        </a:cubicBezTo>
                        <a:cubicBezTo>
                          <a:pt x="781" y="1378"/>
                          <a:pt x="892" y="1183"/>
                          <a:pt x="836" y="1015"/>
                        </a:cubicBezTo>
                        <a:cubicBezTo>
                          <a:pt x="781" y="764"/>
                          <a:pt x="753" y="486"/>
                          <a:pt x="669" y="263"/>
                        </a:cubicBezTo>
                        <a:cubicBezTo>
                          <a:pt x="669" y="179"/>
                          <a:pt x="613" y="68"/>
                          <a:pt x="530" y="40"/>
                        </a:cubicBezTo>
                        <a:cubicBezTo>
                          <a:pt x="490" y="20"/>
                          <a:pt x="423" y="0"/>
                          <a:pt x="3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2246;p66">
                    <a:extLst>
                      <a:ext uri="{FF2B5EF4-FFF2-40B4-BE49-F238E27FC236}">
                        <a16:creationId xmlns:a16="http://schemas.microsoft.com/office/drawing/2014/main" id="{7BB36726-6829-1623-173F-7EB25E9DB3A5}"/>
                      </a:ext>
                    </a:extLst>
                  </p:cNvPr>
                  <p:cNvSpPr/>
                  <p:nvPr/>
                </p:nvSpPr>
                <p:spPr>
                  <a:xfrm>
                    <a:off x="5212504" y="3772977"/>
                    <a:ext cx="57652" cy="80701"/>
                  </a:xfrm>
                  <a:custGeom>
                    <a:avLst/>
                    <a:gdLst/>
                    <a:ahLst/>
                    <a:cxnLst/>
                    <a:rect l="l" t="t" r="r" b="b"/>
                    <a:pathLst>
                      <a:path w="1033" h="1446" extrusionOk="0">
                        <a:moveTo>
                          <a:pt x="391" y="0"/>
                        </a:moveTo>
                        <a:cubicBezTo>
                          <a:pt x="327" y="0"/>
                          <a:pt x="262" y="33"/>
                          <a:pt x="224" y="52"/>
                        </a:cubicBezTo>
                        <a:cubicBezTo>
                          <a:pt x="140" y="80"/>
                          <a:pt x="84" y="164"/>
                          <a:pt x="84" y="247"/>
                        </a:cubicBezTo>
                        <a:cubicBezTo>
                          <a:pt x="1" y="331"/>
                          <a:pt x="1" y="442"/>
                          <a:pt x="84" y="498"/>
                        </a:cubicBezTo>
                        <a:cubicBezTo>
                          <a:pt x="131" y="591"/>
                          <a:pt x="196" y="683"/>
                          <a:pt x="233" y="760"/>
                        </a:cubicBezTo>
                        <a:lnTo>
                          <a:pt x="233" y="760"/>
                        </a:lnTo>
                        <a:cubicBezTo>
                          <a:pt x="228" y="753"/>
                          <a:pt x="224" y="749"/>
                          <a:pt x="224" y="749"/>
                        </a:cubicBezTo>
                        <a:lnTo>
                          <a:pt x="224" y="749"/>
                        </a:lnTo>
                        <a:cubicBezTo>
                          <a:pt x="252" y="861"/>
                          <a:pt x="280" y="1000"/>
                          <a:pt x="335" y="1139"/>
                        </a:cubicBezTo>
                        <a:lnTo>
                          <a:pt x="335" y="1084"/>
                        </a:lnTo>
                        <a:cubicBezTo>
                          <a:pt x="335" y="1195"/>
                          <a:pt x="363" y="1279"/>
                          <a:pt x="419" y="1334"/>
                        </a:cubicBezTo>
                        <a:cubicBezTo>
                          <a:pt x="503" y="1418"/>
                          <a:pt x="558" y="1446"/>
                          <a:pt x="670" y="1446"/>
                        </a:cubicBezTo>
                        <a:cubicBezTo>
                          <a:pt x="753" y="1446"/>
                          <a:pt x="837" y="1418"/>
                          <a:pt x="921" y="1334"/>
                        </a:cubicBezTo>
                        <a:cubicBezTo>
                          <a:pt x="976" y="1279"/>
                          <a:pt x="1032" y="1195"/>
                          <a:pt x="1032" y="1084"/>
                        </a:cubicBezTo>
                        <a:cubicBezTo>
                          <a:pt x="976" y="749"/>
                          <a:pt x="893" y="442"/>
                          <a:pt x="670" y="164"/>
                        </a:cubicBezTo>
                        <a:cubicBezTo>
                          <a:pt x="614" y="80"/>
                          <a:pt x="558" y="24"/>
                          <a:pt x="475" y="24"/>
                        </a:cubicBezTo>
                        <a:cubicBezTo>
                          <a:pt x="449" y="7"/>
                          <a:pt x="420" y="0"/>
                          <a:pt x="3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2247;p66">
                    <a:extLst>
                      <a:ext uri="{FF2B5EF4-FFF2-40B4-BE49-F238E27FC236}">
                        <a16:creationId xmlns:a16="http://schemas.microsoft.com/office/drawing/2014/main" id="{68FAA956-7F84-6A65-8F38-BB7AB8398C94}"/>
                      </a:ext>
                    </a:extLst>
                  </p:cNvPr>
                  <p:cNvSpPr/>
                  <p:nvPr/>
                </p:nvSpPr>
                <p:spPr>
                  <a:xfrm>
                    <a:off x="5196989" y="3895032"/>
                    <a:ext cx="54471" cy="68200"/>
                  </a:xfrm>
                  <a:custGeom>
                    <a:avLst/>
                    <a:gdLst/>
                    <a:ahLst/>
                    <a:cxnLst/>
                    <a:rect l="l" t="t" r="r" b="b"/>
                    <a:pathLst>
                      <a:path w="976" h="1222" extrusionOk="0">
                        <a:moveTo>
                          <a:pt x="335" y="1"/>
                        </a:moveTo>
                        <a:cubicBezTo>
                          <a:pt x="277" y="1"/>
                          <a:pt x="201" y="27"/>
                          <a:pt x="139" y="67"/>
                        </a:cubicBezTo>
                        <a:cubicBezTo>
                          <a:pt x="84" y="95"/>
                          <a:pt x="0" y="151"/>
                          <a:pt x="0" y="262"/>
                        </a:cubicBezTo>
                        <a:cubicBezTo>
                          <a:pt x="0" y="346"/>
                          <a:pt x="0" y="430"/>
                          <a:pt x="56" y="513"/>
                        </a:cubicBezTo>
                        <a:cubicBezTo>
                          <a:pt x="139" y="681"/>
                          <a:pt x="251" y="904"/>
                          <a:pt x="362" y="1071"/>
                        </a:cubicBezTo>
                        <a:cubicBezTo>
                          <a:pt x="390" y="1127"/>
                          <a:pt x="502" y="1210"/>
                          <a:pt x="558" y="1210"/>
                        </a:cubicBezTo>
                        <a:cubicBezTo>
                          <a:pt x="582" y="1218"/>
                          <a:pt x="609" y="1222"/>
                          <a:pt x="636" y="1222"/>
                        </a:cubicBezTo>
                        <a:cubicBezTo>
                          <a:pt x="702" y="1222"/>
                          <a:pt x="769" y="1202"/>
                          <a:pt x="808" y="1182"/>
                        </a:cubicBezTo>
                        <a:cubicBezTo>
                          <a:pt x="864" y="1127"/>
                          <a:pt x="948" y="1071"/>
                          <a:pt x="948" y="959"/>
                        </a:cubicBezTo>
                        <a:cubicBezTo>
                          <a:pt x="976" y="848"/>
                          <a:pt x="948" y="792"/>
                          <a:pt x="920" y="708"/>
                        </a:cubicBezTo>
                        <a:cubicBezTo>
                          <a:pt x="808" y="541"/>
                          <a:pt x="697" y="346"/>
                          <a:pt x="613" y="151"/>
                        </a:cubicBezTo>
                        <a:cubicBezTo>
                          <a:pt x="558" y="95"/>
                          <a:pt x="474" y="12"/>
                          <a:pt x="390" y="12"/>
                        </a:cubicBezTo>
                        <a:cubicBezTo>
                          <a:pt x="375" y="4"/>
                          <a:pt x="356" y="1"/>
                          <a:pt x="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2248;p66">
                    <a:extLst>
                      <a:ext uri="{FF2B5EF4-FFF2-40B4-BE49-F238E27FC236}">
                        <a16:creationId xmlns:a16="http://schemas.microsoft.com/office/drawing/2014/main" id="{56D2A83C-62BE-0BC8-CA25-CE04F8B42A38}"/>
                      </a:ext>
                    </a:extLst>
                  </p:cNvPr>
                  <p:cNvSpPr/>
                  <p:nvPr/>
                </p:nvSpPr>
                <p:spPr>
                  <a:xfrm>
                    <a:off x="5298059" y="3800100"/>
                    <a:ext cx="60777" cy="68200"/>
                  </a:xfrm>
                  <a:custGeom>
                    <a:avLst/>
                    <a:gdLst/>
                    <a:ahLst/>
                    <a:cxnLst/>
                    <a:rect l="l" t="t" r="r" b="b"/>
                    <a:pathLst>
                      <a:path w="1089" h="1222" extrusionOk="0">
                        <a:moveTo>
                          <a:pt x="359" y="1"/>
                        </a:moveTo>
                        <a:cubicBezTo>
                          <a:pt x="303" y="1"/>
                          <a:pt x="236" y="20"/>
                          <a:pt x="196" y="40"/>
                        </a:cubicBezTo>
                        <a:cubicBezTo>
                          <a:pt x="112" y="96"/>
                          <a:pt x="57" y="152"/>
                          <a:pt x="57" y="263"/>
                        </a:cubicBezTo>
                        <a:cubicBezTo>
                          <a:pt x="1" y="319"/>
                          <a:pt x="1" y="430"/>
                          <a:pt x="85" y="514"/>
                        </a:cubicBezTo>
                        <a:cubicBezTo>
                          <a:pt x="224" y="681"/>
                          <a:pt x="335" y="876"/>
                          <a:pt x="475" y="1071"/>
                        </a:cubicBezTo>
                        <a:cubicBezTo>
                          <a:pt x="503" y="1127"/>
                          <a:pt x="558" y="1211"/>
                          <a:pt x="670" y="1211"/>
                        </a:cubicBezTo>
                        <a:cubicBezTo>
                          <a:pt x="692" y="1218"/>
                          <a:pt x="715" y="1222"/>
                          <a:pt x="737" y="1222"/>
                        </a:cubicBezTo>
                        <a:cubicBezTo>
                          <a:pt x="798" y="1222"/>
                          <a:pt x="860" y="1196"/>
                          <a:pt x="921" y="1155"/>
                        </a:cubicBezTo>
                        <a:cubicBezTo>
                          <a:pt x="977" y="1127"/>
                          <a:pt x="1060" y="1071"/>
                          <a:pt x="1060" y="960"/>
                        </a:cubicBezTo>
                        <a:cubicBezTo>
                          <a:pt x="1088" y="876"/>
                          <a:pt x="1060" y="793"/>
                          <a:pt x="1032" y="709"/>
                        </a:cubicBezTo>
                        <a:cubicBezTo>
                          <a:pt x="893" y="542"/>
                          <a:pt x="781" y="319"/>
                          <a:pt x="642" y="152"/>
                        </a:cubicBezTo>
                        <a:cubicBezTo>
                          <a:pt x="614" y="96"/>
                          <a:pt x="531" y="12"/>
                          <a:pt x="419" y="12"/>
                        </a:cubicBezTo>
                        <a:cubicBezTo>
                          <a:pt x="403" y="4"/>
                          <a:pt x="382" y="1"/>
                          <a:pt x="3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2249;p66">
                    <a:extLst>
                      <a:ext uri="{FF2B5EF4-FFF2-40B4-BE49-F238E27FC236}">
                        <a16:creationId xmlns:a16="http://schemas.microsoft.com/office/drawing/2014/main" id="{A2EAA558-9B71-B980-3EE1-67D19FD03AB1}"/>
                      </a:ext>
                    </a:extLst>
                  </p:cNvPr>
                  <p:cNvSpPr/>
                  <p:nvPr/>
                </p:nvSpPr>
                <p:spPr>
                  <a:xfrm>
                    <a:off x="5266973" y="3870754"/>
                    <a:ext cx="49838" cy="60721"/>
                  </a:xfrm>
                  <a:custGeom>
                    <a:avLst/>
                    <a:gdLst/>
                    <a:ahLst/>
                    <a:cxnLst/>
                    <a:rect l="l" t="t" r="r" b="b"/>
                    <a:pathLst>
                      <a:path w="893" h="1088" extrusionOk="0">
                        <a:moveTo>
                          <a:pt x="251" y="1"/>
                        </a:moveTo>
                        <a:cubicBezTo>
                          <a:pt x="196" y="28"/>
                          <a:pt x="84" y="56"/>
                          <a:pt x="56" y="140"/>
                        </a:cubicBezTo>
                        <a:cubicBezTo>
                          <a:pt x="56" y="168"/>
                          <a:pt x="0" y="224"/>
                          <a:pt x="0" y="224"/>
                        </a:cubicBezTo>
                        <a:lnTo>
                          <a:pt x="0" y="391"/>
                        </a:lnTo>
                        <a:cubicBezTo>
                          <a:pt x="84" y="558"/>
                          <a:pt x="140" y="697"/>
                          <a:pt x="196" y="865"/>
                        </a:cubicBezTo>
                        <a:cubicBezTo>
                          <a:pt x="196" y="920"/>
                          <a:pt x="223" y="948"/>
                          <a:pt x="251" y="976"/>
                        </a:cubicBezTo>
                        <a:cubicBezTo>
                          <a:pt x="279" y="1004"/>
                          <a:pt x="307" y="1060"/>
                          <a:pt x="363" y="1060"/>
                        </a:cubicBezTo>
                        <a:cubicBezTo>
                          <a:pt x="391" y="1088"/>
                          <a:pt x="419" y="1088"/>
                          <a:pt x="502" y="1088"/>
                        </a:cubicBezTo>
                        <a:lnTo>
                          <a:pt x="642" y="1088"/>
                        </a:lnTo>
                        <a:cubicBezTo>
                          <a:pt x="697" y="1060"/>
                          <a:pt x="809" y="1004"/>
                          <a:pt x="837" y="948"/>
                        </a:cubicBezTo>
                        <a:cubicBezTo>
                          <a:pt x="837" y="920"/>
                          <a:pt x="892" y="865"/>
                          <a:pt x="892" y="865"/>
                        </a:cubicBezTo>
                        <a:lnTo>
                          <a:pt x="892" y="697"/>
                        </a:lnTo>
                        <a:cubicBezTo>
                          <a:pt x="809" y="530"/>
                          <a:pt x="753" y="391"/>
                          <a:pt x="697" y="196"/>
                        </a:cubicBezTo>
                        <a:cubicBezTo>
                          <a:pt x="697" y="168"/>
                          <a:pt x="669" y="140"/>
                          <a:pt x="642" y="112"/>
                        </a:cubicBezTo>
                        <a:cubicBezTo>
                          <a:pt x="614" y="56"/>
                          <a:pt x="558" y="28"/>
                          <a:pt x="530" y="28"/>
                        </a:cubicBezTo>
                        <a:cubicBezTo>
                          <a:pt x="502" y="1"/>
                          <a:pt x="474" y="1"/>
                          <a:pt x="3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2250;p66">
                    <a:extLst>
                      <a:ext uri="{FF2B5EF4-FFF2-40B4-BE49-F238E27FC236}">
                        <a16:creationId xmlns:a16="http://schemas.microsoft.com/office/drawing/2014/main" id="{3D37F6F3-49E7-DE3C-11DC-83745A32C245}"/>
                      </a:ext>
                    </a:extLst>
                  </p:cNvPr>
                  <p:cNvSpPr/>
                  <p:nvPr/>
                </p:nvSpPr>
                <p:spPr>
                  <a:xfrm>
                    <a:off x="5165848" y="3676315"/>
                    <a:ext cx="65409" cy="66916"/>
                  </a:xfrm>
                  <a:custGeom>
                    <a:avLst/>
                    <a:gdLst/>
                    <a:ahLst/>
                    <a:cxnLst/>
                    <a:rect l="l" t="t" r="r" b="b"/>
                    <a:pathLst>
                      <a:path w="1172" h="1199" extrusionOk="0">
                        <a:moveTo>
                          <a:pt x="363" y="0"/>
                        </a:moveTo>
                        <a:cubicBezTo>
                          <a:pt x="279" y="0"/>
                          <a:pt x="196" y="28"/>
                          <a:pt x="112" y="112"/>
                        </a:cubicBezTo>
                        <a:cubicBezTo>
                          <a:pt x="56" y="167"/>
                          <a:pt x="1" y="251"/>
                          <a:pt x="1" y="363"/>
                        </a:cubicBezTo>
                        <a:cubicBezTo>
                          <a:pt x="56" y="446"/>
                          <a:pt x="84" y="530"/>
                          <a:pt x="112" y="586"/>
                        </a:cubicBezTo>
                        <a:cubicBezTo>
                          <a:pt x="251" y="781"/>
                          <a:pt x="419" y="920"/>
                          <a:pt x="558" y="1087"/>
                        </a:cubicBezTo>
                        <a:cubicBezTo>
                          <a:pt x="642" y="1143"/>
                          <a:pt x="697" y="1199"/>
                          <a:pt x="809" y="1199"/>
                        </a:cubicBezTo>
                        <a:cubicBezTo>
                          <a:pt x="893" y="1199"/>
                          <a:pt x="976" y="1143"/>
                          <a:pt x="1060" y="1087"/>
                        </a:cubicBezTo>
                        <a:cubicBezTo>
                          <a:pt x="1116" y="1004"/>
                          <a:pt x="1171" y="948"/>
                          <a:pt x="1171" y="836"/>
                        </a:cubicBezTo>
                        <a:cubicBezTo>
                          <a:pt x="1171" y="725"/>
                          <a:pt x="1116" y="669"/>
                          <a:pt x="1060" y="586"/>
                        </a:cubicBezTo>
                        <a:cubicBezTo>
                          <a:pt x="920" y="418"/>
                          <a:pt x="725" y="279"/>
                          <a:pt x="586" y="112"/>
                        </a:cubicBezTo>
                        <a:cubicBezTo>
                          <a:pt x="530" y="28"/>
                          <a:pt x="447" y="0"/>
                          <a:pt x="3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2251;p66">
                    <a:extLst>
                      <a:ext uri="{FF2B5EF4-FFF2-40B4-BE49-F238E27FC236}">
                        <a16:creationId xmlns:a16="http://schemas.microsoft.com/office/drawing/2014/main" id="{D334806C-D1B7-4F87-A5A8-A82521FA9692}"/>
                      </a:ext>
                    </a:extLst>
                  </p:cNvPr>
                  <p:cNvSpPr/>
                  <p:nvPr/>
                </p:nvSpPr>
                <p:spPr>
                  <a:xfrm>
                    <a:off x="5394553" y="3559618"/>
                    <a:ext cx="70042" cy="38955"/>
                  </a:xfrm>
                  <a:custGeom>
                    <a:avLst/>
                    <a:gdLst/>
                    <a:ahLst/>
                    <a:cxnLst/>
                    <a:rect l="l" t="t" r="r" b="b"/>
                    <a:pathLst>
                      <a:path w="1255" h="698" extrusionOk="0">
                        <a:moveTo>
                          <a:pt x="335" y="1"/>
                        </a:moveTo>
                        <a:cubicBezTo>
                          <a:pt x="279" y="1"/>
                          <a:pt x="167" y="28"/>
                          <a:pt x="84" y="112"/>
                        </a:cubicBezTo>
                        <a:cubicBezTo>
                          <a:pt x="28" y="168"/>
                          <a:pt x="0" y="251"/>
                          <a:pt x="0" y="363"/>
                        </a:cubicBezTo>
                        <a:cubicBezTo>
                          <a:pt x="0" y="419"/>
                          <a:pt x="28" y="530"/>
                          <a:pt x="84" y="586"/>
                        </a:cubicBezTo>
                        <a:cubicBezTo>
                          <a:pt x="167" y="670"/>
                          <a:pt x="223" y="697"/>
                          <a:pt x="335" y="697"/>
                        </a:cubicBezTo>
                        <a:lnTo>
                          <a:pt x="892" y="697"/>
                        </a:lnTo>
                        <a:cubicBezTo>
                          <a:pt x="976" y="697"/>
                          <a:pt x="1060" y="670"/>
                          <a:pt x="1143" y="586"/>
                        </a:cubicBezTo>
                        <a:cubicBezTo>
                          <a:pt x="1199" y="530"/>
                          <a:pt x="1255" y="447"/>
                          <a:pt x="1255" y="363"/>
                        </a:cubicBezTo>
                        <a:cubicBezTo>
                          <a:pt x="1255" y="279"/>
                          <a:pt x="1199" y="168"/>
                          <a:pt x="1143" y="112"/>
                        </a:cubicBezTo>
                        <a:cubicBezTo>
                          <a:pt x="1060" y="28"/>
                          <a:pt x="1004" y="1"/>
                          <a:pt x="8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33" name="Google Shape;2252;p66">
                <a:extLst>
                  <a:ext uri="{FF2B5EF4-FFF2-40B4-BE49-F238E27FC236}">
                    <a16:creationId xmlns:a16="http://schemas.microsoft.com/office/drawing/2014/main" id="{CEF0B3D5-4D7E-9F51-C46C-4CC78D3BEB81}"/>
                  </a:ext>
                </a:extLst>
              </p:cNvPr>
              <p:cNvGrpSpPr/>
              <p:nvPr/>
            </p:nvGrpSpPr>
            <p:grpSpPr>
              <a:xfrm>
                <a:off x="4790923" y="3876335"/>
                <a:ext cx="149402" cy="170275"/>
                <a:chOff x="4790923" y="3876335"/>
                <a:chExt cx="149402" cy="170275"/>
              </a:xfrm>
            </p:grpSpPr>
            <p:sp>
              <p:nvSpPr>
                <p:cNvPr id="1034" name="Google Shape;2253;p66">
                  <a:extLst>
                    <a:ext uri="{FF2B5EF4-FFF2-40B4-BE49-F238E27FC236}">
                      <a16:creationId xmlns:a16="http://schemas.microsoft.com/office/drawing/2014/main" id="{98385EAE-02D1-8A19-7672-9DBDB224F894}"/>
                    </a:ext>
                  </a:extLst>
                </p:cNvPr>
                <p:cNvSpPr/>
                <p:nvPr/>
              </p:nvSpPr>
              <p:spPr>
                <a:xfrm>
                  <a:off x="4873409" y="3876335"/>
                  <a:ext cx="66916" cy="94710"/>
                </a:xfrm>
                <a:custGeom>
                  <a:avLst/>
                  <a:gdLst/>
                  <a:ahLst/>
                  <a:cxnLst/>
                  <a:rect l="l" t="t" r="r" b="b"/>
                  <a:pathLst>
                    <a:path w="1199" h="1697" extrusionOk="0">
                      <a:moveTo>
                        <a:pt x="859" y="1"/>
                      </a:moveTo>
                      <a:cubicBezTo>
                        <a:pt x="832" y="1"/>
                        <a:pt x="805" y="4"/>
                        <a:pt x="781" y="12"/>
                      </a:cubicBezTo>
                      <a:cubicBezTo>
                        <a:pt x="697" y="124"/>
                        <a:pt x="613" y="151"/>
                        <a:pt x="585" y="207"/>
                      </a:cubicBezTo>
                      <a:cubicBezTo>
                        <a:pt x="335" y="570"/>
                        <a:pt x="167" y="904"/>
                        <a:pt x="28" y="1294"/>
                      </a:cubicBezTo>
                      <a:cubicBezTo>
                        <a:pt x="0" y="1378"/>
                        <a:pt x="28" y="1462"/>
                        <a:pt x="56" y="1545"/>
                      </a:cubicBezTo>
                      <a:cubicBezTo>
                        <a:pt x="84" y="1601"/>
                        <a:pt x="167" y="1685"/>
                        <a:pt x="279" y="1685"/>
                      </a:cubicBezTo>
                      <a:cubicBezTo>
                        <a:pt x="295" y="1693"/>
                        <a:pt x="316" y="1696"/>
                        <a:pt x="339" y="1696"/>
                      </a:cubicBezTo>
                      <a:cubicBezTo>
                        <a:pt x="395" y="1696"/>
                        <a:pt x="462" y="1676"/>
                        <a:pt x="502" y="1657"/>
                      </a:cubicBezTo>
                      <a:cubicBezTo>
                        <a:pt x="585" y="1601"/>
                        <a:pt x="641" y="1545"/>
                        <a:pt x="641" y="1434"/>
                      </a:cubicBezTo>
                      <a:cubicBezTo>
                        <a:pt x="675" y="1399"/>
                        <a:pt x="689" y="1355"/>
                        <a:pt x="700" y="1319"/>
                      </a:cubicBezTo>
                      <a:lnTo>
                        <a:pt x="700" y="1319"/>
                      </a:lnTo>
                      <a:cubicBezTo>
                        <a:pt x="698" y="1321"/>
                        <a:pt x="697" y="1322"/>
                        <a:pt x="697" y="1322"/>
                      </a:cubicBezTo>
                      <a:cubicBezTo>
                        <a:pt x="699" y="1318"/>
                        <a:pt x="701" y="1314"/>
                        <a:pt x="703" y="1310"/>
                      </a:cubicBezTo>
                      <a:lnTo>
                        <a:pt x="703" y="1310"/>
                      </a:lnTo>
                      <a:cubicBezTo>
                        <a:pt x="702" y="1313"/>
                        <a:pt x="701" y="1316"/>
                        <a:pt x="700" y="1319"/>
                      </a:cubicBezTo>
                      <a:lnTo>
                        <a:pt x="700" y="1319"/>
                      </a:lnTo>
                      <a:cubicBezTo>
                        <a:pt x="708" y="1310"/>
                        <a:pt x="725" y="1288"/>
                        <a:pt x="725" y="1267"/>
                      </a:cubicBezTo>
                      <a:lnTo>
                        <a:pt x="725" y="1267"/>
                      </a:lnTo>
                      <a:cubicBezTo>
                        <a:pt x="718" y="1281"/>
                        <a:pt x="710" y="1295"/>
                        <a:pt x="703" y="1310"/>
                      </a:cubicBezTo>
                      <a:lnTo>
                        <a:pt x="703" y="1310"/>
                      </a:lnTo>
                      <a:cubicBezTo>
                        <a:pt x="709" y="1291"/>
                        <a:pt x="715" y="1276"/>
                        <a:pt x="725" y="1266"/>
                      </a:cubicBezTo>
                      <a:lnTo>
                        <a:pt x="725" y="1266"/>
                      </a:lnTo>
                      <a:cubicBezTo>
                        <a:pt x="725" y="1266"/>
                        <a:pt x="725" y="1266"/>
                        <a:pt x="725" y="1267"/>
                      </a:cubicBezTo>
                      <a:lnTo>
                        <a:pt x="725" y="1267"/>
                      </a:lnTo>
                      <a:cubicBezTo>
                        <a:pt x="855" y="1006"/>
                        <a:pt x="987" y="746"/>
                        <a:pt x="1143" y="486"/>
                      </a:cubicBezTo>
                      <a:cubicBezTo>
                        <a:pt x="1171" y="430"/>
                        <a:pt x="1199" y="319"/>
                        <a:pt x="1171" y="263"/>
                      </a:cubicBezTo>
                      <a:cubicBezTo>
                        <a:pt x="1143" y="179"/>
                        <a:pt x="1115" y="68"/>
                        <a:pt x="1031" y="40"/>
                      </a:cubicBezTo>
                      <a:cubicBezTo>
                        <a:pt x="992" y="20"/>
                        <a:pt x="925" y="1"/>
                        <a:pt x="8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2254;p66">
                  <a:extLst>
                    <a:ext uri="{FF2B5EF4-FFF2-40B4-BE49-F238E27FC236}">
                      <a16:creationId xmlns:a16="http://schemas.microsoft.com/office/drawing/2014/main" id="{0413CB51-0F24-F059-DE09-027CAB3067E0}"/>
                    </a:ext>
                  </a:extLst>
                </p:cNvPr>
                <p:cNvSpPr/>
                <p:nvPr/>
              </p:nvSpPr>
              <p:spPr>
                <a:xfrm>
                  <a:off x="4790923" y="3928294"/>
                  <a:ext cx="51401" cy="68535"/>
                </a:xfrm>
                <a:custGeom>
                  <a:avLst/>
                  <a:gdLst/>
                  <a:ahLst/>
                  <a:cxnLst/>
                  <a:rect l="l" t="t" r="r" b="b"/>
                  <a:pathLst>
                    <a:path w="921" h="1228" extrusionOk="0">
                      <a:moveTo>
                        <a:pt x="558" y="1"/>
                      </a:moveTo>
                      <a:cubicBezTo>
                        <a:pt x="502" y="1"/>
                        <a:pt x="391" y="57"/>
                        <a:pt x="307" y="112"/>
                      </a:cubicBezTo>
                      <a:cubicBezTo>
                        <a:pt x="251" y="112"/>
                        <a:pt x="224" y="224"/>
                        <a:pt x="168" y="308"/>
                      </a:cubicBezTo>
                      <a:cubicBezTo>
                        <a:pt x="168" y="373"/>
                        <a:pt x="151" y="438"/>
                        <a:pt x="130" y="516"/>
                      </a:cubicBezTo>
                      <a:lnTo>
                        <a:pt x="130" y="516"/>
                      </a:lnTo>
                      <a:cubicBezTo>
                        <a:pt x="136" y="507"/>
                        <a:pt x="140" y="503"/>
                        <a:pt x="140" y="503"/>
                      </a:cubicBezTo>
                      <a:lnTo>
                        <a:pt x="140" y="503"/>
                      </a:lnTo>
                      <a:lnTo>
                        <a:pt x="129" y="523"/>
                      </a:lnTo>
                      <a:lnTo>
                        <a:pt x="129" y="523"/>
                      </a:lnTo>
                      <a:cubicBezTo>
                        <a:pt x="129" y="520"/>
                        <a:pt x="130" y="518"/>
                        <a:pt x="130" y="516"/>
                      </a:cubicBezTo>
                      <a:lnTo>
                        <a:pt x="130" y="516"/>
                      </a:lnTo>
                      <a:cubicBezTo>
                        <a:pt x="127" y="521"/>
                        <a:pt x="123" y="528"/>
                        <a:pt x="120" y="537"/>
                      </a:cubicBezTo>
                      <a:lnTo>
                        <a:pt x="120" y="537"/>
                      </a:lnTo>
                      <a:lnTo>
                        <a:pt x="129" y="523"/>
                      </a:lnTo>
                      <a:lnTo>
                        <a:pt x="129" y="523"/>
                      </a:lnTo>
                      <a:cubicBezTo>
                        <a:pt x="123" y="543"/>
                        <a:pt x="118" y="564"/>
                        <a:pt x="112" y="586"/>
                      </a:cubicBezTo>
                      <a:cubicBezTo>
                        <a:pt x="112" y="566"/>
                        <a:pt x="116" y="550"/>
                        <a:pt x="120" y="537"/>
                      </a:cubicBezTo>
                      <a:lnTo>
                        <a:pt x="120" y="537"/>
                      </a:lnTo>
                      <a:lnTo>
                        <a:pt x="28" y="698"/>
                      </a:lnTo>
                      <a:lnTo>
                        <a:pt x="112" y="642"/>
                      </a:lnTo>
                      <a:lnTo>
                        <a:pt x="112" y="642"/>
                      </a:lnTo>
                      <a:cubicBezTo>
                        <a:pt x="84" y="670"/>
                        <a:pt x="28" y="698"/>
                        <a:pt x="28" y="754"/>
                      </a:cubicBezTo>
                      <a:cubicBezTo>
                        <a:pt x="1" y="781"/>
                        <a:pt x="1" y="809"/>
                        <a:pt x="1" y="893"/>
                      </a:cubicBezTo>
                      <a:cubicBezTo>
                        <a:pt x="1" y="949"/>
                        <a:pt x="28" y="1060"/>
                        <a:pt x="112" y="1116"/>
                      </a:cubicBezTo>
                      <a:cubicBezTo>
                        <a:pt x="168" y="1200"/>
                        <a:pt x="251" y="1227"/>
                        <a:pt x="363" y="1227"/>
                      </a:cubicBezTo>
                      <a:cubicBezTo>
                        <a:pt x="419" y="1227"/>
                        <a:pt x="530" y="1200"/>
                        <a:pt x="586" y="1116"/>
                      </a:cubicBezTo>
                      <a:cubicBezTo>
                        <a:pt x="642" y="1060"/>
                        <a:pt x="697" y="977"/>
                        <a:pt x="725" y="949"/>
                      </a:cubicBezTo>
                      <a:lnTo>
                        <a:pt x="837" y="754"/>
                      </a:lnTo>
                      <a:cubicBezTo>
                        <a:pt x="865" y="726"/>
                        <a:pt x="865" y="642"/>
                        <a:pt x="865" y="614"/>
                      </a:cubicBezTo>
                      <a:cubicBezTo>
                        <a:pt x="865" y="531"/>
                        <a:pt x="920" y="419"/>
                        <a:pt x="920" y="363"/>
                      </a:cubicBezTo>
                      <a:cubicBezTo>
                        <a:pt x="920" y="280"/>
                        <a:pt x="865" y="196"/>
                        <a:pt x="809" y="112"/>
                      </a:cubicBezTo>
                      <a:cubicBezTo>
                        <a:pt x="725" y="57"/>
                        <a:pt x="670" y="1"/>
                        <a:pt x="5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2255;p66">
                  <a:extLst>
                    <a:ext uri="{FF2B5EF4-FFF2-40B4-BE49-F238E27FC236}">
                      <a16:creationId xmlns:a16="http://schemas.microsoft.com/office/drawing/2014/main" id="{A103F17B-2EE5-EAEC-21AB-5A81074D31FD}"/>
                    </a:ext>
                  </a:extLst>
                </p:cNvPr>
                <p:cNvSpPr/>
                <p:nvPr/>
              </p:nvSpPr>
              <p:spPr>
                <a:xfrm>
                  <a:off x="4850025" y="3992084"/>
                  <a:ext cx="40518" cy="54526"/>
                </a:xfrm>
                <a:custGeom>
                  <a:avLst/>
                  <a:gdLst/>
                  <a:ahLst/>
                  <a:cxnLst/>
                  <a:rect l="l" t="t" r="r" b="b"/>
                  <a:pathLst>
                    <a:path w="726" h="977" extrusionOk="0">
                      <a:moveTo>
                        <a:pt x="419" y="1"/>
                      </a:moveTo>
                      <a:cubicBezTo>
                        <a:pt x="335" y="1"/>
                        <a:pt x="308" y="1"/>
                        <a:pt x="224" y="29"/>
                      </a:cubicBezTo>
                      <a:lnTo>
                        <a:pt x="168" y="84"/>
                      </a:lnTo>
                      <a:cubicBezTo>
                        <a:pt x="168" y="140"/>
                        <a:pt x="140" y="168"/>
                        <a:pt x="84" y="224"/>
                      </a:cubicBezTo>
                      <a:cubicBezTo>
                        <a:pt x="57" y="335"/>
                        <a:pt x="29" y="419"/>
                        <a:pt x="1" y="503"/>
                      </a:cubicBezTo>
                      <a:lnTo>
                        <a:pt x="1" y="642"/>
                      </a:lnTo>
                      <a:cubicBezTo>
                        <a:pt x="1" y="698"/>
                        <a:pt x="1" y="726"/>
                        <a:pt x="29" y="781"/>
                      </a:cubicBezTo>
                      <a:cubicBezTo>
                        <a:pt x="57" y="837"/>
                        <a:pt x="57" y="865"/>
                        <a:pt x="84" y="893"/>
                      </a:cubicBezTo>
                      <a:cubicBezTo>
                        <a:pt x="112" y="921"/>
                        <a:pt x="168" y="921"/>
                        <a:pt x="196" y="977"/>
                      </a:cubicBezTo>
                      <a:lnTo>
                        <a:pt x="308" y="977"/>
                      </a:lnTo>
                      <a:cubicBezTo>
                        <a:pt x="363" y="977"/>
                        <a:pt x="419" y="977"/>
                        <a:pt x="475" y="921"/>
                      </a:cubicBezTo>
                      <a:lnTo>
                        <a:pt x="558" y="865"/>
                      </a:lnTo>
                      <a:cubicBezTo>
                        <a:pt x="586" y="837"/>
                        <a:pt x="614" y="754"/>
                        <a:pt x="614" y="726"/>
                      </a:cubicBezTo>
                      <a:cubicBezTo>
                        <a:pt x="642" y="614"/>
                        <a:pt x="670" y="558"/>
                        <a:pt x="726" y="447"/>
                      </a:cubicBezTo>
                      <a:lnTo>
                        <a:pt x="726" y="307"/>
                      </a:lnTo>
                      <a:cubicBezTo>
                        <a:pt x="726" y="280"/>
                        <a:pt x="726" y="224"/>
                        <a:pt x="698" y="168"/>
                      </a:cubicBezTo>
                      <a:cubicBezTo>
                        <a:pt x="642" y="140"/>
                        <a:pt x="642" y="84"/>
                        <a:pt x="614" y="57"/>
                      </a:cubicBezTo>
                      <a:cubicBezTo>
                        <a:pt x="586" y="29"/>
                        <a:pt x="558" y="29"/>
                        <a:pt x="5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925904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B3EDD-6EC9-AB31-3161-335CC03DECDB}"/>
              </a:ext>
            </a:extLst>
          </p:cNvPr>
          <p:cNvSpPr>
            <a:spLocks noGrp="1"/>
          </p:cNvSpPr>
          <p:nvPr>
            <p:ph type="title"/>
          </p:nvPr>
        </p:nvSpPr>
        <p:spPr>
          <a:xfrm>
            <a:off x="544580" y="2035650"/>
            <a:ext cx="4460301" cy="1072200"/>
          </a:xfrm>
        </p:spPr>
        <p:txBody>
          <a:bodyPr/>
          <a:lstStyle/>
          <a:p>
            <a:r>
              <a:rPr lang="en-US" sz="4800" dirty="0"/>
              <a:t>Gantt Chart</a:t>
            </a:r>
          </a:p>
        </p:txBody>
      </p:sp>
      <p:sp>
        <p:nvSpPr>
          <p:cNvPr id="5" name="Google Shape;1107;p35">
            <a:extLst>
              <a:ext uri="{FF2B5EF4-FFF2-40B4-BE49-F238E27FC236}">
                <a16:creationId xmlns:a16="http://schemas.microsoft.com/office/drawing/2014/main" id="{CC4E6B3E-0065-1131-970D-9AFF0118375E}"/>
              </a:ext>
            </a:extLst>
          </p:cNvPr>
          <p:cNvSpPr/>
          <p:nvPr/>
        </p:nvSpPr>
        <p:spPr>
          <a:xfrm>
            <a:off x="5450475" y="1639493"/>
            <a:ext cx="1864500" cy="186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8000" b="1" dirty="0">
                <a:latin typeface="Quicksand" panose="020B0604020202020204" charset="0"/>
              </a:rPr>
              <a:t>4</a:t>
            </a:r>
            <a:endParaRPr sz="8000" b="1" dirty="0">
              <a:latin typeface="Quicksand" panose="020B0604020202020204" charset="0"/>
            </a:endParaRPr>
          </a:p>
        </p:txBody>
      </p:sp>
      <p:grpSp>
        <p:nvGrpSpPr>
          <p:cNvPr id="3" name="Google Shape;1372;p38">
            <a:extLst>
              <a:ext uri="{FF2B5EF4-FFF2-40B4-BE49-F238E27FC236}">
                <a16:creationId xmlns:a16="http://schemas.microsoft.com/office/drawing/2014/main" id="{4BF45CC8-5270-0440-5DA1-E2B879F1BD82}"/>
              </a:ext>
            </a:extLst>
          </p:cNvPr>
          <p:cNvGrpSpPr/>
          <p:nvPr/>
        </p:nvGrpSpPr>
        <p:grpSpPr>
          <a:xfrm flipH="1">
            <a:off x="4094207" y="3060289"/>
            <a:ext cx="981700" cy="431025"/>
            <a:chOff x="3251875" y="4008950"/>
            <a:chExt cx="981700" cy="431025"/>
          </a:xfrm>
        </p:grpSpPr>
        <p:sp>
          <p:nvSpPr>
            <p:cNvPr id="4" name="Google Shape;1373;p38">
              <a:extLst>
                <a:ext uri="{FF2B5EF4-FFF2-40B4-BE49-F238E27FC236}">
                  <a16:creationId xmlns:a16="http://schemas.microsoft.com/office/drawing/2014/main" id="{C309893C-D8C7-C153-6BD4-95AE6144D83D}"/>
                </a:ext>
              </a:extLst>
            </p:cNvPr>
            <p:cNvSpPr/>
            <p:nvPr/>
          </p:nvSpPr>
          <p:spPr>
            <a:xfrm>
              <a:off x="3251875" y="4358100"/>
              <a:ext cx="981700" cy="81875"/>
            </a:xfrm>
            <a:custGeom>
              <a:avLst/>
              <a:gdLst/>
              <a:ahLst/>
              <a:cxnLst/>
              <a:rect l="l" t="t" r="r" b="b"/>
              <a:pathLst>
                <a:path w="39268" h="3275" extrusionOk="0">
                  <a:moveTo>
                    <a:pt x="19634" y="1"/>
                  </a:moveTo>
                  <a:cubicBezTo>
                    <a:pt x="8788" y="1"/>
                    <a:pt x="1" y="739"/>
                    <a:pt x="1" y="1644"/>
                  </a:cubicBezTo>
                  <a:cubicBezTo>
                    <a:pt x="1" y="2549"/>
                    <a:pt x="8788" y="3275"/>
                    <a:pt x="19634" y="3275"/>
                  </a:cubicBezTo>
                  <a:cubicBezTo>
                    <a:pt x="30469" y="3275"/>
                    <a:pt x="39268" y="2549"/>
                    <a:pt x="39268" y="1644"/>
                  </a:cubicBezTo>
                  <a:cubicBezTo>
                    <a:pt x="39268" y="739"/>
                    <a:pt x="30469" y="1"/>
                    <a:pt x="196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374;p38">
              <a:extLst>
                <a:ext uri="{FF2B5EF4-FFF2-40B4-BE49-F238E27FC236}">
                  <a16:creationId xmlns:a16="http://schemas.microsoft.com/office/drawing/2014/main" id="{F375161C-495D-C2FE-B83A-5C11429DC302}"/>
                </a:ext>
              </a:extLst>
            </p:cNvPr>
            <p:cNvSpPr/>
            <p:nvPr/>
          </p:nvSpPr>
          <p:spPr>
            <a:xfrm>
              <a:off x="3836175" y="4008950"/>
              <a:ext cx="326550" cy="409300"/>
            </a:xfrm>
            <a:custGeom>
              <a:avLst/>
              <a:gdLst/>
              <a:ahLst/>
              <a:cxnLst/>
              <a:rect l="l" t="t" r="r" b="b"/>
              <a:pathLst>
                <a:path w="13062" h="16372" extrusionOk="0">
                  <a:moveTo>
                    <a:pt x="3406" y="1"/>
                  </a:moveTo>
                  <a:lnTo>
                    <a:pt x="3406" y="1001"/>
                  </a:lnTo>
                  <a:cubicBezTo>
                    <a:pt x="1370" y="2382"/>
                    <a:pt x="1" y="5073"/>
                    <a:pt x="1" y="8180"/>
                  </a:cubicBezTo>
                  <a:cubicBezTo>
                    <a:pt x="1" y="11276"/>
                    <a:pt x="1382" y="13991"/>
                    <a:pt x="3406" y="15372"/>
                  </a:cubicBezTo>
                  <a:lnTo>
                    <a:pt x="3406" y="16372"/>
                  </a:lnTo>
                  <a:lnTo>
                    <a:pt x="6525" y="16372"/>
                  </a:lnTo>
                  <a:cubicBezTo>
                    <a:pt x="10133" y="16372"/>
                    <a:pt x="13062" y="12705"/>
                    <a:pt x="13062" y="8204"/>
                  </a:cubicBezTo>
                  <a:cubicBezTo>
                    <a:pt x="13062" y="3656"/>
                    <a:pt x="10133" y="1"/>
                    <a:pt x="6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75;p38">
              <a:extLst>
                <a:ext uri="{FF2B5EF4-FFF2-40B4-BE49-F238E27FC236}">
                  <a16:creationId xmlns:a16="http://schemas.microsoft.com/office/drawing/2014/main" id="{4850EF76-73F4-59A0-C232-5EE957065708}"/>
                </a:ext>
              </a:extLst>
            </p:cNvPr>
            <p:cNvSpPr/>
            <p:nvPr/>
          </p:nvSpPr>
          <p:spPr>
            <a:xfrm>
              <a:off x="3757900" y="4008950"/>
              <a:ext cx="326850" cy="408425"/>
            </a:xfrm>
            <a:custGeom>
              <a:avLst/>
              <a:gdLst/>
              <a:ahLst/>
              <a:cxnLst/>
              <a:rect l="l" t="t" r="r" b="b"/>
              <a:pathLst>
                <a:path w="13074" h="16337" extrusionOk="0">
                  <a:moveTo>
                    <a:pt x="6537" y="1"/>
                  </a:moveTo>
                  <a:cubicBezTo>
                    <a:pt x="2929" y="1"/>
                    <a:pt x="0" y="3656"/>
                    <a:pt x="0" y="8168"/>
                  </a:cubicBezTo>
                  <a:cubicBezTo>
                    <a:pt x="0" y="12681"/>
                    <a:pt x="2929" y="16336"/>
                    <a:pt x="6537" y="16336"/>
                  </a:cubicBezTo>
                  <a:cubicBezTo>
                    <a:pt x="10145" y="16336"/>
                    <a:pt x="13073" y="12681"/>
                    <a:pt x="13073" y="8168"/>
                  </a:cubicBezTo>
                  <a:cubicBezTo>
                    <a:pt x="13073" y="3656"/>
                    <a:pt x="10145" y="1"/>
                    <a:pt x="65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76;p38">
              <a:extLst>
                <a:ext uri="{FF2B5EF4-FFF2-40B4-BE49-F238E27FC236}">
                  <a16:creationId xmlns:a16="http://schemas.microsoft.com/office/drawing/2014/main" id="{0E5F9AB3-29B1-945E-1C41-F38E04E1CE43}"/>
                </a:ext>
              </a:extLst>
            </p:cNvPr>
            <p:cNvSpPr/>
            <p:nvPr/>
          </p:nvSpPr>
          <p:spPr>
            <a:xfrm>
              <a:off x="3817425" y="4067900"/>
              <a:ext cx="208400" cy="290225"/>
            </a:xfrm>
            <a:custGeom>
              <a:avLst/>
              <a:gdLst/>
              <a:ahLst/>
              <a:cxnLst/>
              <a:rect l="l" t="t" r="r" b="b"/>
              <a:pathLst>
                <a:path w="8336" h="11609" extrusionOk="0">
                  <a:moveTo>
                    <a:pt x="4168" y="0"/>
                  </a:moveTo>
                  <a:cubicBezTo>
                    <a:pt x="1870" y="0"/>
                    <a:pt x="1" y="2608"/>
                    <a:pt x="1" y="5810"/>
                  </a:cubicBezTo>
                  <a:cubicBezTo>
                    <a:pt x="1" y="9013"/>
                    <a:pt x="1870" y="11609"/>
                    <a:pt x="4168" y="11609"/>
                  </a:cubicBezTo>
                  <a:cubicBezTo>
                    <a:pt x="6466" y="11609"/>
                    <a:pt x="8335" y="9013"/>
                    <a:pt x="8335" y="5810"/>
                  </a:cubicBezTo>
                  <a:cubicBezTo>
                    <a:pt x="8335" y="2608"/>
                    <a:pt x="6466" y="0"/>
                    <a:pt x="4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77;p38">
              <a:extLst>
                <a:ext uri="{FF2B5EF4-FFF2-40B4-BE49-F238E27FC236}">
                  <a16:creationId xmlns:a16="http://schemas.microsoft.com/office/drawing/2014/main" id="{20EC3144-9AE4-D2B5-F6C3-F4CDC9F4F4DF}"/>
                </a:ext>
              </a:extLst>
            </p:cNvPr>
            <p:cNvSpPr/>
            <p:nvPr/>
          </p:nvSpPr>
          <p:spPr>
            <a:xfrm>
              <a:off x="3843025" y="4104200"/>
              <a:ext cx="156300" cy="217925"/>
            </a:xfrm>
            <a:custGeom>
              <a:avLst/>
              <a:gdLst/>
              <a:ahLst/>
              <a:cxnLst/>
              <a:rect l="l" t="t" r="r" b="b"/>
              <a:pathLst>
                <a:path w="6252" h="8717" fill="none" extrusionOk="0">
                  <a:moveTo>
                    <a:pt x="6251" y="4358"/>
                  </a:moveTo>
                  <a:cubicBezTo>
                    <a:pt x="6251" y="6763"/>
                    <a:pt x="4858" y="8716"/>
                    <a:pt x="3132" y="8716"/>
                  </a:cubicBezTo>
                  <a:cubicBezTo>
                    <a:pt x="1406" y="8716"/>
                    <a:pt x="1" y="6763"/>
                    <a:pt x="1" y="4358"/>
                  </a:cubicBezTo>
                  <a:cubicBezTo>
                    <a:pt x="1" y="1953"/>
                    <a:pt x="1406" y="1"/>
                    <a:pt x="3132" y="1"/>
                  </a:cubicBezTo>
                  <a:cubicBezTo>
                    <a:pt x="4858" y="1"/>
                    <a:pt x="6251" y="1953"/>
                    <a:pt x="6251" y="4358"/>
                  </a:cubicBezTo>
                  <a:close/>
                </a:path>
              </a:pathLst>
            </a:custGeom>
            <a:noFill/>
            <a:ln w="6850"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78;p38">
              <a:extLst>
                <a:ext uri="{FF2B5EF4-FFF2-40B4-BE49-F238E27FC236}">
                  <a16:creationId xmlns:a16="http://schemas.microsoft.com/office/drawing/2014/main" id="{9E6BC68B-5167-547A-3380-DF7AED43BB3D}"/>
                </a:ext>
              </a:extLst>
            </p:cNvPr>
            <p:cNvSpPr/>
            <p:nvPr/>
          </p:nvSpPr>
          <p:spPr>
            <a:xfrm>
              <a:off x="3684675" y="4176825"/>
              <a:ext cx="272075" cy="69975"/>
            </a:xfrm>
            <a:custGeom>
              <a:avLst/>
              <a:gdLst/>
              <a:ahLst/>
              <a:cxnLst/>
              <a:rect l="l" t="t" r="r" b="b"/>
              <a:pathLst>
                <a:path w="10883" h="2799" extrusionOk="0">
                  <a:moveTo>
                    <a:pt x="1394" y="1"/>
                  </a:moveTo>
                  <a:cubicBezTo>
                    <a:pt x="620" y="1"/>
                    <a:pt x="0" y="620"/>
                    <a:pt x="0" y="1394"/>
                  </a:cubicBezTo>
                  <a:cubicBezTo>
                    <a:pt x="12" y="2168"/>
                    <a:pt x="643" y="2799"/>
                    <a:pt x="1417" y="2799"/>
                  </a:cubicBezTo>
                  <a:lnTo>
                    <a:pt x="9478" y="2799"/>
                  </a:lnTo>
                  <a:cubicBezTo>
                    <a:pt x="10252" y="2799"/>
                    <a:pt x="10883" y="2168"/>
                    <a:pt x="10883" y="1394"/>
                  </a:cubicBezTo>
                  <a:cubicBezTo>
                    <a:pt x="10883" y="620"/>
                    <a:pt x="10252" y="1"/>
                    <a:pt x="94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79;p38">
              <a:extLst>
                <a:ext uri="{FF2B5EF4-FFF2-40B4-BE49-F238E27FC236}">
                  <a16:creationId xmlns:a16="http://schemas.microsoft.com/office/drawing/2014/main" id="{F25F90EC-8D72-0660-0F94-4B5D47A7B0B5}"/>
                </a:ext>
              </a:extLst>
            </p:cNvPr>
            <p:cNvSpPr/>
            <p:nvPr/>
          </p:nvSpPr>
          <p:spPr>
            <a:xfrm>
              <a:off x="3403100" y="4008950"/>
              <a:ext cx="326550" cy="409300"/>
            </a:xfrm>
            <a:custGeom>
              <a:avLst/>
              <a:gdLst/>
              <a:ahLst/>
              <a:cxnLst/>
              <a:rect l="l" t="t" r="r" b="b"/>
              <a:pathLst>
                <a:path w="13062" h="16372" extrusionOk="0">
                  <a:moveTo>
                    <a:pt x="3405" y="1"/>
                  </a:moveTo>
                  <a:lnTo>
                    <a:pt x="3405" y="1001"/>
                  </a:lnTo>
                  <a:cubicBezTo>
                    <a:pt x="1369" y="2382"/>
                    <a:pt x="0" y="5073"/>
                    <a:pt x="0" y="8180"/>
                  </a:cubicBezTo>
                  <a:cubicBezTo>
                    <a:pt x="0" y="11276"/>
                    <a:pt x="1381" y="13991"/>
                    <a:pt x="3405" y="15372"/>
                  </a:cubicBezTo>
                  <a:lnTo>
                    <a:pt x="3405" y="16372"/>
                  </a:lnTo>
                  <a:lnTo>
                    <a:pt x="6525" y="16372"/>
                  </a:lnTo>
                  <a:cubicBezTo>
                    <a:pt x="10132" y="16372"/>
                    <a:pt x="13061" y="12705"/>
                    <a:pt x="13061" y="8204"/>
                  </a:cubicBezTo>
                  <a:cubicBezTo>
                    <a:pt x="13061" y="3656"/>
                    <a:pt x="10132" y="1"/>
                    <a:pt x="6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80;p38">
              <a:extLst>
                <a:ext uri="{FF2B5EF4-FFF2-40B4-BE49-F238E27FC236}">
                  <a16:creationId xmlns:a16="http://schemas.microsoft.com/office/drawing/2014/main" id="{171A0DE3-2ED9-B23C-DFFF-50ACC64B71D8}"/>
                </a:ext>
              </a:extLst>
            </p:cNvPr>
            <p:cNvSpPr/>
            <p:nvPr/>
          </p:nvSpPr>
          <p:spPr>
            <a:xfrm>
              <a:off x="3324800" y="4008950"/>
              <a:ext cx="326850" cy="408425"/>
            </a:xfrm>
            <a:custGeom>
              <a:avLst/>
              <a:gdLst/>
              <a:ahLst/>
              <a:cxnLst/>
              <a:rect l="l" t="t" r="r" b="b"/>
              <a:pathLst>
                <a:path w="13074" h="16337" extrusionOk="0">
                  <a:moveTo>
                    <a:pt x="6537" y="1"/>
                  </a:moveTo>
                  <a:cubicBezTo>
                    <a:pt x="2930" y="1"/>
                    <a:pt x="1" y="3656"/>
                    <a:pt x="1" y="8168"/>
                  </a:cubicBezTo>
                  <a:cubicBezTo>
                    <a:pt x="1" y="12681"/>
                    <a:pt x="2930" y="16336"/>
                    <a:pt x="6537" y="16336"/>
                  </a:cubicBezTo>
                  <a:cubicBezTo>
                    <a:pt x="10145" y="16336"/>
                    <a:pt x="13074" y="12681"/>
                    <a:pt x="13074" y="8168"/>
                  </a:cubicBezTo>
                  <a:cubicBezTo>
                    <a:pt x="13074" y="3656"/>
                    <a:pt x="10145" y="1"/>
                    <a:pt x="65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81;p38">
              <a:extLst>
                <a:ext uri="{FF2B5EF4-FFF2-40B4-BE49-F238E27FC236}">
                  <a16:creationId xmlns:a16="http://schemas.microsoft.com/office/drawing/2014/main" id="{0F899308-9016-D875-ED61-D4E0D1ACBED0}"/>
                </a:ext>
              </a:extLst>
            </p:cNvPr>
            <p:cNvSpPr/>
            <p:nvPr/>
          </p:nvSpPr>
          <p:spPr>
            <a:xfrm>
              <a:off x="3384050" y="4067900"/>
              <a:ext cx="208375" cy="290225"/>
            </a:xfrm>
            <a:custGeom>
              <a:avLst/>
              <a:gdLst/>
              <a:ahLst/>
              <a:cxnLst/>
              <a:rect l="l" t="t" r="r" b="b"/>
              <a:pathLst>
                <a:path w="8335" h="11609" extrusionOk="0">
                  <a:moveTo>
                    <a:pt x="4167" y="0"/>
                  </a:moveTo>
                  <a:cubicBezTo>
                    <a:pt x="1858" y="0"/>
                    <a:pt x="0" y="2608"/>
                    <a:pt x="0" y="5810"/>
                  </a:cubicBezTo>
                  <a:cubicBezTo>
                    <a:pt x="0" y="9013"/>
                    <a:pt x="1858" y="11609"/>
                    <a:pt x="4167" y="11609"/>
                  </a:cubicBezTo>
                  <a:cubicBezTo>
                    <a:pt x="6465" y="11609"/>
                    <a:pt x="8335" y="9013"/>
                    <a:pt x="8335" y="5810"/>
                  </a:cubicBezTo>
                  <a:cubicBezTo>
                    <a:pt x="8335" y="2608"/>
                    <a:pt x="6465" y="0"/>
                    <a:pt x="4167" y="0"/>
                  </a:cubicBezTo>
                  <a:close/>
                </a:path>
              </a:pathLst>
            </a:custGeom>
            <a:solidFill>
              <a:srgbClr val="97B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82;p38">
              <a:extLst>
                <a:ext uri="{FF2B5EF4-FFF2-40B4-BE49-F238E27FC236}">
                  <a16:creationId xmlns:a16="http://schemas.microsoft.com/office/drawing/2014/main" id="{019425C6-AA8F-FFFF-1340-D089B6BB133A}"/>
                </a:ext>
              </a:extLst>
            </p:cNvPr>
            <p:cNvSpPr/>
            <p:nvPr/>
          </p:nvSpPr>
          <p:spPr>
            <a:xfrm>
              <a:off x="3403100" y="4104200"/>
              <a:ext cx="156275" cy="217925"/>
            </a:xfrm>
            <a:custGeom>
              <a:avLst/>
              <a:gdLst/>
              <a:ahLst/>
              <a:cxnLst/>
              <a:rect l="l" t="t" r="r" b="b"/>
              <a:pathLst>
                <a:path w="6251" h="8717" fill="none" extrusionOk="0">
                  <a:moveTo>
                    <a:pt x="6251" y="4358"/>
                  </a:moveTo>
                  <a:cubicBezTo>
                    <a:pt x="6251" y="6775"/>
                    <a:pt x="4846" y="8716"/>
                    <a:pt x="3120" y="8716"/>
                  </a:cubicBezTo>
                  <a:cubicBezTo>
                    <a:pt x="1393" y="8716"/>
                    <a:pt x="0" y="6763"/>
                    <a:pt x="0" y="4358"/>
                  </a:cubicBezTo>
                  <a:cubicBezTo>
                    <a:pt x="0" y="1941"/>
                    <a:pt x="1393" y="1"/>
                    <a:pt x="3120" y="1"/>
                  </a:cubicBezTo>
                  <a:cubicBezTo>
                    <a:pt x="4846" y="1"/>
                    <a:pt x="6251" y="1965"/>
                    <a:pt x="6251" y="4358"/>
                  </a:cubicBezTo>
                  <a:close/>
                </a:path>
              </a:pathLst>
            </a:custGeom>
            <a:noFill/>
            <a:ln w="6850"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83;p38">
              <a:extLst>
                <a:ext uri="{FF2B5EF4-FFF2-40B4-BE49-F238E27FC236}">
                  <a16:creationId xmlns:a16="http://schemas.microsoft.com/office/drawing/2014/main" id="{2BBE9786-2DDA-54B7-5187-6947D1D96319}"/>
                </a:ext>
              </a:extLst>
            </p:cNvPr>
            <p:cNvSpPr/>
            <p:nvPr/>
          </p:nvSpPr>
          <p:spPr>
            <a:xfrm>
              <a:off x="3370350" y="4176825"/>
              <a:ext cx="144375" cy="69975"/>
            </a:xfrm>
            <a:custGeom>
              <a:avLst/>
              <a:gdLst/>
              <a:ahLst/>
              <a:cxnLst/>
              <a:rect l="l" t="t" r="r" b="b"/>
              <a:pathLst>
                <a:path w="5775" h="2799" extrusionOk="0">
                  <a:moveTo>
                    <a:pt x="1394" y="1"/>
                  </a:moveTo>
                  <a:cubicBezTo>
                    <a:pt x="620" y="1"/>
                    <a:pt x="0" y="620"/>
                    <a:pt x="0" y="1394"/>
                  </a:cubicBezTo>
                  <a:cubicBezTo>
                    <a:pt x="12" y="2168"/>
                    <a:pt x="632" y="2799"/>
                    <a:pt x="1394" y="2799"/>
                  </a:cubicBezTo>
                  <a:lnTo>
                    <a:pt x="4370" y="2799"/>
                  </a:lnTo>
                  <a:cubicBezTo>
                    <a:pt x="5144" y="2799"/>
                    <a:pt x="5775" y="2168"/>
                    <a:pt x="5775" y="1394"/>
                  </a:cubicBezTo>
                  <a:cubicBezTo>
                    <a:pt x="5775" y="620"/>
                    <a:pt x="5144" y="1"/>
                    <a:pt x="43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384;p38">
            <a:extLst>
              <a:ext uri="{FF2B5EF4-FFF2-40B4-BE49-F238E27FC236}">
                <a16:creationId xmlns:a16="http://schemas.microsoft.com/office/drawing/2014/main" id="{B79DCDF0-7F65-AFA7-0E70-8A7AA1B9769A}"/>
              </a:ext>
            </a:extLst>
          </p:cNvPr>
          <p:cNvGrpSpPr/>
          <p:nvPr/>
        </p:nvGrpSpPr>
        <p:grpSpPr>
          <a:xfrm>
            <a:off x="175025" y="3149913"/>
            <a:ext cx="773985" cy="538772"/>
            <a:chOff x="578100" y="3998000"/>
            <a:chExt cx="668150" cy="465100"/>
          </a:xfrm>
        </p:grpSpPr>
        <p:sp>
          <p:nvSpPr>
            <p:cNvPr id="17" name="Google Shape;1385;p38">
              <a:extLst>
                <a:ext uri="{FF2B5EF4-FFF2-40B4-BE49-F238E27FC236}">
                  <a16:creationId xmlns:a16="http://schemas.microsoft.com/office/drawing/2014/main" id="{1A0BD488-0B57-8C03-F6F7-2C6CA7F75FAF}"/>
                </a:ext>
              </a:extLst>
            </p:cNvPr>
            <p:cNvSpPr/>
            <p:nvPr/>
          </p:nvSpPr>
          <p:spPr>
            <a:xfrm>
              <a:off x="578100" y="4360350"/>
              <a:ext cx="391400" cy="30000"/>
            </a:xfrm>
            <a:custGeom>
              <a:avLst/>
              <a:gdLst/>
              <a:ahLst/>
              <a:cxnLst/>
              <a:rect l="l" t="t" r="r" b="b"/>
              <a:pathLst>
                <a:path w="15656" h="1200" extrusionOk="0">
                  <a:moveTo>
                    <a:pt x="7818" y="1"/>
                  </a:moveTo>
                  <a:cubicBezTo>
                    <a:pt x="3501" y="1"/>
                    <a:pt x="1" y="267"/>
                    <a:pt x="1" y="590"/>
                  </a:cubicBezTo>
                  <a:cubicBezTo>
                    <a:pt x="1" y="933"/>
                    <a:pt x="3501" y="1199"/>
                    <a:pt x="7818" y="1199"/>
                  </a:cubicBezTo>
                  <a:cubicBezTo>
                    <a:pt x="12155" y="1199"/>
                    <a:pt x="15655" y="933"/>
                    <a:pt x="15655" y="590"/>
                  </a:cubicBezTo>
                  <a:cubicBezTo>
                    <a:pt x="15655" y="267"/>
                    <a:pt x="12155" y="1"/>
                    <a:pt x="7818" y="1"/>
                  </a:cubicBezTo>
                  <a:close/>
                </a:path>
              </a:pathLst>
            </a:custGeom>
            <a:solidFill>
              <a:srgbClr val="D6AE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86;p38">
              <a:extLst>
                <a:ext uri="{FF2B5EF4-FFF2-40B4-BE49-F238E27FC236}">
                  <a16:creationId xmlns:a16="http://schemas.microsoft.com/office/drawing/2014/main" id="{49D9BCE9-B829-A1AF-2342-E98A087D7C47}"/>
                </a:ext>
              </a:extLst>
            </p:cNvPr>
            <p:cNvSpPr/>
            <p:nvPr/>
          </p:nvSpPr>
          <p:spPr>
            <a:xfrm>
              <a:off x="589525" y="4131625"/>
              <a:ext cx="354750" cy="243025"/>
            </a:xfrm>
            <a:custGeom>
              <a:avLst/>
              <a:gdLst/>
              <a:ahLst/>
              <a:cxnLst/>
              <a:rect l="l" t="t" r="r" b="b"/>
              <a:pathLst>
                <a:path w="14190" h="9721" extrusionOk="0">
                  <a:moveTo>
                    <a:pt x="5212" y="1"/>
                  </a:moveTo>
                  <a:cubicBezTo>
                    <a:pt x="2949" y="1"/>
                    <a:pt x="989" y="1636"/>
                    <a:pt x="647" y="3900"/>
                  </a:cubicBezTo>
                  <a:lnTo>
                    <a:pt x="267" y="6449"/>
                  </a:lnTo>
                  <a:cubicBezTo>
                    <a:pt x="0" y="8180"/>
                    <a:pt x="1332" y="9720"/>
                    <a:pt x="3063" y="9720"/>
                  </a:cubicBezTo>
                  <a:lnTo>
                    <a:pt x="11109" y="9720"/>
                  </a:lnTo>
                  <a:cubicBezTo>
                    <a:pt x="12858" y="9720"/>
                    <a:pt x="14190" y="8142"/>
                    <a:pt x="13905" y="6449"/>
                  </a:cubicBezTo>
                  <a:lnTo>
                    <a:pt x="13524" y="3900"/>
                  </a:lnTo>
                  <a:cubicBezTo>
                    <a:pt x="13163" y="1656"/>
                    <a:pt x="11242" y="1"/>
                    <a:pt x="8959" y="1"/>
                  </a:cubicBezTo>
                  <a:close/>
                </a:path>
              </a:pathLst>
            </a:custGeom>
            <a:solidFill>
              <a:srgbClr val="FDB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87;p38">
              <a:extLst>
                <a:ext uri="{FF2B5EF4-FFF2-40B4-BE49-F238E27FC236}">
                  <a16:creationId xmlns:a16="http://schemas.microsoft.com/office/drawing/2014/main" id="{C196FE8D-11AB-9917-4BDD-7637320E1819}"/>
                </a:ext>
              </a:extLst>
            </p:cNvPr>
            <p:cNvSpPr/>
            <p:nvPr/>
          </p:nvSpPr>
          <p:spPr>
            <a:xfrm>
              <a:off x="601400" y="3998000"/>
              <a:ext cx="321000" cy="217350"/>
            </a:xfrm>
            <a:custGeom>
              <a:avLst/>
              <a:gdLst/>
              <a:ahLst/>
              <a:cxnLst/>
              <a:rect l="l" t="t" r="r" b="b"/>
              <a:pathLst>
                <a:path w="12840" h="8694" extrusionOk="0">
                  <a:moveTo>
                    <a:pt x="9606" y="1332"/>
                  </a:moveTo>
                  <a:cubicBezTo>
                    <a:pt x="10196" y="1332"/>
                    <a:pt x="10710" y="1618"/>
                    <a:pt x="11052" y="2112"/>
                  </a:cubicBezTo>
                  <a:cubicBezTo>
                    <a:pt x="11375" y="2607"/>
                    <a:pt x="11432" y="3196"/>
                    <a:pt x="11185" y="3748"/>
                  </a:cubicBezTo>
                  <a:lnTo>
                    <a:pt x="9740" y="7077"/>
                  </a:lnTo>
                  <a:lnTo>
                    <a:pt x="6411" y="7343"/>
                  </a:lnTo>
                  <a:lnTo>
                    <a:pt x="3082" y="7077"/>
                  </a:lnTo>
                  <a:lnTo>
                    <a:pt x="1637" y="3748"/>
                  </a:lnTo>
                  <a:cubicBezTo>
                    <a:pt x="1408" y="3196"/>
                    <a:pt x="1447" y="2607"/>
                    <a:pt x="1789" y="2112"/>
                  </a:cubicBezTo>
                  <a:cubicBezTo>
                    <a:pt x="2112" y="1618"/>
                    <a:pt x="2645" y="1332"/>
                    <a:pt x="3234" y="1332"/>
                  </a:cubicBezTo>
                  <a:close/>
                  <a:moveTo>
                    <a:pt x="3196" y="1"/>
                  </a:moveTo>
                  <a:cubicBezTo>
                    <a:pt x="2169" y="1"/>
                    <a:pt x="1218" y="495"/>
                    <a:pt x="648" y="1370"/>
                  </a:cubicBezTo>
                  <a:cubicBezTo>
                    <a:pt x="77" y="2245"/>
                    <a:pt x="1" y="3349"/>
                    <a:pt x="400" y="4300"/>
                  </a:cubicBezTo>
                  <a:lnTo>
                    <a:pt x="2188" y="8370"/>
                  </a:lnTo>
                  <a:lnTo>
                    <a:pt x="6411" y="8693"/>
                  </a:lnTo>
                  <a:lnTo>
                    <a:pt x="10634" y="8370"/>
                  </a:lnTo>
                  <a:lnTo>
                    <a:pt x="12403" y="4300"/>
                  </a:lnTo>
                  <a:cubicBezTo>
                    <a:pt x="12840" y="3330"/>
                    <a:pt x="12745" y="2245"/>
                    <a:pt x="12174" y="1370"/>
                  </a:cubicBezTo>
                  <a:cubicBezTo>
                    <a:pt x="11604" y="514"/>
                    <a:pt x="10653" y="1"/>
                    <a:pt x="9606" y="1"/>
                  </a:cubicBezTo>
                  <a:close/>
                </a:path>
              </a:pathLst>
            </a:custGeom>
            <a:solidFill>
              <a:srgbClr val="FDB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88;p38">
              <a:extLst>
                <a:ext uri="{FF2B5EF4-FFF2-40B4-BE49-F238E27FC236}">
                  <a16:creationId xmlns:a16="http://schemas.microsoft.com/office/drawing/2014/main" id="{0621BFBB-319D-0239-C42D-48CC3BBA9A0F}"/>
                </a:ext>
              </a:extLst>
            </p:cNvPr>
            <p:cNvSpPr/>
            <p:nvPr/>
          </p:nvSpPr>
          <p:spPr>
            <a:xfrm>
              <a:off x="589525" y="4130675"/>
              <a:ext cx="324325" cy="243975"/>
            </a:xfrm>
            <a:custGeom>
              <a:avLst/>
              <a:gdLst/>
              <a:ahLst/>
              <a:cxnLst/>
              <a:rect l="l" t="t" r="r" b="b"/>
              <a:pathLst>
                <a:path w="12973" h="9759" extrusionOk="0">
                  <a:moveTo>
                    <a:pt x="5212" y="1"/>
                  </a:moveTo>
                  <a:cubicBezTo>
                    <a:pt x="2949" y="1"/>
                    <a:pt x="989" y="1655"/>
                    <a:pt x="647" y="3900"/>
                  </a:cubicBezTo>
                  <a:lnTo>
                    <a:pt x="267" y="6487"/>
                  </a:lnTo>
                  <a:cubicBezTo>
                    <a:pt x="0" y="8218"/>
                    <a:pt x="1332" y="9758"/>
                    <a:pt x="3063" y="9758"/>
                  </a:cubicBezTo>
                  <a:lnTo>
                    <a:pt x="11109" y="9758"/>
                  </a:lnTo>
                  <a:cubicBezTo>
                    <a:pt x="11831" y="9758"/>
                    <a:pt x="12478" y="9492"/>
                    <a:pt x="12973" y="9036"/>
                  </a:cubicBezTo>
                  <a:lnTo>
                    <a:pt x="12973" y="9036"/>
                  </a:lnTo>
                  <a:cubicBezTo>
                    <a:pt x="12431" y="9060"/>
                    <a:pt x="11905" y="9073"/>
                    <a:pt x="11397" y="9073"/>
                  </a:cubicBezTo>
                  <a:cubicBezTo>
                    <a:pt x="6436" y="9073"/>
                    <a:pt x="3209" y="7886"/>
                    <a:pt x="3519" y="5384"/>
                  </a:cubicBezTo>
                  <a:cubicBezTo>
                    <a:pt x="3805" y="2987"/>
                    <a:pt x="5041" y="952"/>
                    <a:pt x="5726" y="1"/>
                  </a:cubicBezTo>
                  <a:close/>
                </a:path>
              </a:pathLst>
            </a:custGeom>
            <a:solidFill>
              <a:srgbClr val="D386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89;p38">
              <a:extLst>
                <a:ext uri="{FF2B5EF4-FFF2-40B4-BE49-F238E27FC236}">
                  <a16:creationId xmlns:a16="http://schemas.microsoft.com/office/drawing/2014/main" id="{136804A0-9B5A-3D77-1BBF-C7F58B572653}"/>
                </a:ext>
              </a:extLst>
            </p:cNvPr>
            <p:cNvSpPr/>
            <p:nvPr/>
          </p:nvSpPr>
          <p:spPr>
            <a:xfrm>
              <a:off x="623275" y="4010375"/>
              <a:ext cx="261100" cy="161700"/>
            </a:xfrm>
            <a:custGeom>
              <a:avLst/>
              <a:gdLst/>
              <a:ahLst/>
              <a:cxnLst/>
              <a:rect l="l" t="t" r="r" b="b"/>
              <a:pathLst>
                <a:path w="10444" h="6468" extrusionOk="0">
                  <a:moveTo>
                    <a:pt x="2398" y="0"/>
                  </a:moveTo>
                  <a:cubicBezTo>
                    <a:pt x="1237" y="134"/>
                    <a:pt x="648" y="761"/>
                    <a:pt x="343" y="1427"/>
                  </a:cubicBezTo>
                  <a:cubicBezTo>
                    <a:pt x="1" y="2169"/>
                    <a:pt x="1" y="2987"/>
                    <a:pt x="305" y="3748"/>
                  </a:cubicBezTo>
                  <a:lnTo>
                    <a:pt x="1446" y="6467"/>
                  </a:lnTo>
                  <a:cubicBezTo>
                    <a:pt x="1694" y="6467"/>
                    <a:pt x="1903" y="6467"/>
                    <a:pt x="2169" y="6448"/>
                  </a:cubicBezTo>
                  <a:lnTo>
                    <a:pt x="762" y="3253"/>
                  </a:lnTo>
                  <a:cubicBezTo>
                    <a:pt x="533" y="2701"/>
                    <a:pt x="572" y="2093"/>
                    <a:pt x="933" y="1598"/>
                  </a:cubicBezTo>
                  <a:cubicBezTo>
                    <a:pt x="1256" y="1123"/>
                    <a:pt x="1808" y="856"/>
                    <a:pt x="2378" y="856"/>
                  </a:cubicBezTo>
                  <a:lnTo>
                    <a:pt x="8674" y="856"/>
                  </a:lnTo>
                  <a:cubicBezTo>
                    <a:pt x="9245" y="856"/>
                    <a:pt x="9797" y="1123"/>
                    <a:pt x="10139" y="1560"/>
                  </a:cubicBezTo>
                  <a:cubicBezTo>
                    <a:pt x="10291" y="1788"/>
                    <a:pt x="10386" y="2036"/>
                    <a:pt x="10443" y="2283"/>
                  </a:cubicBezTo>
                  <a:cubicBezTo>
                    <a:pt x="10443" y="1655"/>
                    <a:pt x="10139" y="1180"/>
                    <a:pt x="9721" y="837"/>
                  </a:cubicBezTo>
                  <a:cubicBezTo>
                    <a:pt x="9131" y="286"/>
                    <a:pt x="8313" y="0"/>
                    <a:pt x="7514" y="0"/>
                  </a:cubicBezTo>
                  <a:close/>
                </a:path>
              </a:pathLst>
            </a:custGeom>
            <a:solidFill>
              <a:srgbClr val="D386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90;p38">
              <a:extLst>
                <a:ext uri="{FF2B5EF4-FFF2-40B4-BE49-F238E27FC236}">
                  <a16:creationId xmlns:a16="http://schemas.microsoft.com/office/drawing/2014/main" id="{F72FE25A-F9E0-43C1-90C0-1405E0951A87}"/>
                </a:ext>
              </a:extLst>
            </p:cNvPr>
            <p:cNvSpPr/>
            <p:nvPr/>
          </p:nvSpPr>
          <p:spPr>
            <a:xfrm>
              <a:off x="798750" y="4163375"/>
              <a:ext cx="105600" cy="97625"/>
            </a:xfrm>
            <a:custGeom>
              <a:avLst/>
              <a:gdLst/>
              <a:ahLst/>
              <a:cxnLst/>
              <a:rect l="l" t="t" r="r" b="b"/>
              <a:pathLst>
                <a:path w="4224" h="3905" extrusionOk="0">
                  <a:moveTo>
                    <a:pt x="1293" y="1"/>
                  </a:moveTo>
                  <a:cubicBezTo>
                    <a:pt x="1018" y="1"/>
                    <a:pt x="773" y="81"/>
                    <a:pt x="590" y="252"/>
                  </a:cubicBezTo>
                  <a:cubicBezTo>
                    <a:pt x="1" y="766"/>
                    <a:pt x="191" y="1983"/>
                    <a:pt x="1047" y="2915"/>
                  </a:cubicBezTo>
                  <a:cubicBezTo>
                    <a:pt x="1612" y="3557"/>
                    <a:pt x="2324" y="3905"/>
                    <a:pt x="2908" y="3905"/>
                  </a:cubicBezTo>
                  <a:cubicBezTo>
                    <a:pt x="3190" y="3905"/>
                    <a:pt x="3442" y="3824"/>
                    <a:pt x="3634" y="3657"/>
                  </a:cubicBezTo>
                  <a:cubicBezTo>
                    <a:pt x="4223" y="3125"/>
                    <a:pt x="4033" y="1907"/>
                    <a:pt x="3177" y="994"/>
                  </a:cubicBezTo>
                  <a:cubicBezTo>
                    <a:pt x="2596" y="361"/>
                    <a:pt x="1875" y="1"/>
                    <a:pt x="1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391;p38">
              <a:extLst>
                <a:ext uri="{FF2B5EF4-FFF2-40B4-BE49-F238E27FC236}">
                  <a16:creationId xmlns:a16="http://schemas.microsoft.com/office/drawing/2014/main" id="{A717841D-F260-A833-8109-B60A929FF6B0}"/>
                </a:ext>
              </a:extLst>
            </p:cNvPr>
            <p:cNvSpPr/>
            <p:nvPr/>
          </p:nvSpPr>
          <p:spPr>
            <a:xfrm>
              <a:off x="854875" y="4433575"/>
              <a:ext cx="391375" cy="29525"/>
            </a:xfrm>
            <a:custGeom>
              <a:avLst/>
              <a:gdLst/>
              <a:ahLst/>
              <a:cxnLst/>
              <a:rect l="l" t="t" r="r" b="b"/>
              <a:pathLst>
                <a:path w="15655" h="1181" extrusionOk="0">
                  <a:moveTo>
                    <a:pt x="7837" y="1"/>
                  </a:moveTo>
                  <a:cubicBezTo>
                    <a:pt x="3500" y="1"/>
                    <a:pt x="0" y="267"/>
                    <a:pt x="0" y="591"/>
                  </a:cubicBezTo>
                  <a:cubicBezTo>
                    <a:pt x="0" y="933"/>
                    <a:pt x="3500" y="1180"/>
                    <a:pt x="7837" y="1180"/>
                  </a:cubicBezTo>
                  <a:cubicBezTo>
                    <a:pt x="12154" y="1180"/>
                    <a:pt x="15654" y="933"/>
                    <a:pt x="15654" y="591"/>
                  </a:cubicBezTo>
                  <a:cubicBezTo>
                    <a:pt x="15654" y="248"/>
                    <a:pt x="12154" y="1"/>
                    <a:pt x="7837" y="1"/>
                  </a:cubicBezTo>
                  <a:close/>
                </a:path>
              </a:pathLst>
            </a:custGeom>
            <a:solidFill>
              <a:srgbClr val="D6AE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92;p38">
              <a:extLst>
                <a:ext uri="{FF2B5EF4-FFF2-40B4-BE49-F238E27FC236}">
                  <a16:creationId xmlns:a16="http://schemas.microsoft.com/office/drawing/2014/main" id="{06B6F38C-79A6-9B5A-514A-B6BB23741FA5}"/>
                </a:ext>
              </a:extLst>
            </p:cNvPr>
            <p:cNvSpPr/>
            <p:nvPr/>
          </p:nvSpPr>
          <p:spPr>
            <a:xfrm>
              <a:off x="872925" y="4204850"/>
              <a:ext cx="354775" cy="243500"/>
            </a:xfrm>
            <a:custGeom>
              <a:avLst/>
              <a:gdLst/>
              <a:ahLst/>
              <a:cxnLst/>
              <a:rect l="l" t="t" r="r" b="b"/>
              <a:pathLst>
                <a:path w="14191" h="9740" extrusionOk="0">
                  <a:moveTo>
                    <a:pt x="5232" y="1"/>
                  </a:moveTo>
                  <a:cubicBezTo>
                    <a:pt x="2968" y="1"/>
                    <a:pt x="1028" y="1637"/>
                    <a:pt x="667" y="3900"/>
                  </a:cubicBezTo>
                  <a:lnTo>
                    <a:pt x="267" y="6468"/>
                  </a:lnTo>
                  <a:cubicBezTo>
                    <a:pt x="1" y="8199"/>
                    <a:pt x="1332" y="9740"/>
                    <a:pt x="3063" y="9740"/>
                  </a:cubicBezTo>
                  <a:lnTo>
                    <a:pt x="11109" y="9740"/>
                  </a:lnTo>
                  <a:cubicBezTo>
                    <a:pt x="12859" y="9740"/>
                    <a:pt x="14190" y="8161"/>
                    <a:pt x="13905" y="6468"/>
                  </a:cubicBezTo>
                  <a:lnTo>
                    <a:pt x="13563" y="3900"/>
                  </a:lnTo>
                  <a:cubicBezTo>
                    <a:pt x="13201" y="1656"/>
                    <a:pt x="11280" y="1"/>
                    <a:pt x="8998" y="1"/>
                  </a:cubicBezTo>
                  <a:close/>
                </a:path>
              </a:pathLst>
            </a:custGeom>
            <a:solidFill>
              <a:srgbClr val="196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93;p38">
              <a:extLst>
                <a:ext uri="{FF2B5EF4-FFF2-40B4-BE49-F238E27FC236}">
                  <a16:creationId xmlns:a16="http://schemas.microsoft.com/office/drawing/2014/main" id="{FA760864-8697-C635-3CD5-0E11D66B1D33}"/>
                </a:ext>
              </a:extLst>
            </p:cNvPr>
            <p:cNvSpPr/>
            <p:nvPr/>
          </p:nvSpPr>
          <p:spPr>
            <a:xfrm>
              <a:off x="885300" y="4071250"/>
              <a:ext cx="320525" cy="217325"/>
            </a:xfrm>
            <a:custGeom>
              <a:avLst/>
              <a:gdLst/>
              <a:ahLst/>
              <a:cxnLst/>
              <a:rect l="l" t="t" r="r" b="b"/>
              <a:pathLst>
                <a:path w="12821" h="8693" extrusionOk="0">
                  <a:moveTo>
                    <a:pt x="9606" y="1351"/>
                  </a:moveTo>
                  <a:cubicBezTo>
                    <a:pt x="10177" y="1351"/>
                    <a:pt x="10709" y="1636"/>
                    <a:pt x="11032" y="2130"/>
                  </a:cubicBezTo>
                  <a:cubicBezTo>
                    <a:pt x="11375" y="2606"/>
                    <a:pt x="11413" y="3196"/>
                    <a:pt x="11185" y="3747"/>
                  </a:cubicBezTo>
                  <a:lnTo>
                    <a:pt x="9739" y="7076"/>
                  </a:lnTo>
                  <a:lnTo>
                    <a:pt x="6429" y="7342"/>
                  </a:lnTo>
                  <a:lnTo>
                    <a:pt x="3120" y="7076"/>
                  </a:lnTo>
                  <a:lnTo>
                    <a:pt x="1674" y="3747"/>
                  </a:lnTo>
                  <a:cubicBezTo>
                    <a:pt x="1427" y="3215"/>
                    <a:pt x="1484" y="2625"/>
                    <a:pt x="1807" y="2130"/>
                  </a:cubicBezTo>
                  <a:cubicBezTo>
                    <a:pt x="2131" y="1636"/>
                    <a:pt x="2644" y="1351"/>
                    <a:pt x="3234" y="1351"/>
                  </a:cubicBezTo>
                  <a:close/>
                  <a:moveTo>
                    <a:pt x="3215" y="0"/>
                  </a:moveTo>
                  <a:cubicBezTo>
                    <a:pt x="2169" y="0"/>
                    <a:pt x="1218" y="514"/>
                    <a:pt x="647" y="1389"/>
                  </a:cubicBezTo>
                  <a:cubicBezTo>
                    <a:pt x="76" y="2245"/>
                    <a:pt x="0" y="3329"/>
                    <a:pt x="419" y="4280"/>
                  </a:cubicBezTo>
                  <a:lnTo>
                    <a:pt x="2188" y="8350"/>
                  </a:lnTo>
                  <a:lnTo>
                    <a:pt x="6429" y="8693"/>
                  </a:lnTo>
                  <a:lnTo>
                    <a:pt x="10614" y="8350"/>
                  </a:lnTo>
                  <a:lnTo>
                    <a:pt x="12402" y="4280"/>
                  </a:lnTo>
                  <a:cubicBezTo>
                    <a:pt x="12820" y="3329"/>
                    <a:pt x="12725" y="2264"/>
                    <a:pt x="12155" y="1389"/>
                  </a:cubicBezTo>
                  <a:cubicBezTo>
                    <a:pt x="11584" y="533"/>
                    <a:pt x="10633" y="0"/>
                    <a:pt x="9587" y="0"/>
                  </a:cubicBezTo>
                  <a:close/>
                </a:path>
              </a:pathLst>
            </a:custGeom>
            <a:solidFill>
              <a:srgbClr val="196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94;p38">
              <a:extLst>
                <a:ext uri="{FF2B5EF4-FFF2-40B4-BE49-F238E27FC236}">
                  <a16:creationId xmlns:a16="http://schemas.microsoft.com/office/drawing/2014/main" id="{03636870-A46E-E6C0-9562-01BFC7421D17}"/>
                </a:ext>
              </a:extLst>
            </p:cNvPr>
            <p:cNvSpPr/>
            <p:nvPr/>
          </p:nvSpPr>
          <p:spPr>
            <a:xfrm>
              <a:off x="872925" y="4203900"/>
              <a:ext cx="324825" cy="243975"/>
            </a:xfrm>
            <a:custGeom>
              <a:avLst/>
              <a:gdLst/>
              <a:ahLst/>
              <a:cxnLst/>
              <a:rect l="l" t="t" r="r" b="b"/>
              <a:pathLst>
                <a:path w="12993" h="9759" extrusionOk="0">
                  <a:moveTo>
                    <a:pt x="5232" y="1"/>
                  </a:moveTo>
                  <a:cubicBezTo>
                    <a:pt x="2968" y="1"/>
                    <a:pt x="1028" y="1656"/>
                    <a:pt x="667" y="3900"/>
                  </a:cubicBezTo>
                  <a:lnTo>
                    <a:pt x="267" y="6468"/>
                  </a:lnTo>
                  <a:cubicBezTo>
                    <a:pt x="1" y="8199"/>
                    <a:pt x="1332" y="9759"/>
                    <a:pt x="3063" y="9759"/>
                  </a:cubicBezTo>
                  <a:lnTo>
                    <a:pt x="11109" y="9759"/>
                  </a:lnTo>
                  <a:cubicBezTo>
                    <a:pt x="11851" y="9759"/>
                    <a:pt x="12478" y="9492"/>
                    <a:pt x="12992" y="9036"/>
                  </a:cubicBezTo>
                  <a:lnTo>
                    <a:pt x="12992" y="9036"/>
                  </a:lnTo>
                  <a:cubicBezTo>
                    <a:pt x="12450" y="9060"/>
                    <a:pt x="11925" y="9073"/>
                    <a:pt x="11418" y="9073"/>
                  </a:cubicBezTo>
                  <a:cubicBezTo>
                    <a:pt x="6462" y="9073"/>
                    <a:pt x="3263" y="7886"/>
                    <a:pt x="3539" y="5384"/>
                  </a:cubicBezTo>
                  <a:cubicBezTo>
                    <a:pt x="3824" y="2987"/>
                    <a:pt x="5060" y="952"/>
                    <a:pt x="5764" y="1"/>
                  </a:cubicBezTo>
                  <a:close/>
                </a:path>
              </a:pathLst>
            </a:custGeom>
            <a:solidFill>
              <a:srgbClr val="0C3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95;p38">
              <a:extLst>
                <a:ext uri="{FF2B5EF4-FFF2-40B4-BE49-F238E27FC236}">
                  <a16:creationId xmlns:a16="http://schemas.microsoft.com/office/drawing/2014/main" id="{B49A572F-AB32-92F8-6761-34533B16A30A}"/>
                </a:ext>
              </a:extLst>
            </p:cNvPr>
            <p:cNvSpPr/>
            <p:nvPr/>
          </p:nvSpPr>
          <p:spPr>
            <a:xfrm>
              <a:off x="908600" y="4084075"/>
              <a:ext cx="260600" cy="161700"/>
            </a:xfrm>
            <a:custGeom>
              <a:avLst/>
              <a:gdLst/>
              <a:ahLst/>
              <a:cxnLst/>
              <a:rect l="l" t="t" r="r" b="b"/>
              <a:pathLst>
                <a:path w="10424" h="6468" extrusionOk="0">
                  <a:moveTo>
                    <a:pt x="2378" y="1"/>
                  </a:moveTo>
                  <a:cubicBezTo>
                    <a:pt x="1218" y="134"/>
                    <a:pt x="609" y="761"/>
                    <a:pt x="324" y="1427"/>
                  </a:cubicBezTo>
                  <a:cubicBezTo>
                    <a:pt x="0" y="2169"/>
                    <a:pt x="0" y="2987"/>
                    <a:pt x="305" y="3748"/>
                  </a:cubicBezTo>
                  <a:lnTo>
                    <a:pt x="1446" y="6468"/>
                  </a:lnTo>
                  <a:cubicBezTo>
                    <a:pt x="1636" y="6449"/>
                    <a:pt x="1883" y="6449"/>
                    <a:pt x="2112" y="6411"/>
                  </a:cubicBezTo>
                  <a:lnTo>
                    <a:pt x="742" y="3253"/>
                  </a:lnTo>
                  <a:cubicBezTo>
                    <a:pt x="495" y="2702"/>
                    <a:pt x="552" y="2093"/>
                    <a:pt x="913" y="1598"/>
                  </a:cubicBezTo>
                  <a:cubicBezTo>
                    <a:pt x="1237" y="1123"/>
                    <a:pt x="1788" y="857"/>
                    <a:pt x="2359" y="857"/>
                  </a:cubicBezTo>
                  <a:lnTo>
                    <a:pt x="8655" y="857"/>
                  </a:lnTo>
                  <a:cubicBezTo>
                    <a:pt x="9225" y="857"/>
                    <a:pt x="9777" y="1123"/>
                    <a:pt x="10100" y="1560"/>
                  </a:cubicBezTo>
                  <a:cubicBezTo>
                    <a:pt x="10272" y="1789"/>
                    <a:pt x="10367" y="2036"/>
                    <a:pt x="10424" y="2283"/>
                  </a:cubicBezTo>
                  <a:cubicBezTo>
                    <a:pt x="10424" y="1655"/>
                    <a:pt x="10100" y="1180"/>
                    <a:pt x="9701" y="838"/>
                  </a:cubicBezTo>
                  <a:cubicBezTo>
                    <a:pt x="9111" y="286"/>
                    <a:pt x="8293" y="1"/>
                    <a:pt x="7495" y="1"/>
                  </a:cubicBezTo>
                  <a:close/>
                </a:path>
              </a:pathLst>
            </a:custGeom>
            <a:solidFill>
              <a:srgbClr val="0C3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96;p38">
              <a:extLst>
                <a:ext uri="{FF2B5EF4-FFF2-40B4-BE49-F238E27FC236}">
                  <a16:creationId xmlns:a16="http://schemas.microsoft.com/office/drawing/2014/main" id="{8DC7B127-1E36-AD7C-83D5-C08215548230}"/>
                </a:ext>
              </a:extLst>
            </p:cNvPr>
            <p:cNvSpPr/>
            <p:nvPr/>
          </p:nvSpPr>
          <p:spPr>
            <a:xfrm>
              <a:off x="1082650" y="4236500"/>
              <a:ext cx="106050" cy="97575"/>
            </a:xfrm>
            <a:custGeom>
              <a:avLst/>
              <a:gdLst/>
              <a:ahLst/>
              <a:cxnLst/>
              <a:rect l="l" t="t" r="r" b="b"/>
              <a:pathLst>
                <a:path w="4242" h="3903" extrusionOk="0">
                  <a:moveTo>
                    <a:pt x="1338" y="0"/>
                  </a:moveTo>
                  <a:cubicBezTo>
                    <a:pt x="1055" y="0"/>
                    <a:pt x="801" y="83"/>
                    <a:pt x="609" y="257"/>
                  </a:cubicBezTo>
                  <a:cubicBezTo>
                    <a:pt x="0" y="770"/>
                    <a:pt x="190" y="1987"/>
                    <a:pt x="1046" y="2919"/>
                  </a:cubicBezTo>
                  <a:cubicBezTo>
                    <a:pt x="1606" y="3556"/>
                    <a:pt x="2312" y="3903"/>
                    <a:pt x="2899" y="3903"/>
                  </a:cubicBezTo>
                  <a:cubicBezTo>
                    <a:pt x="3189" y="3903"/>
                    <a:pt x="3451" y="3818"/>
                    <a:pt x="3652" y="3642"/>
                  </a:cubicBezTo>
                  <a:cubicBezTo>
                    <a:pt x="4242" y="3129"/>
                    <a:pt x="4051" y="1911"/>
                    <a:pt x="3196" y="979"/>
                  </a:cubicBezTo>
                  <a:cubicBezTo>
                    <a:pt x="2632" y="352"/>
                    <a:pt x="1922" y="0"/>
                    <a:pt x="13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1397;p38">
            <a:extLst>
              <a:ext uri="{FF2B5EF4-FFF2-40B4-BE49-F238E27FC236}">
                <a16:creationId xmlns:a16="http://schemas.microsoft.com/office/drawing/2014/main" id="{8AE63892-0C82-6848-4ACA-C2A52B06FDB5}"/>
              </a:ext>
            </a:extLst>
          </p:cNvPr>
          <p:cNvGrpSpPr/>
          <p:nvPr/>
        </p:nvGrpSpPr>
        <p:grpSpPr>
          <a:xfrm>
            <a:off x="1187868" y="3438474"/>
            <a:ext cx="2962600" cy="773204"/>
            <a:chOff x="2302975" y="3862809"/>
            <a:chExt cx="2962600" cy="773204"/>
          </a:xfrm>
        </p:grpSpPr>
        <p:sp>
          <p:nvSpPr>
            <p:cNvPr id="30" name="Google Shape;1398;p38">
              <a:extLst>
                <a:ext uri="{FF2B5EF4-FFF2-40B4-BE49-F238E27FC236}">
                  <a16:creationId xmlns:a16="http://schemas.microsoft.com/office/drawing/2014/main" id="{EBB67CA1-7D24-A27D-5C49-69E5DD1D3977}"/>
                </a:ext>
              </a:extLst>
            </p:cNvPr>
            <p:cNvSpPr/>
            <p:nvPr/>
          </p:nvSpPr>
          <p:spPr>
            <a:xfrm>
              <a:off x="2303000" y="4571988"/>
              <a:ext cx="2962542" cy="64025"/>
            </a:xfrm>
            <a:custGeom>
              <a:avLst/>
              <a:gdLst/>
              <a:ahLst/>
              <a:cxnLst/>
              <a:rect l="l" t="t" r="r" b="b"/>
              <a:pathLst>
                <a:path w="100990" h="2561" extrusionOk="0">
                  <a:moveTo>
                    <a:pt x="50495" y="1"/>
                  </a:moveTo>
                  <a:cubicBezTo>
                    <a:pt x="22611" y="1"/>
                    <a:pt x="1" y="561"/>
                    <a:pt x="1" y="1275"/>
                  </a:cubicBezTo>
                  <a:cubicBezTo>
                    <a:pt x="1" y="1977"/>
                    <a:pt x="22611" y="2561"/>
                    <a:pt x="50495" y="2561"/>
                  </a:cubicBezTo>
                  <a:cubicBezTo>
                    <a:pt x="78380" y="2561"/>
                    <a:pt x="100990" y="1989"/>
                    <a:pt x="100990" y="1275"/>
                  </a:cubicBezTo>
                  <a:cubicBezTo>
                    <a:pt x="100990" y="561"/>
                    <a:pt x="78380" y="1"/>
                    <a:pt x="50495" y="1"/>
                  </a:cubicBezTo>
                  <a:close/>
                </a:path>
              </a:pathLst>
            </a:custGeom>
            <a:solidFill>
              <a:srgbClr val="D6AE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1399;p38">
              <a:extLst>
                <a:ext uri="{FF2B5EF4-FFF2-40B4-BE49-F238E27FC236}">
                  <a16:creationId xmlns:a16="http://schemas.microsoft.com/office/drawing/2014/main" id="{B595948B-1CA4-BA93-147D-047709B2E7BE}"/>
                </a:ext>
              </a:extLst>
            </p:cNvPr>
            <p:cNvGrpSpPr/>
            <p:nvPr/>
          </p:nvGrpSpPr>
          <p:grpSpPr>
            <a:xfrm>
              <a:off x="2302975" y="3862809"/>
              <a:ext cx="2962600" cy="741200"/>
              <a:chOff x="4183850" y="3669409"/>
              <a:chExt cx="2962600" cy="741200"/>
            </a:xfrm>
          </p:grpSpPr>
          <p:grpSp>
            <p:nvGrpSpPr>
              <p:cNvPr id="32" name="Google Shape;1400;p38">
                <a:extLst>
                  <a:ext uri="{FF2B5EF4-FFF2-40B4-BE49-F238E27FC236}">
                    <a16:creationId xmlns:a16="http://schemas.microsoft.com/office/drawing/2014/main" id="{0337571B-F0D5-176A-9870-75101AD89306}"/>
                  </a:ext>
                </a:extLst>
              </p:cNvPr>
              <p:cNvGrpSpPr/>
              <p:nvPr/>
            </p:nvGrpSpPr>
            <p:grpSpPr>
              <a:xfrm>
                <a:off x="4183850" y="3669409"/>
                <a:ext cx="2962600" cy="741200"/>
                <a:chOff x="4183850" y="3421375"/>
                <a:chExt cx="2962600" cy="741200"/>
              </a:xfrm>
            </p:grpSpPr>
            <p:sp>
              <p:nvSpPr>
                <p:cNvPr id="35" name="Google Shape;1401;p38">
                  <a:extLst>
                    <a:ext uri="{FF2B5EF4-FFF2-40B4-BE49-F238E27FC236}">
                      <a16:creationId xmlns:a16="http://schemas.microsoft.com/office/drawing/2014/main" id="{F7FF56D1-FBE9-795B-BCE1-B590EBC3A5D5}"/>
                    </a:ext>
                  </a:extLst>
                </p:cNvPr>
                <p:cNvSpPr/>
                <p:nvPr/>
              </p:nvSpPr>
              <p:spPr>
                <a:xfrm>
                  <a:off x="4183850" y="3761900"/>
                  <a:ext cx="1482950" cy="61650"/>
                </a:xfrm>
                <a:custGeom>
                  <a:avLst/>
                  <a:gdLst/>
                  <a:ahLst/>
                  <a:cxnLst/>
                  <a:rect l="l" t="t" r="r" b="b"/>
                  <a:pathLst>
                    <a:path w="59318" h="2466" extrusionOk="0">
                      <a:moveTo>
                        <a:pt x="1250" y="1"/>
                      </a:moveTo>
                      <a:cubicBezTo>
                        <a:pt x="572" y="1"/>
                        <a:pt x="24" y="548"/>
                        <a:pt x="24" y="1239"/>
                      </a:cubicBezTo>
                      <a:cubicBezTo>
                        <a:pt x="0" y="1917"/>
                        <a:pt x="572" y="2465"/>
                        <a:pt x="1250" y="2465"/>
                      </a:cubicBezTo>
                      <a:lnTo>
                        <a:pt x="59317" y="2465"/>
                      </a:lnTo>
                      <a:lnTo>
                        <a:pt x="59317" y="1"/>
                      </a:lnTo>
                      <a:close/>
                    </a:path>
                  </a:pathLst>
                </a:custGeom>
                <a:solidFill>
                  <a:srgbClr val="97B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02;p38">
                  <a:extLst>
                    <a:ext uri="{FF2B5EF4-FFF2-40B4-BE49-F238E27FC236}">
                      <a16:creationId xmlns:a16="http://schemas.microsoft.com/office/drawing/2014/main" id="{DAD9304E-F949-150B-FF3A-F74523B46A61}"/>
                    </a:ext>
                  </a:extLst>
                </p:cNvPr>
                <p:cNvSpPr/>
                <p:nvPr/>
              </p:nvSpPr>
              <p:spPr>
                <a:xfrm>
                  <a:off x="4455900" y="3421375"/>
                  <a:ext cx="125925" cy="741200"/>
                </a:xfrm>
                <a:custGeom>
                  <a:avLst/>
                  <a:gdLst/>
                  <a:ahLst/>
                  <a:cxnLst/>
                  <a:rect l="l" t="t" r="r" b="b"/>
                  <a:pathLst>
                    <a:path w="5037" h="29648" extrusionOk="0">
                      <a:moveTo>
                        <a:pt x="2513" y="1"/>
                      </a:moveTo>
                      <a:cubicBezTo>
                        <a:pt x="1132" y="1"/>
                        <a:pt x="1" y="1132"/>
                        <a:pt x="1" y="2513"/>
                      </a:cubicBezTo>
                      <a:lnTo>
                        <a:pt x="1" y="27135"/>
                      </a:lnTo>
                      <a:cubicBezTo>
                        <a:pt x="1" y="28504"/>
                        <a:pt x="1132" y="29647"/>
                        <a:pt x="2513" y="29647"/>
                      </a:cubicBezTo>
                      <a:cubicBezTo>
                        <a:pt x="3906" y="29647"/>
                        <a:pt x="5037" y="28516"/>
                        <a:pt x="5037" y="27135"/>
                      </a:cubicBezTo>
                      <a:lnTo>
                        <a:pt x="5037" y="2513"/>
                      </a:lnTo>
                      <a:cubicBezTo>
                        <a:pt x="5037" y="1132"/>
                        <a:pt x="3906" y="1"/>
                        <a:pt x="2513" y="1"/>
                      </a:cubicBezTo>
                      <a:close/>
                    </a:path>
                  </a:pathLst>
                </a:custGeom>
                <a:solidFill>
                  <a:srgbClr val="196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03;p38">
                  <a:extLst>
                    <a:ext uri="{FF2B5EF4-FFF2-40B4-BE49-F238E27FC236}">
                      <a16:creationId xmlns:a16="http://schemas.microsoft.com/office/drawing/2014/main" id="{57EE8710-7BDD-19E5-872C-C7A1B039F725}"/>
                    </a:ext>
                  </a:extLst>
                </p:cNvPr>
                <p:cNvSpPr/>
                <p:nvPr/>
              </p:nvSpPr>
              <p:spPr>
                <a:xfrm>
                  <a:off x="4455900" y="3961625"/>
                  <a:ext cx="125925" cy="200650"/>
                </a:xfrm>
                <a:custGeom>
                  <a:avLst/>
                  <a:gdLst/>
                  <a:ahLst/>
                  <a:cxnLst/>
                  <a:rect l="l" t="t" r="r" b="b"/>
                  <a:pathLst>
                    <a:path w="5037" h="8026" extrusionOk="0">
                      <a:moveTo>
                        <a:pt x="1" y="1"/>
                      </a:moveTo>
                      <a:lnTo>
                        <a:pt x="1" y="5513"/>
                      </a:lnTo>
                      <a:cubicBezTo>
                        <a:pt x="1" y="6894"/>
                        <a:pt x="1132" y="8025"/>
                        <a:pt x="2513" y="8025"/>
                      </a:cubicBezTo>
                      <a:cubicBezTo>
                        <a:pt x="3906" y="8025"/>
                        <a:pt x="5037" y="6894"/>
                        <a:pt x="5037" y="5513"/>
                      </a:cubicBezTo>
                      <a:lnTo>
                        <a:pt x="5037" y="1"/>
                      </a:lnTo>
                      <a:cubicBezTo>
                        <a:pt x="5037" y="1382"/>
                        <a:pt x="3906" y="2513"/>
                        <a:pt x="2513" y="2513"/>
                      </a:cubicBezTo>
                      <a:cubicBezTo>
                        <a:pt x="1132" y="2513"/>
                        <a:pt x="1" y="1382"/>
                        <a:pt x="1" y="1"/>
                      </a:cubicBezTo>
                      <a:close/>
                    </a:path>
                  </a:pathLst>
                </a:custGeom>
                <a:solidFill>
                  <a:srgbClr val="0C3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04;p38">
                  <a:extLst>
                    <a:ext uri="{FF2B5EF4-FFF2-40B4-BE49-F238E27FC236}">
                      <a16:creationId xmlns:a16="http://schemas.microsoft.com/office/drawing/2014/main" id="{4829996C-90C5-DFD0-30E1-01C69CB7F679}"/>
                    </a:ext>
                  </a:extLst>
                </p:cNvPr>
                <p:cNvSpPr/>
                <p:nvPr/>
              </p:nvSpPr>
              <p:spPr>
                <a:xfrm>
                  <a:off x="4366000" y="3526450"/>
                  <a:ext cx="89925" cy="531350"/>
                </a:xfrm>
                <a:custGeom>
                  <a:avLst/>
                  <a:gdLst/>
                  <a:ahLst/>
                  <a:cxnLst/>
                  <a:rect l="l" t="t" r="r" b="b"/>
                  <a:pathLst>
                    <a:path w="3597" h="21254" extrusionOk="0">
                      <a:moveTo>
                        <a:pt x="1799" y="1"/>
                      </a:moveTo>
                      <a:cubicBezTo>
                        <a:pt x="799" y="1"/>
                        <a:pt x="1" y="810"/>
                        <a:pt x="1" y="1799"/>
                      </a:cubicBezTo>
                      <a:lnTo>
                        <a:pt x="1" y="19444"/>
                      </a:lnTo>
                      <a:cubicBezTo>
                        <a:pt x="1" y="20432"/>
                        <a:pt x="799" y="21253"/>
                        <a:pt x="1799" y="21253"/>
                      </a:cubicBezTo>
                      <a:cubicBezTo>
                        <a:pt x="2799" y="21253"/>
                        <a:pt x="3597" y="20432"/>
                        <a:pt x="3597" y="19444"/>
                      </a:cubicBezTo>
                      <a:lnTo>
                        <a:pt x="3597" y="1799"/>
                      </a:lnTo>
                      <a:cubicBezTo>
                        <a:pt x="3597" y="798"/>
                        <a:pt x="2775" y="1"/>
                        <a:pt x="1799" y="1"/>
                      </a:cubicBezTo>
                      <a:close/>
                    </a:path>
                  </a:pathLst>
                </a:custGeom>
                <a:solidFill>
                  <a:srgbClr val="1350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05;p38">
                  <a:extLst>
                    <a:ext uri="{FF2B5EF4-FFF2-40B4-BE49-F238E27FC236}">
                      <a16:creationId xmlns:a16="http://schemas.microsoft.com/office/drawing/2014/main" id="{1952B4A6-0B38-2AFA-8516-C7A6D795D697}"/>
                    </a:ext>
                  </a:extLst>
                </p:cNvPr>
                <p:cNvSpPr/>
                <p:nvPr/>
              </p:nvSpPr>
              <p:spPr>
                <a:xfrm>
                  <a:off x="4366000" y="3913700"/>
                  <a:ext cx="89925" cy="143500"/>
                </a:xfrm>
                <a:custGeom>
                  <a:avLst/>
                  <a:gdLst/>
                  <a:ahLst/>
                  <a:cxnLst/>
                  <a:rect l="l" t="t" r="r" b="b"/>
                  <a:pathLst>
                    <a:path w="3597" h="5740" extrusionOk="0">
                      <a:moveTo>
                        <a:pt x="1" y="1"/>
                      </a:moveTo>
                      <a:lnTo>
                        <a:pt x="1" y="3942"/>
                      </a:lnTo>
                      <a:cubicBezTo>
                        <a:pt x="1" y="4930"/>
                        <a:pt x="811" y="5740"/>
                        <a:pt x="1799" y="5740"/>
                      </a:cubicBezTo>
                      <a:cubicBezTo>
                        <a:pt x="2775" y="5740"/>
                        <a:pt x="3597" y="4942"/>
                        <a:pt x="3597" y="3942"/>
                      </a:cubicBezTo>
                      <a:lnTo>
                        <a:pt x="3597" y="1"/>
                      </a:lnTo>
                      <a:cubicBezTo>
                        <a:pt x="3597" y="977"/>
                        <a:pt x="2799" y="1799"/>
                        <a:pt x="1799" y="1799"/>
                      </a:cubicBezTo>
                      <a:cubicBezTo>
                        <a:pt x="799" y="1799"/>
                        <a:pt x="1" y="1001"/>
                        <a:pt x="1" y="1"/>
                      </a:cubicBezTo>
                      <a:close/>
                    </a:path>
                  </a:pathLst>
                </a:custGeom>
                <a:solidFill>
                  <a:srgbClr val="0729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06;p38">
                  <a:extLst>
                    <a:ext uri="{FF2B5EF4-FFF2-40B4-BE49-F238E27FC236}">
                      <a16:creationId xmlns:a16="http://schemas.microsoft.com/office/drawing/2014/main" id="{F980C9DD-D32B-3B77-CCC8-012F10C05540}"/>
                    </a:ext>
                  </a:extLst>
                </p:cNvPr>
                <p:cNvSpPr/>
                <p:nvPr/>
              </p:nvSpPr>
              <p:spPr>
                <a:xfrm>
                  <a:off x="5642950" y="3761900"/>
                  <a:ext cx="1503500" cy="61650"/>
                </a:xfrm>
                <a:custGeom>
                  <a:avLst/>
                  <a:gdLst/>
                  <a:ahLst/>
                  <a:cxnLst/>
                  <a:rect l="l" t="t" r="r" b="b"/>
                  <a:pathLst>
                    <a:path w="60140" h="2466" extrusionOk="0">
                      <a:moveTo>
                        <a:pt x="1" y="1"/>
                      </a:moveTo>
                      <a:lnTo>
                        <a:pt x="1" y="2465"/>
                      </a:lnTo>
                      <a:lnTo>
                        <a:pt x="58901" y="2465"/>
                      </a:lnTo>
                      <a:cubicBezTo>
                        <a:pt x="59591" y="2465"/>
                        <a:pt x="60139" y="1917"/>
                        <a:pt x="60139" y="1239"/>
                      </a:cubicBezTo>
                      <a:cubicBezTo>
                        <a:pt x="60139" y="548"/>
                        <a:pt x="59591" y="1"/>
                        <a:pt x="58901" y="1"/>
                      </a:cubicBezTo>
                      <a:close/>
                    </a:path>
                  </a:pathLst>
                </a:custGeom>
                <a:solidFill>
                  <a:srgbClr val="97B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07;p38">
                  <a:extLst>
                    <a:ext uri="{FF2B5EF4-FFF2-40B4-BE49-F238E27FC236}">
                      <a16:creationId xmlns:a16="http://schemas.microsoft.com/office/drawing/2014/main" id="{A3202D4A-1ED0-9776-8EAA-83F8E616DF25}"/>
                    </a:ext>
                  </a:extLst>
                </p:cNvPr>
                <p:cNvSpPr/>
                <p:nvPr/>
              </p:nvSpPr>
              <p:spPr>
                <a:xfrm>
                  <a:off x="6964850" y="3742250"/>
                  <a:ext cx="64025" cy="102125"/>
                </a:xfrm>
                <a:custGeom>
                  <a:avLst/>
                  <a:gdLst/>
                  <a:ahLst/>
                  <a:cxnLst/>
                  <a:rect l="l" t="t" r="r" b="b"/>
                  <a:pathLst>
                    <a:path w="2561" h="4085" extrusionOk="0">
                      <a:moveTo>
                        <a:pt x="0" y="1"/>
                      </a:moveTo>
                      <a:lnTo>
                        <a:pt x="0" y="4085"/>
                      </a:lnTo>
                      <a:lnTo>
                        <a:pt x="2560" y="4085"/>
                      </a:lnTo>
                      <a:lnTo>
                        <a:pt x="2560" y="1"/>
                      </a:lnTo>
                      <a:close/>
                    </a:path>
                  </a:pathLst>
                </a:custGeom>
                <a:solidFill>
                  <a:srgbClr val="0C3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08;p38">
                  <a:extLst>
                    <a:ext uri="{FF2B5EF4-FFF2-40B4-BE49-F238E27FC236}">
                      <a16:creationId xmlns:a16="http://schemas.microsoft.com/office/drawing/2014/main" id="{536EB8B5-080B-B375-D83A-8CEA1A100B52}"/>
                    </a:ext>
                  </a:extLst>
                </p:cNvPr>
                <p:cNvSpPr/>
                <p:nvPr/>
              </p:nvSpPr>
              <p:spPr>
                <a:xfrm>
                  <a:off x="6748750" y="3421375"/>
                  <a:ext cx="125625" cy="741200"/>
                </a:xfrm>
                <a:custGeom>
                  <a:avLst/>
                  <a:gdLst/>
                  <a:ahLst/>
                  <a:cxnLst/>
                  <a:rect l="l" t="t" r="r" b="b"/>
                  <a:pathLst>
                    <a:path w="5025" h="29648" extrusionOk="0">
                      <a:moveTo>
                        <a:pt x="2513" y="1"/>
                      </a:moveTo>
                      <a:cubicBezTo>
                        <a:pt x="1132" y="1"/>
                        <a:pt x="0" y="1132"/>
                        <a:pt x="0" y="2513"/>
                      </a:cubicBezTo>
                      <a:lnTo>
                        <a:pt x="0" y="27135"/>
                      </a:lnTo>
                      <a:cubicBezTo>
                        <a:pt x="0" y="28516"/>
                        <a:pt x="1132" y="29647"/>
                        <a:pt x="2513" y="29647"/>
                      </a:cubicBezTo>
                      <a:cubicBezTo>
                        <a:pt x="3894" y="29647"/>
                        <a:pt x="5025" y="28504"/>
                        <a:pt x="5025" y="27135"/>
                      </a:cubicBezTo>
                      <a:lnTo>
                        <a:pt x="5025" y="2513"/>
                      </a:lnTo>
                      <a:cubicBezTo>
                        <a:pt x="5025" y="1132"/>
                        <a:pt x="3894" y="1"/>
                        <a:pt x="2513" y="1"/>
                      </a:cubicBezTo>
                      <a:close/>
                    </a:path>
                  </a:pathLst>
                </a:custGeom>
                <a:solidFill>
                  <a:srgbClr val="196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09;p38">
                  <a:extLst>
                    <a:ext uri="{FF2B5EF4-FFF2-40B4-BE49-F238E27FC236}">
                      <a16:creationId xmlns:a16="http://schemas.microsoft.com/office/drawing/2014/main" id="{6EB0C6E1-0ED6-3DCE-4249-0426A7C07C94}"/>
                    </a:ext>
                  </a:extLst>
                </p:cNvPr>
                <p:cNvSpPr/>
                <p:nvPr/>
              </p:nvSpPr>
              <p:spPr>
                <a:xfrm>
                  <a:off x="6748750" y="3961625"/>
                  <a:ext cx="125625" cy="200650"/>
                </a:xfrm>
                <a:custGeom>
                  <a:avLst/>
                  <a:gdLst/>
                  <a:ahLst/>
                  <a:cxnLst/>
                  <a:rect l="l" t="t" r="r" b="b"/>
                  <a:pathLst>
                    <a:path w="5025" h="8026" extrusionOk="0">
                      <a:moveTo>
                        <a:pt x="0" y="1"/>
                      </a:moveTo>
                      <a:lnTo>
                        <a:pt x="0" y="5513"/>
                      </a:lnTo>
                      <a:cubicBezTo>
                        <a:pt x="0" y="6894"/>
                        <a:pt x="1132" y="8025"/>
                        <a:pt x="2513" y="8025"/>
                      </a:cubicBezTo>
                      <a:cubicBezTo>
                        <a:pt x="3894" y="8025"/>
                        <a:pt x="5025" y="6894"/>
                        <a:pt x="5025" y="5513"/>
                      </a:cubicBezTo>
                      <a:lnTo>
                        <a:pt x="5025" y="1"/>
                      </a:lnTo>
                      <a:cubicBezTo>
                        <a:pt x="5025" y="1382"/>
                        <a:pt x="3894" y="2513"/>
                        <a:pt x="2513" y="2513"/>
                      </a:cubicBezTo>
                      <a:cubicBezTo>
                        <a:pt x="1132" y="2513"/>
                        <a:pt x="0" y="1382"/>
                        <a:pt x="0" y="1"/>
                      </a:cubicBezTo>
                      <a:close/>
                    </a:path>
                  </a:pathLst>
                </a:custGeom>
                <a:solidFill>
                  <a:srgbClr val="0C3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1410;p38">
                <a:extLst>
                  <a:ext uri="{FF2B5EF4-FFF2-40B4-BE49-F238E27FC236}">
                    <a16:creationId xmlns:a16="http://schemas.microsoft.com/office/drawing/2014/main" id="{34706331-C93E-E8BF-5CCF-6FCAD4017495}"/>
                  </a:ext>
                </a:extLst>
              </p:cNvPr>
              <p:cNvSpPr/>
              <p:nvPr/>
            </p:nvSpPr>
            <p:spPr>
              <a:xfrm>
                <a:off x="6874650" y="3755050"/>
                <a:ext cx="90225" cy="531350"/>
              </a:xfrm>
              <a:custGeom>
                <a:avLst/>
                <a:gdLst/>
                <a:ahLst/>
                <a:cxnLst/>
                <a:rect l="l" t="t" r="r" b="b"/>
                <a:pathLst>
                  <a:path w="3609" h="21254" extrusionOk="0">
                    <a:moveTo>
                      <a:pt x="1811" y="1"/>
                    </a:moveTo>
                    <a:cubicBezTo>
                      <a:pt x="822" y="1"/>
                      <a:pt x="1" y="798"/>
                      <a:pt x="1" y="1799"/>
                    </a:cubicBezTo>
                    <a:lnTo>
                      <a:pt x="1" y="19444"/>
                    </a:lnTo>
                    <a:cubicBezTo>
                      <a:pt x="1" y="20432"/>
                      <a:pt x="810" y="21253"/>
                      <a:pt x="1811" y="21253"/>
                    </a:cubicBezTo>
                    <a:cubicBezTo>
                      <a:pt x="2787" y="21253"/>
                      <a:pt x="3608" y="20432"/>
                      <a:pt x="3608" y="19444"/>
                    </a:cubicBezTo>
                    <a:lnTo>
                      <a:pt x="3608" y="1799"/>
                    </a:lnTo>
                    <a:cubicBezTo>
                      <a:pt x="3608" y="810"/>
                      <a:pt x="2799" y="1"/>
                      <a:pt x="1811" y="1"/>
                    </a:cubicBezTo>
                    <a:close/>
                  </a:path>
                </a:pathLst>
              </a:custGeom>
              <a:solidFill>
                <a:srgbClr val="1350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11;p38">
                <a:extLst>
                  <a:ext uri="{FF2B5EF4-FFF2-40B4-BE49-F238E27FC236}">
                    <a16:creationId xmlns:a16="http://schemas.microsoft.com/office/drawing/2014/main" id="{FB9C12E4-5353-379D-7CBE-3B0783D8C38A}"/>
                  </a:ext>
                </a:extLst>
              </p:cNvPr>
              <p:cNvSpPr/>
              <p:nvPr/>
            </p:nvSpPr>
            <p:spPr>
              <a:xfrm>
                <a:off x="6874650" y="4161734"/>
                <a:ext cx="90225" cy="143500"/>
              </a:xfrm>
              <a:custGeom>
                <a:avLst/>
                <a:gdLst/>
                <a:ahLst/>
                <a:cxnLst/>
                <a:rect l="l" t="t" r="r" b="b"/>
                <a:pathLst>
                  <a:path w="3609" h="5740" extrusionOk="0">
                    <a:moveTo>
                      <a:pt x="1" y="1"/>
                    </a:moveTo>
                    <a:lnTo>
                      <a:pt x="1" y="3942"/>
                    </a:lnTo>
                    <a:cubicBezTo>
                      <a:pt x="1" y="4942"/>
                      <a:pt x="822" y="5740"/>
                      <a:pt x="1811" y="5740"/>
                    </a:cubicBezTo>
                    <a:cubicBezTo>
                      <a:pt x="2799" y="5740"/>
                      <a:pt x="3608" y="4930"/>
                      <a:pt x="3608" y="3942"/>
                    </a:cubicBezTo>
                    <a:lnTo>
                      <a:pt x="3608" y="1"/>
                    </a:lnTo>
                    <a:cubicBezTo>
                      <a:pt x="3608" y="1001"/>
                      <a:pt x="2787" y="1799"/>
                      <a:pt x="1811" y="1799"/>
                    </a:cubicBezTo>
                    <a:cubicBezTo>
                      <a:pt x="810" y="1799"/>
                      <a:pt x="1" y="977"/>
                      <a:pt x="1" y="1"/>
                    </a:cubicBezTo>
                    <a:close/>
                  </a:path>
                </a:pathLst>
              </a:custGeom>
              <a:solidFill>
                <a:srgbClr val="0729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261492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9" name="Google Shape;1039;p33"/>
          <p:cNvSpPr txBox="1">
            <a:spLocks noGrp="1"/>
          </p:cNvSpPr>
          <p:nvPr>
            <p:ph type="title" idx="3"/>
          </p:nvPr>
        </p:nvSpPr>
        <p:spPr>
          <a:xfrm>
            <a:off x="713250"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Gannt </a:t>
            </a:r>
            <a:r>
              <a:rPr lang="en" b="0" dirty="0"/>
              <a:t>Chart</a:t>
            </a:r>
            <a:endParaRPr b="0" dirty="0"/>
          </a:p>
        </p:txBody>
      </p:sp>
      <p:pic>
        <p:nvPicPr>
          <p:cNvPr id="39" name="Picture 38" descr="Timeline&#10;&#10;Description automatically generated">
            <a:extLst>
              <a:ext uri="{FF2B5EF4-FFF2-40B4-BE49-F238E27FC236}">
                <a16:creationId xmlns:a16="http://schemas.microsoft.com/office/drawing/2014/main" id="{7ADD8B0F-99AD-CEE3-3D5A-8806D6F2F12B}"/>
              </a:ext>
            </a:extLst>
          </p:cNvPr>
          <p:cNvPicPr>
            <a:picLocks noChangeAspect="1"/>
          </p:cNvPicPr>
          <p:nvPr/>
        </p:nvPicPr>
        <p:blipFill>
          <a:blip r:embed="rId3"/>
          <a:stretch>
            <a:fillRect/>
          </a:stretch>
        </p:blipFill>
        <p:spPr>
          <a:xfrm>
            <a:off x="486383" y="991972"/>
            <a:ext cx="8151779" cy="3486672"/>
          </a:xfrm>
          <a:prstGeom prst="rect">
            <a:avLst/>
          </a:prstGeom>
        </p:spPr>
      </p:pic>
    </p:spTree>
    <p:extLst>
      <p:ext uri="{BB962C8B-B14F-4D97-AF65-F5344CB8AC3E}">
        <p14:creationId xmlns:p14="http://schemas.microsoft.com/office/powerpoint/2010/main" val="2105133384"/>
      </p:ext>
    </p:extLst>
  </p:cSld>
  <p:clrMapOvr>
    <a:masterClrMapping/>
  </p:clrMapOvr>
</p:sld>
</file>

<file path=ppt/theme/theme1.xml><?xml version="1.0" encoding="utf-8"?>
<a:theme xmlns:a="http://schemas.openxmlformats.org/drawingml/2006/main" name="Healthy Lifestyle Products MK Plan by Slidesgo">
  <a:themeElements>
    <a:clrScheme name="Simple Light">
      <a:dk1>
        <a:srgbClr val="212121"/>
      </a:dk1>
      <a:lt1>
        <a:srgbClr val="FFFFFF"/>
      </a:lt1>
      <a:dk2>
        <a:srgbClr val="26432E"/>
      </a:dk2>
      <a:lt2>
        <a:srgbClr val="EEEEEE"/>
      </a:lt2>
      <a:accent1>
        <a:srgbClr val="C46E1A"/>
      </a:accent1>
      <a:accent2>
        <a:srgbClr val="ECE7C4"/>
      </a:accent2>
      <a:accent3>
        <a:srgbClr val="5882A6"/>
      </a:accent3>
      <a:accent4>
        <a:srgbClr val="F0C92F"/>
      </a:accent4>
      <a:accent5>
        <a:srgbClr val="F0CACA"/>
      </a:accent5>
      <a:accent6>
        <a:srgbClr val="F8E6E6"/>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391</TotalTime>
  <Words>1439</Words>
  <Application>Microsoft Office PowerPoint</Application>
  <PresentationFormat>On-screen Show (16:9)</PresentationFormat>
  <Paragraphs>152</Paragraphs>
  <Slides>15</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Quicksand Light</vt:lpstr>
      <vt:lpstr>Cascadia Code</vt:lpstr>
      <vt:lpstr>Quicksand Medium</vt:lpstr>
      <vt:lpstr>Quicksand</vt:lpstr>
      <vt:lpstr>Courier New</vt:lpstr>
      <vt:lpstr>Quicksand SemiBold</vt:lpstr>
      <vt:lpstr>Arial</vt:lpstr>
      <vt:lpstr>Khand</vt:lpstr>
      <vt:lpstr>Barlow</vt:lpstr>
      <vt:lpstr>Healthy Lifestyle Products MK Plan by Slidesgo</vt:lpstr>
      <vt:lpstr>FIT TRACKER</vt:lpstr>
      <vt:lpstr>Project Requirements</vt:lpstr>
      <vt:lpstr>Project Requirements</vt:lpstr>
      <vt:lpstr>Project Specifications</vt:lpstr>
      <vt:lpstr>Code Management</vt:lpstr>
      <vt:lpstr>PowerPoint Presentation</vt:lpstr>
      <vt:lpstr>Task Breakdown</vt:lpstr>
      <vt:lpstr>Gantt Chart</vt:lpstr>
      <vt:lpstr>Gannt Chart</vt:lpstr>
      <vt:lpstr>SWOT Analysis</vt:lpstr>
      <vt:lpstr>PowerPoint Presentation</vt:lpstr>
      <vt:lpstr>Assessing Object-Oriented Design Quality</vt:lpstr>
      <vt:lpstr>TECHNIQUES</vt:lpstr>
      <vt:lpstr>PRINCIPLES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 TRACKER</dc:title>
  <cp:lastModifiedBy>Bogdan Tatu</cp:lastModifiedBy>
  <cp:revision>46</cp:revision>
  <dcterms:modified xsi:type="dcterms:W3CDTF">2023-09-07T11:17:16Z</dcterms:modified>
</cp:coreProperties>
</file>