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0A19BA39-B681-4906-BF92-D457D1FCCF22}"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47EE5BD6-94DF-477D-872B-B31F4E8A5048}"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Key-logger and security</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Mohamed Thoufeeq M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5" descr=""/>
          <p:cNvPicPr/>
          <p:nvPr/>
        </p:nvPicPr>
        <p:blipFill>
          <a:blip r:embed="rId1"/>
          <a:stretch/>
        </p:blipFill>
        <p:spPr>
          <a:xfrm>
            <a:off x="1496160" y="1385640"/>
            <a:ext cx="8834040" cy="4949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44</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2024-04-04T12:01:42Z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