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https://www.pantechsolutions.net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https://www.pantechsolutions.net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https://gopichandrakesan.com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https://www.pantechsolutions.net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Hematovision Advance Blood Cell Classification Using Transfer Learning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Directions and Clinical Impact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real-time diagnostic tools can facilitate rapid blood analysis in clinical settings.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Further research aims to expand the dataset and include rare blood cell types for comprehensive classification.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blood cell classification can significantly improve diagnostic speed and accuracy in healthcare.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[Insert relevant references here, such as key papers on Hematovision, transfer learning, and blood cell classification]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second bullet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Hematovision and Blood Cell Classification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Hematovision is an advanced system designed for accurate blood cell analysis and classification.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classification of blood cells is crucial for diagnosing various hematological disorders.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offers a promising approach to enhance classification accuracy with limited labeled data.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Blood Cell Classification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Accurate blood cell classification aids in diagnosing diseases such as leukemia, anemia, and infections.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Manual microscopy is time-consuming and subject to human error, highlighting the need for automation.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learning-based systems can provide rapid and reliable analysis for clinical decision-making.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Blood Cell Classification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Variability in cell appearance due to staining, lighting, and image quality complicates classification.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Traditional machine learning models require extensive labeled datasets, which are often scarce.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Differentiating between similar cell types, such as different white blood cells, remains difficult.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Overview of Transfer Learning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involves leveraging pre-trained models on large datasets to improve new task performance.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reduces the need for extensive labeled data and accelerates the training process.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architectures used in transfer learning include ResNet, VGG, and DenseNet.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pantechsolutions.net/wp-content/uploads/2021/09/blood_cell_classification_uisng_matlab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Hematovision System Architecture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integrates high-resolution blood smear imaging with deep learning models for classification.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models are fine-tuned on blood cell images to adapt to specific features.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architecture includes feature extraction layers, followed by classification layers customized for blood cell types.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pantechsolutions.net/wp-content/uploads/2021/09/blood_cell_classification_uisng_densene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Collection and Preprocessing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Blood smear images are collected from clinical samples and annotated by expert hematologists.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augmentation techniques, such as rotation and scaling, are used to enhance model robustness.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Preprocessing steps include normalization and segmentation to isolate individual cells for analysis.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gopichandrakesan.com/wp-content/uploads/2021/05/Pre-trained-Models-for-Transfer-Learning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of Transfer Learning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Pre-trained models like ResNet50 are adapted by replacing the final layers with blood cell-specific classifiers.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models are fine-tuned using labeled blood cell images to improve classification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Training involves optimizing hyperparameters and employing techniques like early stopping to prevent overfitting.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pantechsolutions.net/wp-content/uploads/2021/09/blood_cell_classification_uisng_densene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Results and Performance Evaluation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transfer learning approach achieved higher accuracy compared to traditional machine learning methods.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Metrics such as precision, recall, F1-score, and confusion matrices demonstrate the system's effectiveness.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showed robustness across different cell types and image qualities.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Hematovision Advance Blood Cell Classification Using Transfer Learning</dc:title>
  <dc:subject>Hematovision Advance Blood Cell Classification Using Transfer Learning</dc:subject>
  <dc:creator>SlideMake.com</dc:creator>
  <cp:lastModifiedBy>SlideMake.com</cp:lastModifiedBy>
  <cp:revision>1</cp:revision>
  <dcterms:created xsi:type="dcterms:W3CDTF">2025-07-01T05:19:39Z</dcterms:created>
  <dcterms:modified xsi:type="dcterms:W3CDTF">2025-07-01T05:19:39Z</dcterms:modified>
</cp:coreProperties>
</file>