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10" autoAdjust="0"/>
  </p:normalViewPr>
  <p:slideViewPr>
    <p:cSldViewPr snapToGrid="0" snapToObjects="1">
      <p:cViewPr varScale="1">
        <p:scale>
          <a:sx n="79" d="100"/>
          <a:sy n="79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AD6AD-623F-3341-B2CB-17F0891BCFA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EEBB5-E041-284F-88B5-1D847D5D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206375"/>
            <a:ext cx="4568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FB40-968A-1045-893C-723D6C95B419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8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8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6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CC license button - small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6505066"/>
            <a:ext cx="1016000" cy="190500"/>
          </a:xfrm>
          <a:prstGeom prst="rect">
            <a:avLst/>
          </a:prstGeom>
        </p:spPr>
      </p:pic>
      <p:pic>
        <p:nvPicPr>
          <p:cNvPr id="5" name="Picture 4" descr="TW 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77000"/>
            <a:ext cx="1682496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ttp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Future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1" y="1600200"/>
            <a:ext cx="682148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/>
            <a:r>
              <a:rPr lang="en-US" sz="2400" dirty="0" smtClean="0"/>
              <a:t>Split into groups of 4 -5 people</a:t>
            </a:r>
          </a:p>
          <a:p>
            <a:pPr marL="236538" indent="-236538"/>
            <a:r>
              <a:rPr lang="en-US" sz="2400" dirty="0" smtClean="0"/>
              <a:t>Each group take one of the </a:t>
            </a:r>
            <a:r>
              <a:rPr lang="en-US" sz="2400" dirty="0" err="1" smtClean="0"/>
              <a:t>DebtChasers</a:t>
            </a:r>
            <a:r>
              <a:rPr lang="en-US" sz="2400" dirty="0" smtClean="0"/>
              <a:t> roles</a:t>
            </a:r>
          </a:p>
          <a:p>
            <a:pPr marL="236538" indent="-236538"/>
            <a:endParaRPr lang="en-US" sz="2400" dirty="0"/>
          </a:p>
          <a:p>
            <a:pPr marL="236538" indent="-236538"/>
            <a:r>
              <a:rPr lang="en-US" sz="2400" dirty="0" smtClean="0"/>
              <a:t>Consider that it is 3 months after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Release of the product.</a:t>
            </a:r>
          </a:p>
          <a:p>
            <a:pPr marL="236538" indent="-236538"/>
            <a:r>
              <a:rPr lang="en-US" sz="2400" dirty="0" smtClean="0"/>
              <a:t>Answer these questions:</a:t>
            </a:r>
          </a:p>
          <a:p>
            <a:pPr marL="236538" indent="-236538"/>
            <a:endParaRPr lang="en-US" sz="2400" dirty="0" smtClean="0"/>
          </a:p>
          <a:p>
            <a:pPr marL="236538" indent="-236538"/>
            <a:r>
              <a:rPr lang="en-US" sz="2400" dirty="0" smtClean="0"/>
              <a:t>What has the solution done to ……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Make you happy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Solve your problems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Make </a:t>
            </a:r>
            <a:r>
              <a:rPr lang="en-US" sz="2400" smtClean="0"/>
              <a:t>you successful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876322" y="5856345"/>
            <a:ext cx="326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From “Innovation Games” by Luke </a:t>
            </a:r>
            <a:r>
              <a:rPr lang="en-US" sz="1200" i="1" dirty="0" err="1" smtClean="0">
                <a:solidFill>
                  <a:schemeClr val="bg1">
                    <a:lumMod val="50000"/>
                  </a:schemeClr>
                </a:solidFill>
              </a:rPr>
              <a:t>Hohmann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28800" y="6206903"/>
            <a:ext cx="57912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This work is licensed under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the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Creative Commons Attribution-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ShareAlike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4.0 International License.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view a copy of this license, visit </a:t>
            </a:r>
            <a:r>
              <a:rPr lang="en-US" sz="1200" dirty="0">
                <a:latin typeface="Calibri" pitchFamily="34" charset="0"/>
                <a:cs typeface="Calibri" pitchFamily="34" charset="0"/>
                <a:hlinkClick r:id="rId3"/>
              </a:rPr>
              <a:t>http://creativecommons.org/licenses/by-sa/4.0/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4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2 Studios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Studios .thmx</Template>
  <TotalTime>4</TotalTime>
  <Words>103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2012 Studios </vt:lpstr>
      <vt:lpstr>Remember the Future</vt:lpstr>
    </vt:vector>
  </TitlesOfParts>
  <Company>ThoughtWorks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Remember the Future</dc:title>
  <dc:creator>Patti M</dc:creator>
  <cp:lastModifiedBy>Lupi Messenger</cp:lastModifiedBy>
  <cp:revision>5</cp:revision>
  <dcterms:created xsi:type="dcterms:W3CDTF">2012-04-18T19:03:58Z</dcterms:created>
  <dcterms:modified xsi:type="dcterms:W3CDTF">2015-09-24T16:20:14Z</dcterms:modified>
</cp:coreProperties>
</file>