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7.wmf" ContentType="image/x-wmf"/>
  <Override PartName="/ppt/media/image3.png" ContentType="image/png"/>
  <Override PartName="/ppt/media/image5.wmf" ContentType="image/x-wmf"/>
  <Override PartName="/ppt/media/image4.png" ContentType="image/png"/>
  <Override PartName="/ppt/media/image1.png" ContentType="image/png"/>
  <Override PartName="/ppt/media/image6.wmf" ContentType="image/x-wmf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92327A5-262D-4538-8014-69221CE248CF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/>
              <a:t>Write on post-its the things that you think may hold back or propel agile analysis.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8CD949F-72C7-47B5-B678-0415D1E4EE0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12189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447920" y="9179280"/>
            <a:ext cx="12189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072160" y="917928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447920" y="917928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1800" y="10213200"/>
            <a:ext cx="594360" cy="473760"/>
          </a:xfrm>
          <a:prstGeom prst="rect">
            <a:avLst/>
          </a:prstGeom>
          <a:ln>
            <a:noFill/>
          </a:ln>
        </p:spPr>
      </p:pic>
      <p:pic>
        <p:nvPicPr>
          <p:cNvPr descr="" id="3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560" y="10213200"/>
            <a:ext cx="594360" cy="47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447920" y="6396120"/>
            <a:ext cx="1218960" cy="53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1218960" cy="532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532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532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11450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447920" y="917928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532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5328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072160" y="917928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447920" y="9179280"/>
            <a:ext cx="1218240" cy="254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70880" y="6505200"/>
            <a:ext cx="1015560" cy="190080"/>
          </a:xfrm>
          <a:prstGeom prst="rect">
            <a:avLst/>
          </a:prstGeom>
          <a:ln>
            <a:noFill/>
          </a:ln>
        </p:spPr>
      </p:pic>
      <p:pic>
        <p:nvPicPr>
          <p:cNvPr descr="" id="1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6477120"/>
            <a:ext cx="1682280" cy="2617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 rot="10800000">
            <a:off x="228960" y="1067040"/>
            <a:ext cx="1218960" cy="532872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Seventh Outline Levelexercise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hyperlink" Target="mailto:http://creativecommons.org/licenses/by-sa/4.0/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Speedboat Exercise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 rot="10800000">
            <a:off x="228960" y="1067040"/>
            <a:ext cx="1218960" cy="532872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pic>
        <p:nvPicPr>
          <p:cNvPr descr="" id="4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400" y="1219320"/>
            <a:ext cx="3531960" cy="1371240"/>
          </a:xfrm>
          <a:prstGeom prst="rect">
            <a:avLst/>
          </a:prstGeom>
          <a:ln>
            <a:noFill/>
          </a:ln>
        </p:spPr>
      </p:pic>
      <p:pic>
        <p:nvPicPr>
          <p:cNvPr descr="" id="4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120" y="3352680"/>
            <a:ext cx="2666520" cy="2729160"/>
          </a:xfrm>
          <a:prstGeom prst="rect">
            <a:avLst/>
          </a:prstGeom>
          <a:ln>
            <a:noFill/>
          </a:ln>
        </p:spPr>
      </p:pic>
      <p:pic>
        <p:nvPicPr>
          <p:cNvPr descr="" id="4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38680" y="3200400"/>
            <a:ext cx="3033360" cy="294516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1902600" y="6214680"/>
            <a:ext cx="5790960" cy="63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This work is licensed under the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Creative Commons Attribution-ShareAlike 4.0 International License.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To view a copy of this license, visit </a:t>
            </a:r>
            <a:r>
              <a:rPr lang="en-US" sz="1200" u="sng">
                <a:solidFill>
                  <a:srgbClr val="0000ff"/>
                </a:solidFill>
                <a:latin typeface="Calibri"/>
                <a:hlinkClick r:id="rId4"/>
              </a:rPr>
              <a:t>http://creativecommons.org/licenses/by-sa/4.0/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