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C3BBA-ECBC-462B-830A-EDD32DDCDB99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57142-9436-45D4-B4B8-9EFE503CB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6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6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 Background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blipFill rotWithShape="1">
            <a:blip r:embed="rId2" cstate="print"/>
            <a:tile tx="0" ty="0" sx="100000" sy="100000" flip="none" algn="tl"/>
          </a:blipFill>
          <a:ln w="12700" cap="flat" cmpd="sng" algn="ctr">
            <a:solidFill>
              <a:srgbClr val="86341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76200" dist="76200" dir="2700000">
              <a:srgbClr val="000000">
                <a:alpha val="40000"/>
              </a:srgbClr>
            </a:outerShdw>
          </a:effectLst>
        </p:spPr>
        <p:txBody>
          <a:bodyPr lIns="182880" tIns="91440" rIns="182880" bIns="91440"/>
          <a:lstStyle>
            <a:lvl1pPr algn="ctr">
              <a:defRPr b="1">
                <a:effectLst>
                  <a:glow rad="139700">
                    <a:schemeClr val="accent4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81800" y="6472238"/>
            <a:ext cx="2133600" cy="188912"/>
          </a:xfrm>
          <a:prstGeom prst="rect">
            <a:avLst/>
          </a:prstGeom>
        </p:spPr>
        <p:txBody>
          <a:bodyPr/>
          <a:lstStyle/>
          <a:p>
            <a:fld id="{DBF93456-1E22-C641-A4C5-062692281B3E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8600" y="6459379"/>
            <a:ext cx="195438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Copyright 2009 ThoughtWorks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logo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09524"/>
            <a:ext cx="1324887" cy="55627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57200" y="5843398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1167" y="1342393"/>
            <a:ext cx="8215633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5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4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BD710-B323-48A5-820B-78BD4FE46D18}" type="datetimeFigureOut">
              <a:rPr lang="en-US" smtClean="0"/>
              <a:pPr/>
              <a:t>12/21/15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0821D6-1002-4CF2-BCE0-B801A81A2A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CC license button - small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6505066"/>
            <a:ext cx="1016000" cy="190500"/>
          </a:xfrm>
          <a:prstGeom prst="rect">
            <a:avLst/>
          </a:prstGeom>
        </p:spPr>
      </p:pic>
      <p:pic>
        <p:nvPicPr>
          <p:cNvPr id="5" name="Picture 4" descr="TW 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77000"/>
            <a:ext cx="1682496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ryda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–"/>
        <a:defRPr sz="3200" kern="1200">
          <a:solidFill>
            <a:srgbClr val="333333"/>
          </a:solidFill>
          <a:latin typeface="CamingoDos Pro C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33333"/>
          </a:solidFill>
          <a:latin typeface="CamingoDos Pro C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33333"/>
          </a:solidFill>
          <a:latin typeface="CamingoDos Pro C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33333"/>
          </a:solidFill>
          <a:latin typeface="CamingoDos Pro C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Agile In basket 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18090"/>
              </p:ext>
            </p:extLst>
          </p:nvPr>
        </p:nvGraphicFramePr>
        <p:xfrm>
          <a:off x="1524000" y="838200"/>
          <a:ext cx="6096000" cy="55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 smtClean="0"/>
                        <a:t>Artifact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objectives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level scope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Elevator 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Trade off sliders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Prioritize, Identify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Roles &amp;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Indentify, Clarify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Clarify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Story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Narrative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Represent,</a:t>
                      </a:r>
                      <a:r>
                        <a:rPr lang="en-US" baseline="0" dirty="0" smtClean="0"/>
                        <a:t> Clarify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Acceptance Criteria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Clarify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Story 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Represent, Clarify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Span 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 Studios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CCCCC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 Studios .thmx</Template>
  <TotalTime>48</TotalTime>
  <Words>56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CamingoDos Pro Cd</vt:lpstr>
      <vt:lpstr>Helvetica</vt:lpstr>
      <vt:lpstr>Lucida Grande</vt:lpstr>
      <vt:lpstr>Marydale</vt:lpstr>
      <vt:lpstr>Arial</vt:lpstr>
      <vt:lpstr>2012 Studios </vt:lpstr>
      <vt:lpstr>Agile In basket solution</vt:lpstr>
    </vt:vector>
  </TitlesOfParts>
  <Company>ThoughtWorks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Prioritized Business Objectives</dc:title>
  <dc:creator>pmandari</dc:creator>
  <cp:lastModifiedBy>Microsoft Office User</cp:lastModifiedBy>
  <cp:revision>11</cp:revision>
  <dcterms:created xsi:type="dcterms:W3CDTF">2010-03-10T22:20:22Z</dcterms:created>
  <dcterms:modified xsi:type="dcterms:W3CDTF">2015-12-21T21:12:37Z</dcterms:modified>
</cp:coreProperties>
</file>