
<file path=[Content_Types].xml><?xml version="1.0" encoding="utf-8"?>
<Types xmlns="http://schemas.openxmlformats.org/package/2006/content-types">
  <Override PartName="/_rels/.rels" ContentType="application/vnd.openxmlformats-package.relationships+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_rels/presentation.xml.rels" ContentType="application/vnd.openxmlformats-package.relationships+xml"/>
  <Override PartName="/ppt/media/image8.png" ContentType="image/png"/>
  <Override PartName="/ppt/media/image4.png" ContentType="image/png"/>
  <Override PartName="/ppt/media/image23.png" ContentType="image/png"/>
  <Override PartName="/ppt/media/image17.png" ContentType="image/png"/>
  <Override PartName="/ppt/media/image13.png" ContentType="image/png"/>
  <Override PartName="/ppt/media/image9.png" ContentType="image/png"/>
  <Override PartName="/ppt/media/image5.png" ContentType="image/png"/>
  <Override PartName="/ppt/media/image24.png" ContentType="image/png"/>
  <Override PartName="/ppt/media/image1.png" ContentType="image/png"/>
  <Override PartName="/ppt/media/image20.png" ContentType="image/png"/>
  <Override PartName="/ppt/media/image14.png" ContentType="image/png"/>
  <Override PartName="/ppt/media/image10.png" ContentType="image/png"/>
  <Override PartName="/ppt/media/image6.png" ContentType="image/png"/>
  <Override PartName="/ppt/media/image2.png" ContentType="image/png"/>
  <Override PartName="/ppt/media/image21.png" ContentType="image/png"/>
  <Override PartName="/ppt/media/image15.png" ContentType="image/png"/>
  <Override PartName="/ppt/media/image19.jpeg" ContentType="image/jpeg"/>
  <Override PartName="/ppt/media/image11.png" ContentType="image/png"/>
  <Override PartName="/ppt/media/image18.jpeg" ContentType="image/jpeg"/>
  <Override PartName="/ppt/media/image7.png" ContentType="image/png"/>
  <Override PartName="/ppt/media/image26.png" ContentType="image/png"/>
  <Override PartName="/ppt/media/image3.png" ContentType="image/png"/>
  <Override PartName="/ppt/media/image25.jpeg" ContentType="image/jpeg"/>
  <Override PartName="/ppt/media/image22.png" ContentType="image/png"/>
  <Override PartName="/ppt/media/image16.png" ContentType="image/png"/>
  <Override PartName="/ppt/media/image12.png" ContentType="image/png"/>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Layouts/_rels/slideLayout37.xml.rels" ContentType="application/vnd.openxmlformats-package.relationships+xml"/>
  <Override PartName="/ppt/slideLayouts/_rels/slideLayout12.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33.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14.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6.xml.rels" ContentType="application/vnd.openxmlformats-package.relationships+xml"/>
  <Override PartName="/ppt/slideLayouts/_rels/slideLayout3.xml.rels" ContentType="application/vnd.openxmlformats-package.relationships+xml"/>
  <Override PartName="/ppt/slideLayouts/_rels/slideLayout21.xml.rels" ContentType="application/vnd.openxmlformats-package.relationships+xml"/>
  <Override PartName="/ppt/slideLayouts/_rels/slideLayout44.xml.rels" ContentType="application/vnd.openxmlformats-package.relationships+xml"/>
  <Override PartName="/ppt/slideLayouts/_rels/slideLayout1.xml.rels" ContentType="application/vnd.openxmlformats-package.relationships+xml"/>
  <Override PartName="/ppt/slideLayouts/_rels/slideLayout42.xml.rels" ContentType="application/vnd.openxmlformats-package.relationships+xml"/>
  <Override PartName="/ppt/slideLayouts/_rels/slideLayout40.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13.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34.xml.rels" ContentType="application/vnd.openxmlformats-package.relationships+xml"/>
  <Override PartName="/ppt/slideLayouts/_rels/slideLayout32.xml.rels" ContentType="application/vnd.openxmlformats-package.relationships+xml"/>
  <Override PartName="/ppt/slideLayouts/_rels/slideLayout30.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15.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47.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4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43.xml.rels" ContentType="application/vnd.openxmlformats-package.relationships+xml"/>
  <Override PartName="/ppt/slideLayouts/_rels/slideLayout41.xml.rels" ContentType="application/vnd.openxmlformats-package.relationships+xml"/>
  <Override PartName="/ppt/slideLayouts/_rels/slideLayout28.xml.rels" ContentType="application/vnd.openxmlformats-package.relationships+xml"/>
  <Override PartName="/ppt/slideLayouts/_rels/slideLayout8.xml.rels" ContentType="application/vnd.openxmlformats-package.relationships+xml"/>
  <Override PartName="/ppt/slideLayouts/_rels/slideLayout6.xml.rels" ContentType="application/vnd.openxmlformats-package.relationships+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8.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19.xml" ContentType="application/vnd.openxmlformats-officedocument.presentationml.slideLayout+xml"/>
  <Override PartName="/ppt/charts/chart2.xml" ContentType="application/vnd.openxmlformats-officedocument.drawingml.char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slide3.xml" ContentType="application/vnd.openxmlformats-officedocument.presentationml.slide+xml"/>
  <Override PartName="/ppt/slides/slide7.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4.xml" ContentType="application/vnd.openxmlformats-officedocument.theme+xml"/>
  <Override PartName="/ppt/theme/theme1.xml" ContentType="application/vnd.openxmlformats-officedocument.theme+xml"/>
  <Override PartName="/ppt/theme/theme5.xml" ContentType="application/vnd.openxmlformats-officedocument.theme+xml"/>
  <Override PartName="/ppt/theme/theme2.xml" ContentType="application/vnd.openxmlformats-officedocument.theme+xml"/>
  <Override PartName="/ppt/theme/theme3.xml" ContentType="application/vnd.openxmlformats-officedocument.them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
</Relationships>
</file>

<file path=ppt/charts/chart2.xml><?xml version="1.0" encoding="utf-8"?>
<c:chartSpace xmlns:a="http://schemas.openxmlformats.org/drawingml/2006/main" xmlns:c="http://schemas.openxmlformats.org/drawingml/2006/chart" xmlns:r="http://schemas.openxmlformats.org/officeDocument/2006/relationships">
  <c:lang val="en-US"/>
  <c:chart>
    <c:plotArea>
      <c:layout/>
      <c:lineChart>
        <c:grouping val="standard"/>
        <c:ser>
          <c:idx val="0"/>
          <c:order val="0"/>
          <c:tx>
            <c:strRef>
              <c:f>label 1</c:f>
              <c:strCache>
                <c:ptCount val="1"/>
                <c:pt idx="0">
                  <c:v>Scope</c:v>
                </c:pt>
              </c:strCache>
            </c:strRef>
          </c:tx>
          <c:spPr>
            <a:solidFill>
              <a:srgbClr val="4a7ebb"/>
            </a:solidFill>
            <a:ln w="28440">
              <a:solidFill>
                <a:srgbClr val="4a7ebb"/>
              </a:solidFill>
              <a:round/>
            </a:ln>
          </c:spPr>
          <c:marker>
            <c:size val="4"/>
          </c:marker>
          <c:dLbls>
            <c:dLbl>
              <c:idx val="0"/>
              <c:dLblPos val="r"/>
              <c:showLegendKey val="0"/>
              <c:showVal val="0"/>
              <c:showCatName val="0"/>
              <c:showSerName val="0"/>
              <c:showPercent val="0"/>
              <c:separator>; </c:separator>
            </c:dLbl>
            <c:dLbl>
              <c:idx val="1"/>
              <c:dLblPos val="r"/>
              <c:showLegendKey val="0"/>
              <c:showVal val="0"/>
              <c:showCatName val="0"/>
              <c:showSerName val="0"/>
              <c:showPercent val="0"/>
              <c:separator>; </c:separator>
            </c:dLbl>
            <c:dLbl>
              <c:idx val="2"/>
              <c:dLblPos val="r"/>
              <c:showLegendKey val="0"/>
              <c:showVal val="0"/>
              <c:showCatName val="0"/>
              <c:showSerName val="0"/>
              <c:showPercent val="0"/>
              <c:separator>; </c:separator>
            </c:dLbl>
            <c:dLbl>
              <c:idx val="3"/>
              <c:dLblPos val="r"/>
              <c:showLegendKey val="0"/>
              <c:showVal val="0"/>
              <c:showCatName val="0"/>
              <c:showSerName val="0"/>
              <c:showPercent val="0"/>
              <c:separator>; </c:separator>
            </c:dLbl>
            <c:dLbl>
              <c:idx val="4"/>
              <c:dLblPos val="r"/>
              <c:showLegendKey val="0"/>
              <c:showVal val="0"/>
              <c:showCatName val="0"/>
              <c:showSerName val="0"/>
              <c:showPercent val="0"/>
              <c:separator>; </c:separator>
            </c:dLbl>
            <c:dLbl>
              <c:idx val="5"/>
              <c:dLblPos val="r"/>
              <c:showLegendKey val="0"/>
              <c:showVal val="0"/>
              <c:showCatName val="0"/>
              <c:showSerName val="0"/>
              <c:showPercent val="0"/>
              <c:separator>; </c:separator>
            </c:dLbl>
            <c:dLbl>
              <c:idx val="6"/>
              <c:dLblPos val="r"/>
              <c:showLegendKey val="0"/>
              <c:showVal val="0"/>
              <c:showCatName val="0"/>
              <c:showSerName val="0"/>
              <c:showPercent val="0"/>
              <c:separator>; </c:separator>
            </c:dLbl>
            <c:dLbl>
              <c:idx val="7"/>
              <c:dLblPos val="r"/>
              <c:showLegendKey val="0"/>
              <c:showVal val="0"/>
              <c:showCatName val="0"/>
              <c:showSerName val="0"/>
              <c:showPercent val="0"/>
              <c:separator>; </c:separator>
            </c:dLbl>
            <c:dLbl>
              <c:idx val="8"/>
              <c:dLblPos val="r"/>
              <c:showLegendKey val="0"/>
              <c:showVal val="0"/>
              <c:showCatName val="0"/>
              <c:showSerName val="0"/>
              <c:showPercent val="0"/>
              <c:separator>; </c:separator>
            </c:dLbl>
            <c:dLbl>
              <c:idx val="9"/>
              <c:dLblPos val="r"/>
              <c:showLegendKey val="0"/>
              <c:showVal val="0"/>
              <c:showCatName val="0"/>
              <c:showSerName val="0"/>
              <c:showPercent val="0"/>
              <c:separator>; </c:separator>
            </c:dLbl>
          </c:dLbls>
          <c:val>
            <c:numRef>
              <c:f>0</c:f>
              <c:numCache>
                <c:formatCode>General</c:formatCode>
                <c:ptCount val="10"/>
                <c:pt idx="0">
                  <c:v>178</c:v>
                </c:pt>
                <c:pt idx="1">
                  <c:v>178</c:v>
                </c:pt>
                <c:pt idx="2">
                  <c:v>184</c:v>
                </c:pt>
                <c:pt idx="3">
                  <c:v>184</c:v>
                </c:pt>
                <c:pt idx="4">
                  <c:v>184</c:v>
                </c:pt>
                <c:pt idx="5">
                  <c:v>184</c:v>
                </c:pt>
                <c:pt idx="6">
                  <c:v>192</c:v>
                </c:pt>
                <c:pt idx="7">
                  <c:v>192</c:v>
                </c:pt>
                <c:pt idx="8">
                  <c:v>192</c:v>
                </c:pt>
                <c:pt idx="9">
                  <c:v>192</c:v>
                </c:pt>
              </c:numCache>
            </c:numRef>
          </c:val>
        </c:ser>
        <c:ser>
          <c:idx val="1"/>
          <c:order val="1"/>
          <c:tx>
            <c:strRef>
              <c:f>label 2</c:f>
              <c:strCache>
                <c:ptCount val="1"/>
                <c:pt idx="0">
                  <c:v>Done</c:v>
                </c:pt>
              </c:strCache>
            </c:strRef>
          </c:tx>
          <c:spPr>
            <a:solidFill>
              <a:srgbClr val="be4b48"/>
            </a:solidFill>
            <a:ln w="28440">
              <a:solidFill>
                <a:srgbClr val="be4b48"/>
              </a:solidFill>
              <a:round/>
            </a:ln>
          </c:spPr>
          <c:marker>
            <c:size val="4"/>
          </c:marker>
          <c:dLbls>
            <c:dLbl>
              <c:idx val="0"/>
              <c:dLblPos val="r"/>
              <c:showLegendKey val="0"/>
              <c:showVal val="0"/>
              <c:showCatName val="0"/>
              <c:showSerName val="0"/>
              <c:showPercent val="0"/>
              <c:separator>; </c:separator>
            </c:dLbl>
            <c:dLbl>
              <c:idx val="1"/>
              <c:dLblPos val="r"/>
              <c:showLegendKey val="0"/>
              <c:showVal val="0"/>
              <c:showCatName val="0"/>
              <c:showSerName val="0"/>
              <c:showPercent val="0"/>
              <c:separator>; </c:separator>
            </c:dLbl>
            <c:dLbl>
              <c:idx val="2"/>
              <c:dLblPos val="r"/>
              <c:showLegendKey val="0"/>
              <c:showVal val="0"/>
              <c:showCatName val="0"/>
              <c:showSerName val="0"/>
              <c:showPercent val="0"/>
              <c:separator>; </c:separator>
            </c:dLbl>
            <c:dLbl>
              <c:idx val="3"/>
              <c:dLblPos val="r"/>
              <c:showLegendKey val="0"/>
              <c:showVal val="0"/>
              <c:showCatName val="0"/>
              <c:showSerName val="0"/>
              <c:showPercent val="0"/>
              <c:separator>; </c:separator>
            </c:dLbl>
            <c:dLbl>
              <c:idx val="4"/>
              <c:dLblPos val="r"/>
              <c:showLegendKey val="0"/>
              <c:showVal val="0"/>
              <c:showCatName val="0"/>
              <c:showSerName val="0"/>
              <c:showPercent val="0"/>
              <c:separator>; </c:separator>
            </c:dLbl>
            <c:dLbl>
              <c:idx val="5"/>
              <c:dLblPos val="r"/>
              <c:showLegendKey val="0"/>
              <c:showVal val="0"/>
              <c:showCatName val="0"/>
              <c:showSerName val="0"/>
              <c:showPercent val="0"/>
              <c:separator>; </c:separator>
            </c:dLbl>
            <c:dLbl>
              <c:idx val="6"/>
              <c:dLblPos val="r"/>
              <c:showLegendKey val="0"/>
              <c:showVal val="0"/>
              <c:showCatName val="0"/>
              <c:showSerName val="0"/>
              <c:showPercent val="0"/>
              <c:separator>; </c:separator>
            </c:dLbl>
            <c:dLbl>
              <c:idx val="7"/>
              <c:dLblPos val="r"/>
              <c:showLegendKey val="0"/>
              <c:showVal val="0"/>
              <c:showCatName val="0"/>
              <c:showSerName val="0"/>
              <c:showPercent val="0"/>
              <c:separator>; </c:separator>
            </c:dLbl>
            <c:dLbl>
              <c:idx val="8"/>
              <c:dLblPos val="r"/>
              <c:showLegendKey val="0"/>
              <c:showVal val="0"/>
              <c:showCatName val="0"/>
              <c:showSerName val="0"/>
              <c:showPercent val="0"/>
              <c:separator>; </c:separator>
            </c:dLbl>
            <c:dLbl>
              <c:idx val="9"/>
              <c:dLblPos val="r"/>
              <c:showLegendKey val="0"/>
              <c:showVal val="0"/>
              <c:showCatName val="0"/>
              <c:showSerName val="0"/>
              <c:showPercent val="0"/>
              <c:separator>; </c:separator>
            </c:dLbl>
          </c:dLbls>
          <c:val>
            <c:numRef>
              <c:f>1</c:f>
              <c:numCache>
                <c:formatCode>General</c:formatCode>
                <c:ptCount val="10"/>
                <c:pt idx="0">
                  <c:v>0</c:v>
                </c:pt>
                <c:pt idx="1">
                  <c:v>8</c:v>
                </c:pt>
                <c:pt idx="2">
                  <c:v>16</c:v>
                </c:pt>
                <c:pt idx="3">
                  <c:v>37</c:v>
                </c:pt>
                <c:pt idx="4">
                  <c:v>68</c:v>
                </c:pt>
                <c:pt idx="5">
                  <c:v>75</c:v>
                </c:pt>
                <c:pt idx="6">
                  <c:v>108</c:v>
                </c:pt>
                <c:pt idx="7">
                  <c:v>136</c:v>
                </c:pt>
                <c:pt idx="8">
                  <c:v>156</c:v>
                </c:pt>
                <c:pt idx="9">
                  <c:v>180</c:v>
                </c:pt>
              </c:numCache>
            </c:numRef>
          </c:val>
        </c:ser>
        <c:marker val="1"/>
        <c:axId val="30037153"/>
        <c:axId val="61730582"/>
      </c:lineChart>
      <c:catAx>
        <c:axId val="30037153"/>
        <c:scaling>
          <c:orientation val="minMax"/>
        </c:scaling>
        <c:delete val="1"/>
        <c:axPos val="b"/>
        <c:majorTickMark val="out"/>
        <c:minorTickMark val="none"/>
        <c:tickLblPos val="nextTo"/>
        <c:spPr>
          <a:ln w="9360">
            <a:solidFill>
              <a:srgbClr val="878787"/>
            </a:solidFill>
            <a:round/>
          </a:ln>
        </c:spPr>
        <c:crossAx val="61730582"/>
        <c:crossesAt val="0"/>
        <c:auto val="1"/>
        <c:lblAlgn val="ctr"/>
        <c:lblOffset val="100"/>
      </c:catAx>
      <c:valAx>
        <c:axId val="61730582"/>
        <c:scaling>
          <c:orientation val="minMax"/>
        </c:scaling>
        <c:delete val="1"/>
        <c:axPos val="l"/>
        <c:majorTickMark val="out"/>
        <c:minorTickMark val="none"/>
        <c:tickLblPos val="nextTo"/>
        <c:spPr>
          <a:ln w="9360">
            <a:solidFill>
              <a:srgbClr val="878787"/>
            </a:solidFill>
            <a:round/>
          </a:ln>
        </c:spPr>
        <c:crossAx val="30037153"/>
        <c:crossesAt val="0"/>
      </c:valAx>
      <c:spPr>
        <a:solidFill>
          <a:srgbClr val="ffffff"/>
        </a:solidFill>
        <a:ln>
          <a:noFill/>
        </a:ln>
      </c:spPr>
    </c:plotArea>
    <c:legend>
      <c:legendPos val="r"/>
      <c:overlay val="0"/>
      <c:spPr>
        <a:noFill/>
        <a:ln>
          <a:noFill/>
        </a:ln>
      </c:spPr>
    </c:legend>
    <c:plotVisOnly val="1"/>
  </c:chart>
  <c:spPr>
    <a:noFill/>
    <a:ln>
      <a:noFill/>
    </a:ln>
  </c:spPr>
</c:chartSpace>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777240" y="4777560"/>
            <a:ext cx="6217560" cy="4525920"/>
          </a:xfrm>
          <a:prstGeom prst="rect">
            <a:avLst/>
          </a:prstGeom>
        </p:spPr>
        <p:txBody>
          <a:bodyPr bIns="0" lIns="0" rIns="0" tIns="0" wrap="none"/>
          <a:p>
            <a:r>
              <a:rPr lang="en-US"/>
              <a:t>Click to edit the notes format</a:t>
            </a:r>
            <a:endParaRPr/>
          </a:p>
        </p:txBody>
      </p:sp>
      <p:sp>
        <p:nvSpPr>
          <p:cNvPr id="155" name="PlaceHolder 2"/>
          <p:cNvSpPr>
            <a:spLocks noGrp="1"/>
          </p:cNvSpPr>
          <p:nvPr>
            <p:ph type="hdr"/>
          </p:nvPr>
        </p:nvSpPr>
        <p:spPr>
          <a:xfrm>
            <a:off x="0" y="0"/>
            <a:ext cx="3372840" cy="502560"/>
          </a:xfrm>
          <a:prstGeom prst="rect">
            <a:avLst/>
          </a:prstGeom>
        </p:spPr>
        <p:txBody>
          <a:bodyPr bIns="0" lIns="0" rIns="0" tIns="0" wrap="none"/>
          <a:p>
            <a:r>
              <a:rPr lang="en-US"/>
              <a:t>&lt;header&gt;</a:t>
            </a:r>
            <a:endParaRPr/>
          </a:p>
        </p:txBody>
      </p:sp>
      <p:sp>
        <p:nvSpPr>
          <p:cNvPr id="156" name="PlaceHolder 3"/>
          <p:cNvSpPr>
            <a:spLocks noGrp="1"/>
          </p:cNvSpPr>
          <p:nvPr>
            <p:ph type="dt"/>
          </p:nvPr>
        </p:nvSpPr>
        <p:spPr>
          <a:xfrm>
            <a:off x="4399200" y="0"/>
            <a:ext cx="3372840" cy="502560"/>
          </a:xfrm>
          <a:prstGeom prst="rect">
            <a:avLst/>
          </a:prstGeom>
        </p:spPr>
        <p:txBody>
          <a:bodyPr bIns="0" lIns="0" rIns="0" tIns="0" wrap="none"/>
          <a:p>
            <a:pPr algn="r"/>
            <a:r>
              <a:rPr lang="en-US"/>
              <a:t>&lt;date/time&gt;</a:t>
            </a:r>
            <a:endParaRPr/>
          </a:p>
        </p:txBody>
      </p:sp>
      <p:sp>
        <p:nvSpPr>
          <p:cNvPr id="157" name="PlaceHolder 4"/>
          <p:cNvSpPr>
            <a:spLocks noGrp="1"/>
          </p:cNvSpPr>
          <p:nvPr>
            <p:ph type="ftr"/>
          </p:nvPr>
        </p:nvSpPr>
        <p:spPr>
          <a:xfrm>
            <a:off x="0" y="9555480"/>
            <a:ext cx="3372840" cy="502560"/>
          </a:xfrm>
          <a:prstGeom prst="rect">
            <a:avLst/>
          </a:prstGeom>
        </p:spPr>
        <p:txBody>
          <a:bodyPr anchor="b" bIns="0" lIns="0" rIns="0" tIns="0" wrap="none"/>
          <a:p>
            <a:r>
              <a:rPr lang="en-US"/>
              <a:t>&lt;footer&gt;</a:t>
            </a:r>
            <a:endParaRPr/>
          </a:p>
        </p:txBody>
      </p:sp>
      <p:sp>
        <p:nvSpPr>
          <p:cNvPr id="158" name="PlaceHolder 5"/>
          <p:cNvSpPr>
            <a:spLocks noGrp="1"/>
          </p:cNvSpPr>
          <p:nvPr>
            <p:ph type="sldNum"/>
          </p:nvPr>
        </p:nvSpPr>
        <p:spPr>
          <a:xfrm>
            <a:off x="4399200" y="9555480"/>
            <a:ext cx="3372840" cy="502560"/>
          </a:xfrm>
          <a:prstGeom prst="rect">
            <a:avLst/>
          </a:prstGeom>
        </p:spPr>
        <p:txBody>
          <a:bodyPr anchor="b" bIns="0" lIns="0" rIns="0" tIns="0" wrap="none"/>
          <a:p>
            <a:pPr algn="r"/>
            <a:fld id="{5171EFF9-03E9-45AA-845D-C37BA574A231}" type="slidenum">
              <a:rPr lang="en-US"/>
              <a:t>&lt;number&gt;</a:t>
            </a:fld>
            <a:endParaRPr/>
          </a:p>
        </p:txBody>
      </p:sp>
    </p:spTree>
  </p:cSld>
  <p:clrMap accent1="accent1" accent2="accent2" accent3="accent3" accent4="accent4" accent5="accent5" accent6="accent6" bg1="lt1" bg2="lt2" folHlink="folHlink" hlink="hlink" tx1="dk1" tx2="dk2"/>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7" name="PlaceHolder 1"/>
          <p:cNvSpPr>
            <a:spLocks noGrp="1"/>
          </p:cNvSpPr>
          <p:nvPr>
            <p:ph type="body"/>
          </p:nvPr>
        </p:nvSpPr>
        <p:spPr>
          <a:xfrm>
            <a:off x="685800" y="4343400"/>
            <a:ext cx="5486040" cy="4114440"/>
          </a:xfrm>
          <a:prstGeom prst="rect">
            <a:avLst/>
          </a:prstGeom>
        </p:spPr>
        <p:txBody>
          <a:bodyPr/>
          <a:p>
            <a:pPr>
              <a:lnSpc>
                <a:spcPct val="100000"/>
              </a:lnSpc>
            </a:pPr>
            <a:r>
              <a:rPr lang="en-US">
                <a:ea typeface="ＭＳ Ｐゴシック"/>
              </a:rPr>
              <a:t>Plan, execute and report on Agile projects</a:t>
            </a:r>
            <a:endParaRPr/>
          </a:p>
          <a:p>
            <a:pPr>
              <a:lnSpc>
                <a:spcPct val="100000"/>
              </a:lnSpc>
            </a:pPr>
            <a:endParaRPr/>
          </a:p>
          <a:p>
            <a:pPr>
              <a:lnSpc>
                <a:spcPct val="100000"/>
              </a:lnSpc>
            </a:pPr>
            <a:endParaRPr/>
          </a:p>
          <a:p>
            <a:pPr>
              <a:lnSpc>
                <a:spcPct val="100000"/>
              </a:lnSpc>
            </a:pPr>
            <a:r>
              <a:rPr lang="en-US">
                <a:ea typeface="ＭＳ Ｐゴシック"/>
              </a:rPr>
              <a:t>--------------------------------------------------------------------------------------------------------------------</a:t>
            </a:r>
            <a:endParaRPr/>
          </a:p>
          <a:p>
            <a:pPr>
              <a:lnSpc>
                <a:spcPct val="100000"/>
              </a:lnSpc>
            </a:pPr>
            <a:endParaRPr/>
          </a:p>
          <a:p>
            <a:pPr>
              <a:lnSpc>
                <a:spcPct val="100000"/>
              </a:lnSpc>
            </a:pPr>
            <a:r>
              <a:rPr lang="en-US">
                <a:ea typeface="ＭＳ Ｐゴシック"/>
              </a:rPr>
              <a:t>In this module, we’ll explore the practices that help Managers and Project Managers plan, execute, and report on Agile projects.</a:t>
            </a:r>
            <a:endParaRPr/>
          </a:p>
          <a:p>
            <a:pPr>
              <a:lnSpc>
                <a:spcPct val="100000"/>
              </a:lnSpc>
            </a:pPr>
            <a:endParaRPr/>
          </a:p>
          <a:p>
            <a:pPr>
              <a:lnSpc>
                <a:spcPct val="100000"/>
              </a:lnSpc>
            </a:pPr>
            <a:endParaRPr/>
          </a:p>
        </p:txBody>
      </p:sp>
      <p:sp>
        <p:nvSpPr>
          <p:cNvPr id="198" name="TextShape 2"/>
          <p:cNvSpPr txBox="1"/>
          <p:nvPr/>
        </p:nvSpPr>
        <p:spPr>
          <a:xfrm>
            <a:off x="3884760" y="8685360"/>
            <a:ext cx="2971440" cy="456840"/>
          </a:xfrm>
          <a:prstGeom prst="rect">
            <a:avLst/>
          </a:prstGeom>
        </p:spPr>
        <p:txBody>
          <a:bodyPr anchor="b"/>
          <a:p>
            <a:pPr algn="r">
              <a:lnSpc>
                <a:spcPct val="100000"/>
              </a:lnSpc>
            </a:pPr>
            <a:fld id="{BE74BDE1-727F-4836-93F5-BF044273B3C9}" type="slidenum">
              <a:rPr lang="en-US" sz="1200">
                <a:solidFill>
                  <a:srgbClr val="000000"/>
                </a:solidFill>
                <a:latin typeface="Arial"/>
                <a:ea typeface="Arial"/>
              </a:rPr>
              <a:t>&lt;number&gt;</a:t>
            </a:fld>
            <a:endParaRPr/>
          </a:p>
        </p:txBody>
      </p:sp>
      <p:sp>
        <p:nvSpPr>
          <p:cNvPr id="199" name="TextShape 3"/>
          <p:cNvSpPr txBox="1"/>
          <p:nvPr/>
        </p:nvSpPr>
        <p:spPr>
          <a:xfrm>
            <a:off x="3884760" y="0"/>
            <a:ext cx="2971440" cy="456840"/>
          </a:xfrm>
          <a:prstGeom prst="rect">
            <a:avLst/>
          </a:prstGeom>
        </p:spPr>
        <p:txBody>
          <a:bodyPr/>
          <a:p>
            <a:endParaRPr/>
          </a:p>
        </p:txBody>
      </p:sp>
      <p:sp>
        <p:nvSpPr>
          <p:cNvPr id="200" name="TextShape 4"/>
          <p:cNvSpPr txBox="1"/>
          <p:nvPr/>
        </p:nvSpPr>
        <p:spPr>
          <a:xfrm>
            <a:off x="0" y="8685360"/>
            <a:ext cx="2971440" cy="456840"/>
          </a:xfrm>
          <a:prstGeom prst="rect">
            <a:avLst/>
          </a:prstGeom>
        </p:spPr>
        <p:txBody>
          <a:bodyPr anchor="b"/>
          <a:p>
            <a:pPr>
              <a:lnSpc>
                <a:spcPct val="100000"/>
              </a:lnSpc>
            </a:pPr>
            <a:r>
              <a:rPr lang="en-US" sz="1200">
                <a:solidFill>
                  <a:srgbClr val="000000"/>
                </a:solidFill>
                <a:latin typeface="Arial"/>
                <a:ea typeface="Arial"/>
              </a:rPr>
              <a:t>Visibility and Communication</a:t>
            </a:r>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1" name="PlaceHolder 1"/>
          <p:cNvSpPr>
            <a:spLocks noGrp="1"/>
          </p:cNvSpPr>
          <p:nvPr>
            <p:ph type="body"/>
          </p:nvPr>
        </p:nvSpPr>
        <p:spPr>
          <a:xfrm>
            <a:off x="685800" y="4343400"/>
            <a:ext cx="5486040" cy="4114440"/>
          </a:xfrm>
          <a:prstGeom prst="rect">
            <a:avLst/>
          </a:prstGeom>
        </p:spPr>
        <p:txBody>
          <a:bodyPr/>
          <a:p>
            <a:r>
              <a:rPr lang="en-US">
                <a:latin typeface="Arial"/>
                <a:ea typeface="ＭＳ Ｐゴシック"/>
              </a:rPr>
              <a:t>3 of these meetings can be done distributedly.</a:t>
            </a:r>
            <a:endParaRPr/>
          </a:p>
          <a:p>
            <a:r>
              <a:rPr lang="en-US">
                <a:latin typeface="Arial"/>
                <a:ea typeface="ＭＳ Ｐゴシック"/>
              </a:rPr>
              <a:t>We discourage distributed Release Planning.</a:t>
            </a:r>
            <a:endParaRPr/>
          </a:p>
          <a:p>
            <a:endParaRPr/>
          </a:p>
          <a:p>
            <a:r>
              <a:rPr lang="en-US">
                <a:latin typeface="Arial"/>
                <a:ea typeface="ＭＳ Ｐゴシック"/>
              </a:rPr>
              <a:t>Mountain goat software has distributed Planning Poker.</a:t>
            </a:r>
            <a:endParaRPr/>
          </a:p>
          <a:p>
            <a:r>
              <a:rPr lang="en-US">
                <a:latin typeface="Arial"/>
                <a:ea typeface="ＭＳ Ｐゴシック"/>
              </a:rPr>
              <a:t>Ideaboardz and Edistorm are good for distributed Retrospectives.</a:t>
            </a:r>
            <a:endParaRPr/>
          </a:p>
        </p:txBody>
      </p:sp>
      <p:sp>
        <p:nvSpPr>
          <p:cNvPr id="202" name="TextShape 2"/>
          <p:cNvSpPr txBox="1"/>
          <p:nvPr/>
        </p:nvSpPr>
        <p:spPr>
          <a:xfrm>
            <a:off x="3884760" y="8685360"/>
            <a:ext cx="2971440" cy="456840"/>
          </a:xfrm>
          <a:prstGeom prst="rect">
            <a:avLst/>
          </a:prstGeom>
        </p:spPr>
        <p:txBody>
          <a:bodyPr anchor="b"/>
          <a:p>
            <a:pPr>
              <a:lnSpc>
                <a:spcPct val="100000"/>
              </a:lnSpc>
            </a:pPr>
            <a:fld id="{67C51D89-A012-482A-9E07-9348F896C446}" type="slidenum">
              <a:rPr lang="en-US" sz="1200">
                <a:solidFill>
                  <a:srgbClr val="000000"/>
                </a:solidFill>
                <a:latin typeface="Arial"/>
                <a:ea typeface="ＭＳ Ｐゴシック"/>
              </a:rPr>
              <a:t>&lt;number&gt;</a:t>
            </a:fld>
            <a:endParaRPr/>
          </a:p>
        </p:txBody>
      </p:sp>
      <p:sp>
        <p:nvSpPr>
          <p:cNvPr id="203" name="TextShape 3"/>
          <p:cNvSpPr txBox="1"/>
          <p:nvPr/>
        </p:nvSpPr>
        <p:spPr>
          <a:xfrm>
            <a:off x="3884760" y="0"/>
            <a:ext cx="2971440" cy="456840"/>
          </a:xfrm>
          <a:prstGeom prst="rect">
            <a:avLst/>
          </a:prstGeom>
        </p:spPr>
        <p:txBody>
          <a:bodyPr/>
          <a:p>
            <a:endParaRPr/>
          </a:p>
        </p:txBody>
      </p:sp>
      <p:sp>
        <p:nvSpPr>
          <p:cNvPr id="204" name="TextShape 4"/>
          <p:cNvSpPr txBox="1"/>
          <p:nvPr/>
        </p:nvSpPr>
        <p:spPr>
          <a:xfrm>
            <a:off x="0" y="8685360"/>
            <a:ext cx="2971440" cy="456840"/>
          </a:xfrm>
          <a:prstGeom prst="rect">
            <a:avLst/>
          </a:prstGeom>
        </p:spPr>
        <p:txBody>
          <a:bodyPr anchor="b"/>
          <a:p>
            <a:pPr>
              <a:lnSpc>
                <a:spcPct val="100000"/>
              </a:lnSpc>
            </a:pPr>
            <a:r>
              <a:rPr lang="en-US" sz="1200">
                <a:solidFill>
                  <a:srgbClr val="000000"/>
                </a:solidFill>
                <a:latin typeface="Arial"/>
                <a:ea typeface="Arial"/>
              </a:rPr>
              <a:t>Visibility and Communication</a:t>
            </a:r>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5" name="PlaceHolder 1"/>
          <p:cNvSpPr>
            <a:spLocks noGrp="1"/>
          </p:cNvSpPr>
          <p:nvPr>
            <p:ph type="body"/>
          </p:nvPr>
        </p:nvSpPr>
        <p:spPr>
          <a:xfrm>
            <a:off x="685800" y="4343400"/>
            <a:ext cx="5486040" cy="4114440"/>
          </a:xfrm>
          <a:prstGeom prst="rect">
            <a:avLst/>
          </a:prstGeom>
        </p:spPr>
        <p:txBody>
          <a:bodyPr/>
          <a:p>
            <a:pPr>
              <a:lnSpc>
                <a:spcPct val="100000"/>
              </a:lnSpc>
              <a:buFont typeface="Arial"/>
              <a:buChar char="•"/>
            </a:pPr>
            <a:r>
              <a:rPr lang="en-US" sz="1200">
                <a:solidFill>
                  <a:srgbClr val="000000"/>
                </a:solidFill>
                <a:latin typeface="+mn-lt"/>
                <a:ea typeface="ＭＳ Ｐゴシック"/>
              </a:rPr>
              <a:t>Accurate visibility into project progress has traditionally been a problem</a:t>
            </a:r>
            <a:endParaRPr/>
          </a:p>
          <a:p>
            <a:pPr>
              <a:lnSpc>
                <a:spcPct val="100000"/>
              </a:lnSpc>
              <a:buFont typeface="Arial"/>
              <a:buChar char="•"/>
            </a:pPr>
            <a:r>
              <a:rPr lang="en-US" sz="1200">
                <a:solidFill>
                  <a:srgbClr val="000000"/>
                </a:solidFill>
                <a:latin typeface="+mn-lt"/>
                <a:ea typeface="ＭＳ Ｐゴシック"/>
              </a:rPr>
              <a:t>Agile address this by making project status extremely visible to everyone</a:t>
            </a:r>
            <a:endParaRPr/>
          </a:p>
          <a:p>
            <a:pPr>
              <a:lnSpc>
                <a:spcPct val="100000"/>
              </a:lnSpc>
            </a:pPr>
            <a:endParaRPr/>
          </a:p>
          <a:p>
            <a:pPr>
              <a:lnSpc>
                <a:spcPct val="100000"/>
              </a:lnSpc>
            </a:pPr>
            <a:r>
              <a:rPr lang="en-US" sz="1200">
                <a:solidFill>
                  <a:srgbClr val="000000"/>
                </a:solidFill>
                <a:latin typeface="+mn-lt"/>
                <a:ea typeface="ＭＳ Ｐゴシック"/>
              </a:rPr>
              <a:t>----------------------------------------------------------------------------------------------------------------</a:t>
            </a:r>
            <a:endParaRPr/>
          </a:p>
          <a:p>
            <a:pPr>
              <a:lnSpc>
                <a:spcPct val="100000"/>
              </a:lnSpc>
            </a:pPr>
            <a:r>
              <a:rPr lang="en-US" sz="1200">
                <a:solidFill>
                  <a:srgbClr val="000000"/>
                </a:solidFill>
                <a:latin typeface="+mn-lt"/>
                <a:ea typeface="ＭＳ Ｐゴシック"/>
              </a:rPr>
              <a:t>One of the exciting and powerful aspects of Agile is the free flow of information and communication.  This is true both within an Agile team, and between the team and the rest of the organization. Agile teams talk about transparency, meaning that facts and information are freely available at all times, and that our successes and failures are equally visible.</a:t>
            </a:r>
            <a:endParaRPr/>
          </a:p>
          <a:p>
            <a:pPr>
              <a:lnSpc>
                <a:spcPct val="100000"/>
              </a:lnSpc>
            </a:pPr>
            <a:endParaRPr/>
          </a:p>
        </p:txBody>
      </p:sp>
      <p:sp>
        <p:nvSpPr>
          <p:cNvPr id="206" name="TextShape 2"/>
          <p:cNvSpPr txBox="1"/>
          <p:nvPr/>
        </p:nvSpPr>
        <p:spPr>
          <a:xfrm>
            <a:off x="3884760" y="8685360"/>
            <a:ext cx="2971440" cy="456840"/>
          </a:xfrm>
          <a:prstGeom prst="rect">
            <a:avLst/>
          </a:prstGeom>
        </p:spPr>
        <p:txBody>
          <a:bodyPr anchor="b"/>
          <a:p>
            <a:pPr>
              <a:lnSpc>
                <a:spcPct val="100000"/>
              </a:lnSpc>
            </a:pPr>
            <a:fld id="{630E46B5-9C34-4740-B132-8504A744AE57}" type="slidenum">
              <a:rPr lang="en-US" sz="4200">
                <a:solidFill>
                  <a:srgbClr val="000000"/>
                </a:solidFill>
                <a:latin typeface="Gill Sans"/>
                <a:ea typeface="ヒラギノ角ゴ ProN W3"/>
              </a:rPr>
              <a:t>&lt;number&gt;</a:t>
            </a:fld>
            <a:endParaRPr/>
          </a:p>
        </p:txBody>
      </p:sp>
      <p:sp>
        <p:nvSpPr>
          <p:cNvPr id="207" name="TextShape 3"/>
          <p:cNvSpPr txBox="1"/>
          <p:nvPr/>
        </p:nvSpPr>
        <p:spPr>
          <a:xfrm>
            <a:off x="3884760" y="0"/>
            <a:ext cx="2971440" cy="456840"/>
          </a:xfrm>
          <a:prstGeom prst="rect">
            <a:avLst/>
          </a:prstGeom>
        </p:spPr>
        <p:txBody>
          <a:bodyPr/>
          <a:p>
            <a:endParaRPr/>
          </a:p>
        </p:txBody>
      </p:sp>
      <p:sp>
        <p:nvSpPr>
          <p:cNvPr id="208" name="TextShape 4"/>
          <p:cNvSpPr txBox="1"/>
          <p:nvPr/>
        </p:nvSpPr>
        <p:spPr>
          <a:xfrm>
            <a:off x="0" y="8685360"/>
            <a:ext cx="2971440" cy="456840"/>
          </a:xfrm>
          <a:prstGeom prst="rect">
            <a:avLst/>
          </a:prstGeom>
        </p:spPr>
        <p:txBody>
          <a:bodyPr anchor="b"/>
          <a:p>
            <a:pPr>
              <a:lnSpc>
                <a:spcPct val="100000"/>
              </a:lnSpc>
            </a:pPr>
            <a:r>
              <a:rPr lang="en-US" sz="1200">
                <a:solidFill>
                  <a:srgbClr val="000000"/>
                </a:solidFill>
                <a:latin typeface="Arial"/>
                <a:ea typeface="Arial"/>
              </a:rPr>
              <a:t>Visibility and Communication</a:t>
            </a:r>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9" name="PlaceHolder 1"/>
          <p:cNvSpPr>
            <a:spLocks noGrp="1"/>
          </p:cNvSpPr>
          <p:nvPr>
            <p:ph type="body"/>
          </p:nvPr>
        </p:nvSpPr>
        <p:spPr>
          <a:xfrm>
            <a:off x="685800" y="4343400"/>
            <a:ext cx="5486040" cy="4114440"/>
          </a:xfrm>
          <a:prstGeom prst="rect">
            <a:avLst/>
          </a:prstGeom>
        </p:spPr>
        <p:txBody>
          <a:bodyPr/>
          <a:p>
            <a:pPr>
              <a:lnSpc>
                <a:spcPct val="100000"/>
              </a:lnSpc>
              <a:buFont typeface="Arial"/>
              <a:buChar char="•"/>
            </a:pPr>
            <a:r>
              <a:rPr lang="en-US" sz="1200">
                <a:solidFill>
                  <a:srgbClr val="000000"/>
                </a:solidFill>
                <a:latin typeface="+mn-lt"/>
                <a:ea typeface="ＭＳ Ｐゴシック"/>
              </a:rPr>
              <a:t>Static sources of information available to anyone who chooses to view them.</a:t>
            </a:r>
            <a:endParaRPr/>
          </a:p>
          <a:p>
            <a:pPr>
              <a:lnSpc>
                <a:spcPct val="100000"/>
              </a:lnSpc>
              <a:buFont typeface="Arial"/>
              <a:buChar char="•"/>
            </a:pPr>
            <a:r>
              <a:rPr lang="en-US" sz="1200">
                <a:solidFill>
                  <a:srgbClr val="000000"/>
                </a:solidFill>
                <a:latin typeface="+mn-lt"/>
                <a:ea typeface="ＭＳ Ｐゴシック"/>
              </a:rPr>
              <a:t>No request needed</a:t>
            </a:r>
            <a:endParaRPr/>
          </a:p>
          <a:p>
            <a:pPr>
              <a:lnSpc>
                <a:spcPct val="100000"/>
              </a:lnSpc>
              <a:buFont typeface="Arial"/>
              <a:buChar char="•"/>
            </a:pPr>
            <a:r>
              <a:rPr lang="en-US" sz="1200">
                <a:solidFill>
                  <a:srgbClr val="000000"/>
                </a:solidFill>
                <a:latin typeface="+mn-lt"/>
                <a:ea typeface="ＭＳ Ｐゴシック"/>
              </a:rPr>
              <a:t>Always updated and ready to view  [CLICK]</a:t>
            </a:r>
            <a:endParaRPr/>
          </a:p>
          <a:p>
            <a:pPr>
              <a:lnSpc>
                <a:spcPct val="100000"/>
              </a:lnSpc>
              <a:buFont typeface="Arial"/>
              <a:buChar char="•"/>
            </a:pPr>
            <a:r>
              <a:rPr lang="en-US" sz="1200">
                <a:solidFill>
                  <a:srgbClr val="000000"/>
                </a:solidFill>
                <a:latin typeface="+mn-lt"/>
                <a:ea typeface="ＭＳ Ｐゴシック"/>
              </a:rPr>
              <a:t>Standard ones  [CLICK]</a:t>
            </a:r>
            <a:endParaRPr/>
          </a:p>
          <a:p>
            <a:pPr>
              <a:lnSpc>
                <a:spcPct val="100000"/>
              </a:lnSpc>
              <a:buFont typeface="Arial"/>
              <a:buChar char="•"/>
            </a:pPr>
            <a:r>
              <a:rPr lang="en-US" sz="1200">
                <a:solidFill>
                  <a:srgbClr val="000000"/>
                </a:solidFill>
                <a:latin typeface="+mn-lt"/>
                <a:ea typeface="ＭＳ Ｐゴシック"/>
              </a:rPr>
              <a:t>Custom ones</a:t>
            </a:r>
            <a:endParaRPr/>
          </a:p>
          <a:p>
            <a:pPr>
              <a:lnSpc>
                <a:spcPct val="100000"/>
              </a:lnSpc>
            </a:pPr>
            <a:endParaRPr/>
          </a:p>
          <a:p>
            <a:pPr>
              <a:lnSpc>
                <a:spcPct val="100000"/>
              </a:lnSpc>
            </a:pPr>
            <a:endParaRPr/>
          </a:p>
          <a:p>
            <a:pPr>
              <a:lnSpc>
                <a:spcPct val="100000"/>
              </a:lnSpc>
            </a:pPr>
            <a:endParaRPr/>
          </a:p>
          <a:p>
            <a:pPr>
              <a:lnSpc>
                <a:spcPct val="100000"/>
              </a:lnSpc>
            </a:pPr>
            <a:r>
              <a:rPr lang="en-US" sz="1200">
                <a:solidFill>
                  <a:srgbClr val="000000"/>
                </a:solidFill>
                <a:latin typeface="+mn-lt"/>
                <a:ea typeface="ＭＳ Ｐゴシック"/>
              </a:rPr>
              <a:t>----------------------------------------------------------------------------------------------------</a:t>
            </a:r>
            <a:endParaRPr/>
          </a:p>
          <a:p>
            <a:pPr>
              <a:lnSpc>
                <a:spcPct val="100000"/>
              </a:lnSpc>
            </a:pPr>
            <a:r>
              <a:rPr lang="en-US" sz="1200">
                <a:solidFill>
                  <a:srgbClr val="000000"/>
                </a:solidFill>
                <a:latin typeface="+mn-lt"/>
                <a:ea typeface="ＭＳ Ｐゴシック"/>
              </a:rPr>
              <a:t>One of the tools for this communication and transparency is a category of things that we refer to as “information radiators”.</a:t>
            </a:r>
            <a:endParaRPr/>
          </a:p>
          <a:p>
            <a:pPr>
              <a:lnSpc>
                <a:spcPct val="100000"/>
              </a:lnSpc>
            </a:pPr>
            <a:endParaRPr/>
          </a:p>
          <a:p>
            <a:pPr>
              <a:lnSpc>
                <a:spcPct val="100000"/>
              </a:lnSpc>
            </a:pPr>
            <a:r>
              <a:rPr lang="en-US" sz="1200">
                <a:solidFill>
                  <a:srgbClr val="000000"/>
                </a:solidFill>
                <a:latin typeface="+mn-lt"/>
                <a:ea typeface="ＭＳ Ｐゴシック"/>
              </a:rPr>
              <a:t>[CLICK]</a:t>
            </a:r>
            <a:endParaRPr/>
          </a:p>
          <a:p>
            <a:pPr>
              <a:lnSpc>
                <a:spcPct val="100000"/>
              </a:lnSpc>
            </a:pPr>
            <a:endParaRPr/>
          </a:p>
          <a:p>
            <a:pPr>
              <a:lnSpc>
                <a:spcPct val="100000"/>
              </a:lnSpc>
            </a:pPr>
            <a:r>
              <a:rPr lang="en-US" sz="1200">
                <a:solidFill>
                  <a:srgbClr val="000000"/>
                </a:solidFill>
                <a:latin typeface="+mn-lt"/>
                <a:ea typeface="ＭＳ Ｐゴシック"/>
              </a:rPr>
              <a:t>Information radiators are static sources of information that are available to anyone who chooses to view them. By “static” we mean that there is no request needed and no specific interaction (although we’ll get back to this when we talk about Mingle). Rather, information radiators provide information simply by viewing them.  Examples [CLICK] are the card wall and the burn-up chart which we touched on briefly a bit earlier in this module.  The card wall is always there, and anyone can look at it and learn the state of the project, release, or iteration.</a:t>
            </a:r>
            <a:endParaRPr/>
          </a:p>
          <a:p>
            <a:pPr>
              <a:lnSpc>
                <a:spcPct val="100000"/>
              </a:lnSpc>
            </a:pPr>
            <a:endParaRPr/>
          </a:p>
        </p:txBody>
      </p:sp>
      <p:sp>
        <p:nvSpPr>
          <p:cNvPr id="210" name="TextShape 2"/>
          <p:cNvSpPr txBox="1"/>
          <p:nvPr/>
        </p:nvSpPr>
        <p:spPr>
          <a:xfrm>
            <a:off x="3884760" y="8685360"/>
            <a:ext cx="2971440" cy="456840"/>
          </a:xfrm>
          <a:prstGeom prst="rect">
            <a:avLst/>
          </a:prstGeom>
        </p:spPr>
        <p:txBody>
          <a:bodyPr anchor="b"/>
          <a:p>
            <a:pPr>
              <a:lnSpc>
                <a:spcPct val="100000"/>
              </a:lnSpc>
            </a:pPr>
            <a:fld id="{EF6410A8-8CA9-4547-A3AA-1E20A2D03B71}" type="slidenum">
              <a:rPr lang="en-US" sz="4200">
                <a:solidFill>
                  <a:srgbClr val="000000"/>
                </a:solidFill>
                <a:latin typeface="Gill Sans"/>
                <a:ea typeface="ヒラギノ角ゴ ProN W3"/>
              </a:rPr>
              <a:t>&lt;number&gt;</a:t>
            </a:fld>
            <a:endParaRPr/>
          </a:p>
        </p:txBody>
      </p:sp>
      <p:sp>
        <p:nvSpPr>
          <p:cNvPr id="211" name="TextShape 3"/>
          <p:cNvSpPr txBox="1"/>
          <p:nvPr/>
        </p:nvSpPr>
        <p:spPr>
          <a:xfrm>
            <a:off x="3884760" y="0"/>
            <a:ext cx="2971440" cy="456840"/>
          </a:xfrm>
          <a:prstGeom prst="rect">
            <a:avLst/>
          </a:prstGeom>
        </p:spPr>
        <p:txBody>
          <a:bodyPr/>
          <a:p>
            <a:endParaRPr/>
          </a:p>
        </p:txBody>
      </p:sp>
      <p:sp>
        <p:nvSpPr>
          <p:cNvPr id="212" name="TextShape 4"/>
          <p:cNvSpPr txBox="1"/>
          <p:nvPr/>
        </p:nvSpPr>
        <p:spPr>
          <a:xfrm>
            <a:off x="0" y="8685360"/>
            <a:ext cx="2971440" cy="456840"/>
          </a:xfrm>
          <a:prstGeom prst="rect">
            <a:avLst/>
          </a:prstGeom>
        </p:spPr>
        <p:txBody>
          <a:bodyPr anchor="b"/>
          <a:p>
            <a:pPr>
              <a:lnSpc>
                <a:spcPct val="100000"/>
              </a:lnSpc>
            </a:pPr>
            <a:r>
              <a:rPr lang="en-US" sz="1200">
                <a:solidFill>
                  <a:srgbClr val="000000"/>
                </a:solidFill>
                <a:latin typeface="Arial"/>
                <a:ea typeface="Arial"/>
              </a:rPr>
              <a:t>Visibility and Communication</a:t>
            </a:r>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685800" y="4343400"/>
            <a:ext cx="5486040" cy="4114440"/>
          </a:xfrm>
          <a:prstGeom prst="rect">
            <a:avLst/>
          </a:prstGeom>
        </p:spPr>
        <p:txBody>
          <a:bodyPr/>
          <a:p>
            <a:pPr>
              <a:lnSpc>
                <a:spcPct val="100000"/>
              </a:lnSpc>
              <a:buFont typeface="Arial"/>
              <a:buChar char="•"/>
            </a:pPr>
            <a:r>
              <a:rPr lang="en-US" sz="1200">
                <a:solidFill>
                  <a:srgbClr val="000000"/>
                </a:solidFill>
                <a:latin typeface="+mn-lt"/>
                <a:ea typeface="ＭＳ Ｐゴシック"/>
              </a:rPr>
              <a:t>Card wall is in the team room</a:t>
            </a:r>
            <a:endParaRPr/>
          </a:p>
          <a:p>
            <a:pPr>
              <a:lnSpc>
                <a:spcPct val="100000"/>
              </a:lnSpc>
              <a:buFont typeface="Arial"/>
              <a:buChar char="•"/>
            </a:pPr>
            <a:r>
              <a:rPr lang="en-US" sz="1200">
                <a:solidFill>
                  <a:srgbClr val="000000"/>
                </a:solidFill>
                <a:latin typeface="+mn-lt"/>
                <a:ea typeface="ＭＳ Ｐゴシック"/>
              </a:rPr>
              <a:t>Easily accessible and visible</a:t>
            </a:r>
            <a:endParaRPr/>
          </a:p>
          <a:p>
            <a:pPr>
              <a:lnSpc>
                <a:spcPct val="100000"/>
              </a:lnSpc>
              <a:buFont typeface="Arial"/>
              <a:buChar char="•"/>
            </a:pPr>
            <a:r>
              <a:rPr lang="en-US" sz="1200">
                <a:solidFill>
                  <a:srgbClr val="000000"/>
                </a:solidFill>
                <a:latin typeface="+mn-lt"/>
                <a:ea typeface="ＭＳ Ｐゴシック"/>
              </a:rPr>
              <a:t>Mingle example  [CLICK]</a:t>
            </a:r>
            <a:endParaRPr/>
          </a:p>
          <a:p>
            <a:pPr>
              <a:lnSpc>
                <a:spcPct val="100000"/>
              </a:lnSpc>
              <a:buFont typeface="Arial"/>
              <a:buChar char="•"/>
            </a:pPr>
            <a:r>
              <a:rPr lang="en-US" sz="1200">
                <a:solidFill>
                  <a:srgbClr val="000000"/>
                </a:solidFill>
                <a:latin typeface="+mn-lt"/>
                <a:ea typeface="ＭＳ Ｐゴシック"/>
              </a:rPr>
              <a:t>Not methodology dependent – scrum, lean, xp</a:t>
            </a:r>
            <a:endParaRPr/>
          </a:p>
          <a:p>
            <a:pPr>
              <a:lnSpc>
                <a:spcPct val="100000"/>
              </a:lnSpc>
              <a:buFont typeface="Arial"/>
              <a:buChar char="•"/>
            </a:pPr>
            <a:r>
              <a:rPr lang="en-US" sz="1200">
                <a:solidFill>
                  <a:srgbClr val="000000"/>
                </a:solidFill>
                <a:latin typeface="+mn-lt"/>
                <a:ea typeface="ＭＳ Ｐゴシック"/>
              </a:rPr>
              <a:t>Single iteration </a:t>
            </a:r>
            <a:endParaRPr/>
          </a:p>
          <a:p>
            <a:pPr>
              <a:lnSpc>
                <a:spcPct val="100000"/>
              </a:lnSpc>
              <a:buFont typeface="Arial"/>
              <a:buChar char="•"/>
            </a:pPr>
            <a:r>
              <a:rPr lang="en-US" sz="1200">
                <a:solidFill>
                  <a:srgbClr val="000000"/>
                </a:solidFill>
                <a:latin typeface="+mn-lt"/>
                <a:ea typeface="ＭＳ Ｐゴシック"/>
              </a:rPr>
              <a:t>Showing </a:t>
            </a:r>
            <a:r>
              <a:rPr b="1" lang="en-US" sz="1200">
                <a:solidFill>
                  <a:srgbClr val="000000"/>
                </a:solidFill>
                <a:latin typeface="+mn-lt"/>
                <a:ea typeface="ＭＳ Ｐゴシック"/>
              </a:rPr>
              <a:t>state of the card </a:t>
            </a:r>
            <a:r>
              <a:rPr lang="en-US" sz="1200">
                <a:solidFill>
                  <a:srgbClr val="000000"/>
                </a:solidFill>
                <a:latin typeface="+mn-lt"/>
                <a:ea typeface="ＭＳ Ｐゴシック"/>
              </a:rPr>
              <a:t>[CLICK]  Ready for Analysis to Deployed</a:t>
            </a:r>
            <a:endParaRPr/>
          </a:p>
          <a:p>
            <a:pPr>
              <a:lnSpc>
                <a:spcPct val="100000"/>
              </a:lnSpc>
              <a:buFont typeface="Arial"/>
              <a:buChar char="•"/>
            </a:pPr>
            <a:r>
              <a:rPr lang="en-US" sz="1200">
                <a:solidFill>
                  <a:srgbClr val="000000"/>
                </a:solidFill>
                <a:latin typeface="+mn-lt"/>
                <a:ea typeface="ＭＳ Ｐゴシック"/>
              </a:rPr>
              <a:t>Some cards in next iteration – </a:t>
            </a:r>
            <a:r>
              <a:rPr b="1" lang="en-US" sz="1200">
                <a:solidFill>
                  <a:srgbClr val="000000"/>
                </a:solidFill>
                <a:latin typeface="+mn-lt"/>
                <a:ea typeface="ＭＳ Ｐゴシック"/>
              </a:rPr>
              <a:t>Analysts typically work iterations ahead of development</a:t>
            </a:r>
            <a:endParaRPr/>
          </a:p>
          <a:p>
            <a:pPr>
              <a:lnSpc>
                <a:spcPct val="100000"/>
              </a:lnSpc>
              <a:buFont typeface="Arial"/>
              <a:buChar char="•"/>
            </a:pPr>
            <a:r>
              <a:rPr lang="en-US" sz="1200">
                <a:solidFill>
                  <a:srgbClr val="000000"/>
                </a:solidFill>
                <a:latin typeface="+mn-lt"/>
                <a:ea typeface="ＭＳ Ｐゴシック"/>
              </a:rPr>
              <a:t>Clearly see the </a:t>
            </a:r>
            <a:r>
              <a:rPr b="1" lang="en-US" sz="1200">
                <a:solidFill>
                  <a:srgbClr val="000000"/>
                </a:solidFill>
                <a:latin typeface="+mn-lt"/>
                <a:ea typeface="ＭＳ Ｐゴシック"/>
              </a:rPr>
              <a:t>status of the iteration</a:t>
            </a:r>
            <a:r>
              <a:rPr lang="en-US" sz="1200">
                <a:solidFill>
                  <a:srgbClr val="000000"/>
                </a:solidFill>
                <a:latin typeface="+mn-lt"/>
                <a:ea typeface="ＭＳ Ｐゴシック"/>
              </a:rPr>
              <a:t>  [CLICK]  [CLICK]</a:t>
            </a:r>
            <a:endParaRPr/>
          </a:p>
          <a:p>
            <a:pPr>
              <a:lnSpc>
                <a:spcPct val="100000"/>
              </a:lnSpc>
            </a:pPr>
            <a:endParaRPr/>
          </a:p>
          <a:p>
            <a:pPr>
              <a:lnSpc>
                <a:spcPct val="100000"/>
              </a:lnSpc>
            </a:pPr>
            <a:r>
              <a:rPr lang="en-US" sz="1200">
                <a:solidFill>
                  <a:srgbClr val="000000"/>
                </a:solidFill>
                <a:latin typeface="+mn-lt"/>
                <a:ea typeface="ＭＳ Ｐゴシック"/>
              </a:rPr>
              <a:t>--------------------------------------------------------------------------------------------------------</a:t>
            </a:r>
            <a:endParaRPr/>
          </a:p>
          <a:p>
            <a:pPr>
              <a:lnSpc>
                <a:spcPct val="100000"/>
              </a:lnSpc>
            </a:pPr>
            <a:r>
              <a:rPr lang="en-US" sz="1200">
                <a:solidFill>
                  <a:srgbClr val="000000"/>
                </a:solidFill>
                <a:latin typeface="+mn-lt"/>
                <a:ea typeface="ＭＳ Ｐゴシック"/>
              </a:rPr>
              <a:t>We’ve talked about the card wall throughout this course.  Let’s look at it again, and an example of a card wall in Mingle.</a:t>
            </a:r>
            <a:endParaRPr/>
          </a:p>
          <a:p>
            <a:pPr>
              <a:lnSpc>
                <a:spcPct val="100000"/>
              </a:lnSpc>
            </a:pPr>
            <a:endParaRPr/>
          </a:p>
          <a:p>
            <a:pPr>
              <a:lnSpc>
                <a:spcPct val="100000"/>
              </a:lnSpc>
            </a:pPr>
            <a:r>
              <a:rPr lang="en-US" sz="1200">
                <a:solidFill>
                  <a:srgbClr val="000000"/>
                </a:solidFill>
                <a:latin typeface="+mn-lt"/>
                <a:ea typeface="ＭＳ Ｐゴシック"/>
              </a:rPr>
              <a:t>[CLICK] It’s hard to overstate the value of the card wall. Regardless of the approach you follow – Scrum, XP, or Lean, for example – there is a card wall, and the value of it lies in its ability to communicate so clearly and completely, requiring little effort on the part of the reader.</a:t>
            </a:r>
            <a:endParaRPr/>
          </a:p>
          <a:p>
            <a:pPr>
              <a:lnSpc>
                <a:spcPct val="100000"/>
              </a:lnSpc>
            </a:pPr>
            <a:endParaRPr/>
          </a:p>
          <a:p>
            <a:pPr>
              <a:lnSpc>
                <a:spcPct val="100000"/>
              </a:lnSpc>
            </a:pPr>
            <a:r>
              <a:rPr lang="en-US" sz="1200">
                <a:solidFill>
                  <a:srgbClr val="000000"/>
                </a:solidFill>
                <a:latin typeface="+mn-lt"/>
                <a:ea typeface="ＭＳ Ｐゴシック"/>
              </a:rPr>
              <a:t>Here’s an example of a representation of a card wall in Mingle. As you can see, this card wall is focused on a single Iteration, covering states [CLICK] from Ready for Analysis to Deployed. In many cases, the stories in the Ready for Analysis and In Analysis states are actually being prepared for the next Iteration.  The work of Business Analysts is generally an Iteration ahead of the rest of the team, allowing them the time they need to figure out details and acceptance criteria so that the stories will be ready for the development team.</a:t>
            </a:r>
            <a:endParaRPr/>
          </a:p>
          <a:p>
            <a:pPr>
              <a:lnSpc>
                <a:spcPct val="100000"/>
              </a:lnSpc>
            </a:pPr>
            <a:endParaRPr/>
          </a:p>
          <a:p>
            <a:pPr>
              <a:lnSpc>
                <a:spcPct val="100000"/>
              </a:lnSpc>
            </a:pPr>
            <a:r>
              <a:rPr lang="en-US" sz="1200">
                <a:solidFill>
                  <a:srgbClr val="000000"/>
                </a:solidFill>
                <a:latin typeface="+mn-lt"/>
                <a:ea typeface="ＭＳ Ｐゴシック"/>
              </a:rPr>
              <a:t>As you can see here, it’s easy to understand the state of the work being done in an Iteration on the card wall.  For instance,[CLICK] we can see that there are a number of stories on which the work is complete that are waiting to be deployed.  At the other end, [CLICK] there are a couple of stories that are ready for development, [CLICK] a few in development, and so on.  Without even looking at the specific stories, [CLICK] we can learn a great deal about the project just by seeing the flow of work through viewing the card wall.</a:t>
            </a:r>
            <a:endParaRPr/>
          </a:p>
        </p:txBody>
      </p:sp>
      <p:sp>
        <p:nvSpPr>
          <p:cNvPr id="214" name="TextShape 2"/>
          <p:cNvSpPr txBox="1"/>
          <p:nvPr/>
        </p:nvSpPr>
        <p:spPr>
          <a:xfrm>
            <a:off x="3884760" y="8685360"/>
            <a:ext cx="2971440" cy="456840"/>
          </a:xfrm>
          <a:prstGeom prst="rect">
            <a:avLst/>
          </a:prstGeom>
        </p:spPr>
        <p:txBody>
          <a:bodyPr anchor="b"/>
          <a:p>
            <a:pPr>
              <a:lnSpc>
                <a:spcPct val="100000"/>
              </a:lnSpc>
            </a:pPr>
            <a:fld id="{CBEE1E1B-4021-4928-BE72-0BDAE6474A65}" type="slidenum">
              <a:rPr lang="en-US" sz="4200">
                <a:solidFill>
                  <a:srgbClr val="000000"/>
                </a:solidFill>
                <a:latin typeface="Gill Sans"/>
                <a:ea typeface="ヒラギノ角ゴ ProN W3"/>
              </a:rPr>
              <a:t>&lt;number&gt;</a:t>
            </a:fld>
            <a:endParaRPr/>
          </a:p>
        </p:txBody>
      </p:sp>
      <p:sp>
        <p:nvSpPr>
          <p:cNvPr id="215" name="TextShape 3"/>
          <p:cNvSpPr txBox="1"/>
          <p:nvPr/>
        </p:nvSpPr>
        <p:spPr>
          <a:xfrm>
            <a:off x="3884760" y="0"/>
            <a:ext cx="2971440" cy="456840"/>
          </a:xfrm>
          <a:prstGeom prst="rect">
            <a:avLst/>
          </a:prstGeom>
        </p:spPr>
        <p:txBody>
          <a:bodyPr/>
          <a:p>
            <a:endParaRPr/>
          </a:p>
        </p:txBody>
      </p:sp>
      <p:sp>
        <p:nvSpPr>
          <p:cNvPr id="216" name="TextShape 4"/>
          <p:cNvSpPr txBox="1"/>
          <p:nvPr/>
        </p:nvSpPr>
        <p:spPr>
          <a:xfrm>
            <a:off x="0" y="8685360"/>
            <a:ext cx="2971440" cy="456840"/>
          </a:xfrm>
          <a:prstGeom prst="rect">
            <a:avLst/>
          </a:prstGeom>
        </p:spPr>
        <p:txBody>
          <a:bodyPr anchor="b"/>
          <a:p>
            <a:pPr>
              <a:lnSpc>
                <a:spcPct val="100000"/>
              </a:lnSpc>
            </a:pPr>
            <a:r>
              <a:rPr lang="en-US" sz="1200">
                <a:solidFill>
                  <a:srgbClr val="000000"/>
                </a:solidFill>
                <a:latin typeface="Arial"/>
                <a:ea typeface="Arial"/>
              </a:rPr>
              <a:t>Visibility and Communication</a:t>
            </a:r>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7" name="PlaceHolder 1"/>
          <p:cNvSpPr>
            <a:spLocks noGrp="1"/>
          </p:cNvSpPr>
          <p:nvPr>
            <p:ph type="body"/>
          </p:nvPr>
        </p:nvSpPr>
        <p:spPr>
          <a:xfrm>
            <a:off x="685800" y="4343400"/>
            <a:ext cx="5486040" cy="4114440"/>
          </a:xfrm>
          <a:prstGeom prst="rect">
            <a:avLst/>
          </a:prstGeom>
        </p:spPr>
        <p:txBody>
          <a:bodyPr/>
          <a:p>
            <a:pPr>
              <a:lnSpc>
                <a:spcPct val="80000"/>
              </a:lnSpc>
            </a:pPr>
            <a:r>
              <a:rPr lang="en-US" sz="300">
                <a:solidFill>
                  <a:srgbClr val="000000"/>
                </a:solidFill>
                <a:latin typeface="Trebuchet MS"/>
              </a:rPr>
              <a:t>Burn-Up Chart</a:t>
            </a:r>
            <a:endParaRPr/>
          </a:p>
          <a:p>
            <a:pPr>
              <a:lnSpc>
                <a:spcPct val="80000"/>
              </a:lnSpc>
            </a:pPr>
            <a:r>
              <a:rPr lang="en-US" sz="300">
                <a:solidFill>
                  <a:srgbClr val="000000"/>
                </a:solidFill>
                <a:latin typeface="Trebuchet MS"/>
              </a:rPr>
              <a:t>Primarily discussion, with an example of a burn-up chart</a:t>
            </a:r>
            <a:endParaRPr/>
          </a:p>
        </p:txBody>
      </p:sp>
      <p:sp>
        <p:nvSpPr>
          <p:cNvPr id="218" name="TextShape 2"/>
          <p:cNvSpPr txBox="1"/>
          <p:nvPr/>
        </p:nvSpPr>
        <p:spPr>
          <a:xfrm>
            <a:off x="3884760" y="0"/>
            <a:ext cx="2971440" cy="456840"/>
          </a:xfrm>
          <a:prstGeom prst="rect">
            <a:avLst/>
          </a:prstGeom>
        </p:spPr>
        <p:txBody>
          <a:bodyPr/>
          <a:p>
            <a:endParaRPr/>
          </a:p>
        </p:txBody>
      </p:sp>
      <p:sp>
        <p:nvSpPr>
          <p:cNvPr id="219" name="TextShape 3"/>
          <p:cNvSpPr txBox="1"/>
          <p:nvPr/>
        </p:nvSpPr>
        <p:spPr>
          <a:xfrm>
            <a:off x="0" y="8685360"/>
            <a:ext cx="2971440" cy="456840"/>
          </a:xfrm>
          <a:prstGeom prst="rect">
            <a:avLst/>
          </a:prstGeom>
        </p:spPr>
        <p:txBody>
          <a:bodyPr anchor="b"/>
          <a:p>
            <a:pPr>
              <a:lnSpc>
                <a:spcPct val="100000"/>
              </a:lnSpc>
            </a:pPr>
            <a:r>
              <a:rPr lang="en-US" sz="1200">
                <a:solidFill>
                  <a:srgbClr val="000000"/>
                </a:solidFill>
                <a:latin typeface="Arial"/>
                <a:ea typeface="Arial"/>
              </a:rPr>
              <a:t>Visibility and Communication</a:t>
            </a:r>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0" name="PlaceHolder 1"/>
          <p:cNvSpPr>
            <a:spLocks noGrp="1"/>
          </p:cNvSpPr>
          <p:nvPr>
            <p:ph type="body"/>
          </p:nvPr>
        </p:nvSpPr>
        <p:spPr>
          <a:xfrm>
            <a:off x="685800" y="4343400"/>
            <a:ext cx="5486040" cy="4114440"/>
          </a:xfrm>
          <a:prstGeom prst="rect">
            <a:avLst/>
          </a:prstGeom>
        </p:spPr>
        <p:txBody>
          <a:bodyPr/>
          <a:p>
            <a:endParaRPr/>
          </a:p>
        </p:txBody>
      </p:sp>
      <p:sp>
        <p:nvSpPr>
          <p:cNvPr id="221" name="TextShape 2"/>
          <p:cNvSpPr txBox="1"/>
          <p:nvPr/>
        </p:nvSpPr>
        <p:spPr>
          <a:xfrm>
            <a:off x="3884760" y="8685360"/>
            <a:ext cx="2971440" cy="456840"/>
          </a:xfrm>
          <a:prstGeom prst="rect">
            <a:avLst/>
          </a:prstGeom>
        </p:spPr>
        <p:txBody>
          <a:bodyPr anchor="b"/>
          <a:p>
            <a:pPr>
              <a:lnSpc>
                <a:spcPct val="100000"/>
              </a:lnSpc>
            </a:pPr>
            <a:fld id="{A9202EA6-1D2A-41A6-955E-3EF8E1227914}" type="slidenum">
              <a:rPr lang="en-US" sz="4200">
                <a:solidFill>
                  <a:srgbClr val="000000"/>
                </a:solidFill>
                <a:latin typeface="Gill Sans"/>
                <a:ea typeface="ヒラギノ角ゴ ProN W3"/>
              </a:rPr>
              <a:t>&lt;number&gt;</a:t>
            </a:fld>
            <a:endParaRPr/>
          </a:p>
        </p:txBody>
      </p:sp>
      <p:sp>
        <p:nvSpPr>
          <p:cNvPr id="222" name="TextShape 3"/>
          <p:cNvSpPr txBox="1"/>
          <p:nvPr/>
        </p:nvSpPr>
        <p:spPr>
          <a:xfrm>
            <a:off x="3884760" y="0"/>
            <a:ext cx="2971440" cy="456840"/>
          </a:xfrm>
          <a:prstGeom prst="rect">
            <a:avLst/>
          </a:prstGeom>
        </p:spPr>
        <p:txBody>
          <a:bodyPr/>
          <a:p>
            <a:endParaRPr/>
          </a:p>
        </p:txBody>
      </p:sp>
      <p:sp>
        <p:nvSpPr>
          <p:cNvPr id="223" name="TextShape 4"/>
          <p:cNvSpPr txBox="1"/>
          <p:nvPr/>
        </p:nvSpPr>
        <p:spPr>
          <a:xfrm>
            <a:off x="0" y="8685360"/>
            <a:ext cx="2971440" cy="456840"/>
          </a:xfrm>
          <a:prstGeom prst="rect">
            <a:avLst/>
          </a:prstGeom>
        </p:spPr>
        <p:txBody>
          <a:bodyPr anchor="b"/>
          <a:p>
            <a:pPr>
              <a:lnSpc>
                <a:spcPct val="100000"/>
              </a:lnSpc>
            </a:pPr>
            <a:r>
              <a:rPr lang="en-US" sz="1200">
                <a:solidFill>
                  <a:srgbClr val="000000"/>
                </a:solidFill>
                <a:latin typeface="Arial"/>
                <a:ea typeface="Arial"/>
              </a:rPr>
              <a:t>Visibility and Communication</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5.png"/><Relationship Id="rId3" Type="http://schemas.openxmlformats.org/officeDocument/2006/relationships/image" Target="../media/image16.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26"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27"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29"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30"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31"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32"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3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35" name="PlaceHolder 3"/>
          <p:cNvSpPr>
            <a:spLocks noGrp="1"/>
          </p:cNvSpPr>
          <p:nvPr>
            <p:ph type="body"/>
          </p:nvPr>
        </p:nvSpPr>
        <p:spPr>
          <a:xfrm>
            <a:off x="4673520" y="1604520"/>
            <a:ext cx="4015440" cy="1896840"/>
          </a:xfrm>
          <a:prstGeom prst="rect">
            <a:avLst/>
          </a:prstGeom>
        </p:spPr>
        <p:txBody>
          <a:bodyPr bIns="0" lIns="0" rIns="0" tIns="0" wrap="none"/>
          <a:p>
            <a:endParaRPr/>
          </a:p>
        </p:txBody>
      </p:sp>
      <p:pic>
        <p:nvPicPr>
          <p:cNvPr descr="" id="36" name=""/>
          <p:cNvPicPr/>
          <p:nvPr/>
        </p:nvPicPr>
        <p:blipFill>
          <a:blip r:embed="rId2"/>
          <a:stretch>
            <a:fillRect/>
          </a:stretch>
        </p:blipFill>
        <p:spPr>
          <a:xfrm>
            <a:off x="5492160" y="3681360"/>
            <a:ext cx="2378160" cy="1896840"/>
          </a:xfrm>
          <a:prstGeom prst="rect">
            <a:avLst/>
          </a:prstGeom>
          <a:ln>
            <a:noFill/>
          </a:ln>
        </p:spPr>
      </p:pic>
      <p:pic>
        <p:nvPicPr>
          <p:cNvPr descr="" id="37" name=""/>
          <p:cNvPicPr/>
          <p:nvPr/>
        </p:nvPicPr>
        <p:blipFill>
          <a:blip r:embed="rId3"/>
          <a:stretch>
            <a:fillRect/>
          </a:stretch>
        </p:blipFill>
        <p:spPr>
          <a:xfrm>
            <a:off x="1275840" y="3681360"/>
            <a:ext cx="2378160" cy="18968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45"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47"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49"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50"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85800" y="2130480"/>
            <a:ext cx="7772040" cy="345132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5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55"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56"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5"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58"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59"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60"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6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63"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64"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66"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67"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69"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70"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71"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72"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7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75" name="PlaceHolder 3"/>
          <p:cNvSpPr>
            <a:spLocks noGrp="1"/>
          </p:cNvSpPr>
          <p:nvPr>
            <p:ph type="body"/>
          </p:nvPr>
        </p:nvSpPr>
        <p:spPr>
          <a:xfrm>
            <a:off x="4673520" y="1604520"/>
            <a:ext cx="4015440" cy="1896840"/>
          </a:xfrm>
          <a:prstGeom prst="rect">
            <a:avLst/>
          </a:prstGeom>
        </p:spPr>
        <p:txBody>
          <a:bodyPr bIns="0" lIns="0" rIns="0" tIns="0" wrap="none"/>
          <a:p>
            <a:endParaRPr/>
          </a:p>
        </p:txBody>
      </p:sp>
      <p:pic>
        <p:nvPicPr>
          <p:cNvPr descr="" id="76" name=""/>
          <p:cNvPicPr/>
          <p:nvPr/>
        </p:nvPicPr>
        <p:blipFill>
          <a:blip r:embed="rId2"/>
          <a:stretch>
            <a:fillRect/>
          </a:stretch>
        </p:blipFill>
        <p:spPr>
          <a:xfrm>
            <a:off x="5492160" y="3681360"/>
            <a:ext cx="2378160" cy="1896840"/>
          </a:xfrm>
          <a:prstGeom prst="rect">
            <a:avLst/>
          </a:prstGeom>
          <a:ln>
            <a:noFill/>
          </a:ln>
        </p:spPr>
      </p:pic>
      <p:pic>
        <p:nvPicPr>
          <p:cNvPr descr="" id="77" name=""/>
          <p:cNvPicPr/>
          <p:nvPr/>
        </p:nvPicPr>
        <p:blipFill>
          <a:blip r:embed="rId3"/>
          <a:stretch>
            <a:fillRect/>
          </a:stretch>
        </p:blipFill>
        <p:spPr>
          <a:xfrm>
            <a:off x="1275840" y="3681360"/>
            <a:ext cx="2378160" cy="189684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83"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85"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87"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88"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7"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685800" y="2130480"/>
            <a:ext cx="7772040" cy="345132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9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93"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94"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96"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97"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98"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100"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01"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02"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104"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105"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107"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08"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09"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110"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11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13" name="PlaceHolder 3"/>
          <p:cNvSpPr>
            <a:spLocks noGrp="1"/>
          </p:cNvSpPr>
          <p:nvPr>
            <p:ph type="body"/>
          </p:nvPr>
        </p:nvSpPr>
        <p:spPr>
          <a:xfrm>
            <a:off x="4673520" y="1604520"/>
            <a:ext cx="4015440" cy="1896840"/>
          </a:xfrm>
          <a:prstGeom prst="rect">
            <a:avLst/>
          </a:prstGeom>
        </p:spPr>
        <p:txBody>
          <a:bodyPr bIns="0" lIns="0" rIns="0" tIns="0" wrap="none"/>
          <a:p>
            <a:endParaRPr/>
          </a:p>
        </p:txBody>
      </p:sp>
      <p:pic>
        <p:nvPicPr>
          <p:cNvPr descr="" id="114" name=""/>
          <p:cNvPicPr/>
          <p:nvPr/>
        </p:nvPicPr>
        <p:blipFill>
          <a:blip r:embed="rId2"/>
          <a:stretch>
            <a:fillRect/>
          </a:stretch>
        </p:blipFill>
        <p:spPr>
          <a:xfrm>
            <a:off x="5492160" y="3681360"/>
            <a:ext cx="2378160" cy="1896840"/>
          </a:xfrm>
          <a:prstGeom prst="rect">
            <a:avLst/>
          </a:prstGeom>
          <a:ln>
            <a:noFill/>
          </a:ln>
        </p:spPr>
      </p:pic>
      <p:pic>
        <p:nvPicPr>
          <p:cNvPr descr="" id="115" name=""/>
          <p:cNvPicPr/>
          <p:nvPr/>
        </p:nvPicPr>
        <p:blipFill>
          <a:blip r:embed="rId3"/>
          <a:stretch>
            <a:fillRect/>
          </a:stretch>
        </p:blipFill>
        <p:spPr>
          <a:xfrm>
            <a:off x="1275840" y="3681360"/>
            <a:ext cx="2378160" cy="189684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121"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123"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9"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0"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125"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26"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685800" y="2130480"/>
            <a:ext cx="7772040" cy="3451320"/>
          </a:xfrm>
          <a:prstGeom prst="rect">
            <a:avLst/>
          </a:prstGeom>
        </p:spPr>
        <p:txBody>
          <a:bodyPr anchor="ctr" bIns="0" lIns="0" rIns="0" tIns="0" wrap="none"/>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130"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31"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132"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134"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35"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36"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138"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39"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40"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142"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143"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145"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46"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47"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148"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150"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51" name="PlaceHolder 3"/>
          <p:cNvSpPr>
            <a:spLocks noGrp="1"/>
          </p:cNvSpPr>
          <p:nvPr>
            <p:ph type="body"/>
          </p:nvPr>
        </p:nvSpPr>
        <p:spPr>
          <a:xfrm>
            <a:off x="4673520" y="1604520"/>
            <a:ext cx="4015440" cy="1896840"/>
          </a:xfrm>
          <a:prstGeom prst="rect">
            <a:avLst/>
          </a:prstGeom>
        </p:spPr>
        <p:txBody>
          <a:bodyPr bIns="0" lIns="0" rIns="0" tIns="0" wrap="none"/>
          <a:p>
            <a:endParaRPr/>
          </a:p>
        </p:txBody>
      </p:sp>
      <p:pic>
        <p:nvPicPr>
          <p:cNvPr descr="" id="152" name=""/>
          <p:cNvPicPr/>
          <p:nvPr/>
        </p:nvPicPr>
        <p:blipFill>
          <a:blip r:embed="rId2"/>
          <a:stretch>
            <a:fillRect/>
          </a:stretch>
        </p:blipFill>
        <p:spPr>
          <a:xfrm>
            <a:off x="5492160" y="3681360"/>
            <a:ext cx="2378160" cy="1896840"/>
          </a:xfrm>
          <a:prstGeom prst="rect">
            <a:avLst/>
          </a:prstGeom>
          <a:ln>
            <a:noFill/>
          </a:ln>
        </p:spPr>
      </p:pic>
      <p:pic>
        <p:nvPicPr>
          <p:cNvPr descr="" id="153" name=""/>
          <p:cNvPicPr/>
          <p:nvPr/>
        </p:nvPicPr>
        <p:blipFill>
          <a:blip r:embed="rId3"/>
          <a:stretch>
            <a:fillRect/>
          </a:stretch>
        </p:blipFill>
        <p:spPr>
          <a:xfrm>
            <a:off x="1275840" y="3681360"/>
            <a:ext cx="2378160" cy="189684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85800" y="2130480"/>
            <a:ext cx="7772040" cy="345132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1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5"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16"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18"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9"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0"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2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3"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4"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0" name="Picture 3"/>
          <p:cNvPicPr/>
          <p:nvPr/>
        </p:nvPicPr>
        <p:blipFill>
          <a:blip r:embed="rId2"/>
          <a:stretch>
            <a:fillRect/>
          </a:stretch>
        </p:blipFill>
        <p:spPr>
          <a:xfrm>
            <a:off x="7670880" y="6505200"/>
            <a:ext cx="1015560" cy="190080"/>
          </a:xfrm>
          <a:prstGeom prst="rect">
            <a:avLst/>
          </a:prstGeom>
          <a:ln>
            <a:noFill/>
          </a:ln>
        </p:spPr>
      </p:pic>
      <p:pic>
        <p:nvPicPr>
          <p:cNvPr descr="" id="1" name="Picture 4"/>
          <p:cNvPicPr/>
          <p:nvPr/>
        </p:nvPicPr>
        <p:blipFill>
          <a:blip r:embed="rId3"/>
          <a:stretch>
            <a:fillRect/>
          </a:stretch>
        </p:blipFill>
        <p:spPr>
          <a:xfrm>
            <a:off x="457200" y="6477120"/>
            <a:ext cx="1682280" cy="261720"/>
          </a:xfrm>
          <a:prstGeom prst="rect">
            <a:avLst/>
          </a:prstGeom>
          <a:ln>
            <a:noFill/>
          </a:ln>
        </p:spPr>
      </p:pic>
      <p:sp>
        <p:nvSpPr>
          <p:cNvPr id="2"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lang="en-US" sz="4400">
                <a:solidFill>
                  <a:srgbClr val="000000"/>
                </a:solidFill>
                <a:latin typeface="Marydale"/>
              </a:rPr>
              <a:t>Click to edit the title text formatClick to edit Master title style</a:t>
            </a:r>
            <a:endParaRPr/>
          </a:p>
        </p:txBody>
      </p:sp>
      <p:sp>
        <p:nvSpPr>
          <p:cNvPr id="3" name="PlaceHolder 2"/>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38" name="Picture 3"/>
          <p:cNvPicPr/>
          <p:nvPr/>
        </p:nvPicPr>
        <p:blipFill>
          <a:blip r:embed="rId2"/>
          <a:stretch>
            <a:fillRect/>
          </a:stretch>
        </p:blipFill>
        <p:spPr>
          <a:xfrm>
            <a:off x="7670880" y="6505200"/>
            <a:ext cx="1015560" cy="190080"/>
          </a:xfrm>
          <a:prstGeom prst="rect">
            <a:avLst/>
          </a:prstGeom>
          <a:ln>
            <a:noFill/>
          </a:ln>
        </p:spPr>
      </p:pic>
      <p:pic>
        <p:nvPicPr>
          <p:cNvPr descr="" id="39" name="Picture 4"/>
          <p:cNvPicPr/>
          <p:nvPr/>
        </p:nvPicPr>
        <p:blipFill>
          <a:blip r:embed="rId3"/>
          <a:stretch>
            <a:fillRect/>
          </a:stretch>
        </p:blipFill>
        <p:spPr>
          <a:xfrm>
            <a:off x="457200" y="6477120"/>
            <a:ext cx="1682280" cy="261720"/>
          </a:xfrm>
          <a:prstGeom prst="rect">
            <a:avLst/>
          </a:prstGeom>
          <a:ln>
            <a:noFill/>
          </a:ln>
        </p:spPr>
      </p:pic>
      <p:sp>
        <p:nvSpPr>
          <p:cNvPr id="40" name="PlaceHolder 1"/>
          <p:cNvSpPr>
            <a:spLocks noGrp="1"/>
          </p:cNvSpPr>
          <p:nvPr>
            <p:ph type="title"/>
          </p:nvPr>
        </p:nvSpPr>
        <p:spPr>
          <a:xfrm>
            <a:off x="457200" y="274680"/>
            <a:ext cx="8229240" cy="923760"/>
          </a:xfrm>
          <a:prstGeom prst="rect">
            <a:avLst/>
          </a:prstGeom>
        </p:spPr>
        <p:txBody>
          <a:bodyPr anchor="ctr"/>
          <a:p>
            <a:pPr>
              <a:lnSpc>
                <a:spcPct val="100000"/>
              </a:lnSpc>
            </a:pPr>
            <a:r>
              <a:rPr lang="en-US" sz="4000">
                <a:solidFill>
                  <a:srgbClr val="000000"/>
                </a:solidFill>
                <a:latin typeface="Marydale"/>
              </a:rPr>
              <a:t>Click to edit the title text formatClick to edit Master title style</a:t>
            </a:r>
            <a:endParaRPr/>
          </a:p>
        </p:txBody>
      </p:sp>
      <p:sp>
        <p:nvSpPr>
          <p:cNvPr id="41" name="PlaceHolder 2"/>
          <p:cNvSpPr>
            <a:spLocks noGrp="1"/>
          </p:cNvSpPr>
          <p:nvPr>
            <p:ph type="body"/>
          </p:nvPr>
        </p:nvSpPr>
        <p:spPr>
          <a:xfrm>
            <a:off x="457200" y="1600200"/>
            <a:ext cx="8229240" cy="4173480"/>
          </a:xfrm>
          <a:prstGeom prst="rect">
            <a:avLst/>
          </a:prstGeom>
        </p:spPr>
        <p:txBody>
          <a:bodyPr/>
          <a:p>
            <a:pPr>
              <a:buSzPct val="25000"/>
              <a:buFont typeface="StarSymbol"/>
              <a:buChar char=""/>
            </a:pPr>
            <a:r>
              <a:rPr lang="en-US" sz="3200">
                <a:solidFill>
                  <a:srgbClr val="333333"/>
                </a:solidFill>
                <a:latin typeface="CamingoDos Pro Cd"/>
              </a:rPr>
              <a:t>Click to edit the outline text format</a:t>
            </a:r>
            <a:endParaRPr/>
          </a:p>
          <a:p>
            <a:pPr lvl="1">
              <a:buSzPct val="25000"/>
              <a:buFont typeface="StarSymbol"/>
              <a:buChar char=""/>
            </a:pPr>
            <a:r>
              <a:rPr lang="en-US" sz="3200">
                <a:solidFill>
                  <a:srgbClr val="333333"/>
                </a:solidFill>
                <a:latin typeface="CamingoDos Pro Cd"/>
              </a:rPr>
              <a:t>Second Outline Level</a:t>
            </a:r>
            <a:endParaRPr/>
          </a:p>
          <a:p>
            <a:pPr lvl="2">
              <a:buSzPct val="25000"/>
              <a:buFont typeface="StarSymbol"/>
              <a:buChar char=""/>
            </a:pPr>
            <a:r>
              <a:rPr lang="en-US" sz="3200">
                <a:solidFill>
                  <a:srgbClr val="333333"/>
                </a:solidFill>
                <a:latin typeface="CamingoDos Pro Cd"/>
              </a:rPr>
              <a:t>Third Outline Level</a:t>
            </a:r>
            <a:endParaRPr/>
          </a:p>
          <a:p>
            <a:pPr lvl="3">
              <a:buSzPct val="25000"/>
              <a:buFont typeface="StarSymbol"/>
              <a:buChar char=""/>
            </a:pPr>
            <a:r>
              <a:rPr lang="en-US" sz="3200">
                <a:solidFill>
                  <a:srgbClr val="333333"/>
                </a:solidFill>
                <a:latin typeface="CamingoDos Pro Cd"/>
              </a:rPr>
              <a:t>Fourth Outline Level</a:t>
            </a:r>
            <a:endParaRPr/>
          </a:p>
          <a:p>
            <a:pPr lvl="4">
              <a:buSzPct val="25000"/>
              <a:buFont typeface="StarSymbol"/>
              <a:buChar char=""/>
            </a:pPr>
            <a:r>
              <a:rPr lang="en-US" sz="3200">
                <a:solidFill>
                  <a:srgbClr val="333333"/>
                </a:solidFill>
                <a:latin typeface="CamingoDos Pro Cd"/>
              </a:rPr>
              <a:t>Fifth Outline Level</a:t>
            </a:r>
            <a:endParaRPr/>
          </a:p>
          <a:p>
            <a:pPr lvl="5">
              <a:buSzPct val="25000"/>
              <a:buFont typeface="StarSymbol"/>
              <a:buChar char=""/>
            </a:pPr>
            <a:r>
              <a:rPr lang="en-US" sz="3200">
                <a:solidFill>
                  <a:srgbClr val="333333"/>
                </a:solidFill>
                <a:latin typeface="CamingoDos Pro Cd"/>
              </a:rPr>
              <a:t>Sixth Outline Level</a:t>
            </a:r>
            <a:endParaRPr/>
          </a:p>
          <a:p>
            <a:pPr>
              <a:lnSpc>
                <a:spcPct val="100000"/>
              </a:lnSpc>
              <a:buFont typeface="Lucida Grande"/>
              <a:buChar char="–"/>
            </a:pPr>
            <a:r>
              <a:rPr lang="en-US" sz="3200">
                <a:solidFill>
                  <a:srgbClr val="333333"/>
                </a:solidFill>
                <a:latin typeface="CamingoDos Pro Cd"/>
              </a:rPr>
              <a:t>Seventh Outline LevelClick to edit Master text styles</a:t>
            </a:r>
            <a:endParaRPr/>
          </a:p>
          <a:p>
            <a:pPr lvl="1">
              <a:lnSpc>
                <a:spcPct val="100000"/>
              </a:lnSpc>
              <a:buFont typeface="Arial"/>
              <a:buChar char="–"/>
            </a:pPr>
            <a:r>
              <a:rPr lang="en-US" sz="2800">
                <a:solidFill>
                  <a:srgbClr val="333333"/>
                </a:solidFill>
                <a:latin typeface="CamingoDos Pro Cd"/>
              </a:rPr>
              <a:t>Second level</a:t>
            </a:r>
            <a:endParaRPr/>
          </a:p>
          <a:p>
            <a:pPr lvl="2">
              <a:lnSpc>
                <a:spcPct val="100000"/>
              </a:lnSpc>
              <a:buFont typeface="Arial"/>
              <a:buChar char="•"/>
            </a:pPr>
            <a:r>
              <a:rPr lang="en-US" sz="2400">
                <a:solidFill>
                  <a:srgbClr val="333333"/>
                </a:solidFill>
                <a:latin typeface="CamingoDos Pro Cd"/>
              </a:rPr>
              <a:t>Third level</a:t>
            </a:r>
            <a:endParaRPr/>
          </a:p>
          <a:p>
            <a:pPr lvl="3">
              <a:lnSpc>
                <a:spcPct val="100000"/>
              </a:lnSpc>
              <a:buFont typeface="Arial"/>
              <a:buChar char="–"/>
            </a:pPr>
            <a:r>
              <a:rPr lang="en-US" sz="2000">
                <a:solidFill>
                  <a:srgbClr val="333333"/>
                </a:solidFill>
                <a:latin typeface="CamingoDos Pro Cd"/>
              </a:rPr>
              <a:t>Fourth level</a:t>
            </a:r>
            <a:endParaRPr/>
          </a:p>
          <a:p>
            <a:pPr lvl="4">
              <a:lnSpc>
                <a:spcPct val="100000"/>
              </a:lnSpc>
              <a:buFont typeface="Arial"/>
              <a:buChar char="»"/>
            </a:pPr>
            <a:r>
              <a:rPr lang="en-US" sz="2000">
                <a:solidFill>
                  <a:srgbClr val="333333"/>
                </a:solidFill>
                <a:latin typeface="CamingoDos Pro Cd"/>
              </a:rPr>
              <a:t>Fifth level</a:t>
            </a:r>
            <a:endParaRPr/>
          </a:p>
        </p:txBody>
      </p:sp>
      <p:sp>
        <p:nvSpPr>
          <p:cNvPr id="42" name="Line 3"/>
          <p:cNvSpPr/>
          <p:nvPr/>
        </p:nvSpPr>
        <p:spPr>
          <a:xfrm>
            <a:off x="457200" y="5843160"/>
            <a:ext cx="8215560" cy="0"/>
          </a:xfrm>
          <a:prstGeom prst="line">
            <a:avLst/>
          </a:prstGeom>
          <a:ln w="12600">
            <a:solidFill>
              <a:srgbClr val="cccccc"/>
            </a:solidFill>
            <a:round/>
          </a:ln>
        </p:spPr>
      </p:sp>
      <p:sp>
        <p:nvSpPr>
          <p:cNvPr id="43" name="Line 4"/>
          <p:cNvSpPr/>
          <p:nvPr/>
        </p:nvSpPr>
        <p:spPr>
          <a:xfrm>
            <a:off x="470880" y="1342080"/>
            <a:ext cx="8215920" cy="0"/>
          </a:xfrm>
          <a:prstGeom prst="line">
            <a:avLst/>
          </a:prstGeom>
          <a:ln w="12600">
            <a:solidFill>
              <a:srgbClr val="cccccc"/>
            </a:solidFill>
            <a:round/>
          </a:ln>
        </p:spPr>
      </p:sp>
    </p:spTree>
  </p:cSld>
  <p:clrMap accent1="accent1" accent2="accent2" accent3="accent3" accent4="accent4" accent5="accent5" accent6="accent6" bg1="lt1" bg2="lt2" folHlink="folHlink" hlink="hlink" tx1="dk1" tx2="dk2"/>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78" name="Picture 3"/>
          <p:cNvPicPr/>
          <p:nvPr/>
        </p:nvPicPr>
        <p:blipFill>
          <a:blip r:embed="rId2"/>
          <a:stretch>
            <a:fillRect/>
          </a:stretch>
        </p:blipFill>
        <p:spPr>
          <a:xfrm>
            <a:off x="7670880" y="6505200"/>
            <a:ext cx="1015560" cy="190080"/>
          </a:xfrm>
          <a:prstGeom prst="rect">
            <a:avLst/>
          </a:prstGeom>
          <a:ln>
            <a:noFill/>
          </a:ln>
        </p:spPr>
      </p:pic>
      <p:pic>
        <p:nvPicPr>
          <p:cNvPr descr="" id="79" name="Picture 4"/>
          <p:cNvPicPr/>
          <p:nvPr/>
        </p:nvPicPr>
        <p:blipFill>
          <a:blip r:embed="rId3"/>
          <a:stretch>
            <a:fillRect/>
          </a:stretch>
        </p:blipFill>
        <p:spPr>
          <a:xfrm>
            <a:off x="457200" y="6477120"/>
            <a:ext cx="1682280" cy="261720"/>
          </a:xfrm>
          <a:prstGeom prst="rect">
            <a:avLst/>
          </a:prstGeom>
          <a:ln>
            <a:noFill/>
          </a:ln>
        </p:spPr>
      </p:pic>
      <p:sp>
        <p:nvSpPr>
          <p:cNvPr id="80" name="PlaceHolder 1"/>
          <p:cNvSpPr>
            <a:spLocks noGrp="1"/>
          </p:cNvSpPr>
          <p:nvPr>
            <p:ph type="title"/>
          </p:nvPr>
        </p:nvSpPr>
        <p:spPr>
          <a:xfrm>
            <a:off x="380880" y="1828800"/>
            <a:ext cx="8412120" cy="2820240"/>
          </a:xfrm>
          <a:prstGeom prst="rect">
            <a:avLst/>
          </a:prstGeom>
        </p:spPr>
        <p:txBody>
          <a:bodyPr anchor="ctr"/>
          <a:p>
            <a:pPr>
              <a:lnSpc>
                <a:spcPct val="100000"/>
              </a:lnSpc>
            </a:pPr>
            <a:r>
              <a:rPr lang="en-US" sz="7200">
                <a:solidFill>
                  <a:srgbClr val="000000"/>
                </a:solidFill>
                <a:latin typeface="Marydale"/>
              </a:rPr>
              <a:t>Click to edit the title text formatClick to edit Master title style</a:t>
            </a:r>
            <a:endParaRPr/>
          </a:p>
        </p:txBody>
      </p:sp>
      <p:sp>
        <p:nvSpPr>
          <p:cNvPr id="81" name="PlaceHolder 2"/>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116" name="Picture 3"/>
          <p:cNvPicPr/>
          <p:nvPr/>
        </p:nvPicPr>
        <p:blipFill>
          <a:blip r:embed="rId2"/>
          <a:stretch>
            <a:fillRect/>
          </a:stretch>
        </p:blipFill>
        <p:spPr>
          <a:xfrm>
            <a:off x="7670880" y="6505200"/>
            <a:ext cx="1015560" cy="190080"/>
          </a:xfrm>
          <a:prstGeom prst="rect">
            <a:avLst/>
          </a:prstGeom>
          <a:ln>
            <a:noFill/>
          </a:ln>
        </p:spPr>
      </p:pic>
      <p:pic>
        <p:nvPicPr>
          <p:cNvPr descr="" id="117" name="Picture 4"/>
          <p:cNvPicPr/>
          <p:nvPr/>
        </p:nvPicPr>
        <p:blipFill>
          <a:blip r:embed="rId3"/>
          <a:stretch>
            <a:fillRect/>
          </a:stretch>
        </p:blipFill>
        <p:spPr>
          <a:xfrm>
            <a:off x="457200" y="6477120"/>
            <a:ext cx="1682280" cy="261720"/>
          </a:xfrm>
          <a:prstGeom prst="rect">
            <a:avLst/>
          </a:prstGeom>
          <a:ln>
            <a:noFill/>
          </a:ln>
        </p:spPr>
      </p:pic>
      <p:sp>
        <p:nvSpPr>
          <p:cNvPr id="118"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Marydale"/>
              </a:rPr>
              <a:t>Click to edit the title text formatClick to edit Master title style</a:t>
            </a:r>
            <a:endParaRPr/>
          </a:p>
        </p:txBody>
      </p:sp>
      <p:sp>
        <p:nvSpPr>
          <p:cNvPr id="119" name="PlaceHolder 2"/>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s/_rels/slide1.xml.rels><?xml version="1.0" encoding="UTF-8"?>
<Relationships xmlns="http://schemas.openxmlformats.org/package/2006/relationships"><Relationship Id="rId1" Type="http://schemas.openxmlformats.org/officeDocument/2006/relationships/hyperlink" Target="mailto:http://creativecommons.org/licenses/by-sa/4.0/" TargetMode="External"/><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jpeg"/><Relationship Id="rId3" Type="http://schemas.openxmlformats.org/officeDocument/2006/relationships/image" Target="../media/image19.jpe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slideLayout" Target="../slideLayouts/slideLayout13.xml"/><Relationship Id="rId8"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chart" Target="../charts/chart2.xml"/><Relationship Id="rId4" Type="http://schemas.openxmlformats.org/officeDocument/2006/relationships/slideLayout" Target="../slideLayouts/slideLayout41.xml"/><Relationship Id="rId5"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41.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41.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9" name="TextShape 1"/>
          <p:cNvSpPr txBox="1"/>
          <p:nvPr/>
        </p:nvSpPr>
        <p:spPr>
          <a:xfrm>
            <a:off x="685800" y="2130480"/>
            <a:ext cx="7772040" cy="1469520"/>
          </a:xfrm>
          <a:prstGeom prst="rect">
            <a:avLst/>
          </a:prstGeom>
        </p:spPr>
        <p:txBody>
          <a:bodyPr anchor="ctr"/>
          <a:p>
            <a:pPr algn="ctr">
              <a:lnSpc>
                <a:spcPct val="100000"/>
              </a:lnSpc>
            </a:pPr>
            <a:r>
              <a:rPr lang="en-US" sz="4400">
                <a:solidFill>
                  <a:srgbClr val="000000"/>
                </a:solidFill>
                <a:latin typeface="Marydale"/>
              </a:rPr>
              <a:t>Visibility and</a:t>
            </a:r>
            <a:r>
              <a:rPr lang="en-US" sz="4400">
                <a:solidFill>
                  <a:srgbClr val="000000"/>
                </a:solidFill>
                <a:latin typeface="Marydale"/>
              </a:rPr>
              <a:t>
</a:t>
            </a:r>
            <a:r>
              <a:rPr lang="en-US" sz="4400">
                <a:solidFill>
                  <a:srgbClr val="000000"/>
                </a:solidFill>
                <a:latin typeface="Marydale"/>
              </a:rPr>
              <a:t>Communication</a:t>
            </a:r>
            <a:endParaRPr/>
          </a:p>
        </p:txBody>
      </p:sp>
      <p:sp>
        <p:nvSpPr>
          <p:cNvPr id="160" name="TextShape 2"/>
          <p:cNvSpPr txBox="1"/>
          <p:nvPr/>
        </p:nvSpPr>
        <p:spPr>
          <a:xfrm>
            <a:off x="1371600" y="3886200"/>
            <a:ext cx="6400440" cy="1752120"/>
          </a:xfrm>
          <a:prstGeom prst="rect">
            <a:avLst/>
          </a:prstGeom>
        </p:spPr>
        <p:txBody>
          <a:bodyPr/>
          <a:p>
            <a:pPr algn="ctr">
              <a:lnSpc>
                <a:spcPct val="100000"/>
              </a:lnSpc>
            </a:pPr>
            <a:r>
              <a:rPr lang="en-US" sz="3200">
                <a:solidFill>
                  <a:srgbClr val="8b8b8b"/>
                </a:solidFill>
                <a:latin typeface="CamingoDos Pro Cd"/>
              </a:rPr>
              <a:t>A Module in Agile Fundamentals</a:t>
            </a:r>
            <a:endParaRPr/>
          </a:p>
          <a:p>
            <a:pPr algn="ctr">
              <a:lnSpc>
                <a:spcPct val="100000"/>
              </a:lnSpc>
            </a:pPr>
            <a:endParaRPr/>
          </a:p>
        </p:txBody>
      </p:sp>
      <p:sp>
        <p:nvSpPr>
          <p:cNvPr id="161" name="CustomShape 3"/>
          <p:cNvSpPr/>
          <p:nvPr/>
        </p:nvSpPr>
        <p:spPr>
          <a:xfrm>
            <a:off x="1828800" y="5756760"/>
            <a:ext cx="5790960" cy="738720"/>
          </a:xfrm>
          <a:prstGeom prst="rect">
            <a:avLst/>
          </a:prstGeom>
          <a:noFill/>
          <a:ln>
            <a:noFill/>
          </a:ln>
        </p:spPr>
        <p:txBody>
          <a:bodyPr bIns="45000" lIns="90000" rIns="90000" tIns="45000"/>
          <a:p>
            <a:pPr algn="ctr">
              <a:lnSpc>
                <a:spcPct val="100000"/>
              </a:lnSpc>
            </a:pPr>
            <a:r>
              <a:rPr lang="en-US" sz="1200">
                <a:solidFill>
                  <a:srgbClr val="292929"/>
                </a:solidFill>
                <a:latin typeface="Calibri"/>
                <a:ea typeface="Arial"/>
              </a:rPr>
              <a:t>This work is licensed under the</a:t>
            </a:r>
            <a:endParaRPr/>
          </a:p>
          <a:p>
            <a:pPr algn="ctr">
              <a:lnSpc>
                <a:spcPct val="100000"/>
              </a:lnSpc>
            </a:pPr>
            <a:r>
              <a:rPr lang="en-US" sz="1200">
                <a:solidFill>
                  <a:srgbClr val="292929"/>
                </a:solidFill>
                <a:latin typeface="Calibri"/>
                <a:ea typeface="Arial"/>
              </a:rPr>
              <a:t> </a:t>
            </a:r>
            <a:r>
              <a:rPr lang="en-US" sz="1200">
                <a:solidFill>
                  <a:srgbClr val="292929"/>
                </a:solidFill>
                <a:latin typeface="Calibri"/>
                <a:ea typeface="Arial"/>
              </a:rPr>
              <a:t>Creative Commons Attribution-ShareAlike 4.0 International License. </a:t>
            </a:r>
            <a:endParaRPr/>
          </a:p>
          <a:p>
            <a:pPr algn="ctr">
              <a:lnSpc>
                <a:spcPct val="100000"/>
              </a:lnSpc>
            </a:pPr>
            <a:r>
              <a:rPr lang="en-US" sz="1200">
                <a:solidFill>
                  <a:srgbClr val="292929"/>
                </a:solidFill>
                <a:latin typeface="Calibri"/>
                <a:ea typeface="Arial"/>
              </a:rPr>
              <a:t>To view a copy of this license, visit </a:t>
            </a:r>
            <a:r>
              <a:rPr lang="en-US" sz="1200" u="sng">
                <a:solidFill>
                  <a:srgbClr val="0000ff"/>
                </a:solidFill>
                <a:latin typeface="Calibri"/>
                <a:ea typeface="Arial"/>
                <a:hlinkClick r:id="rId1"/>
              </a:rPr>
              <a:t>http://creativecommons.org/licenses/by-sa/4.0/</a:t>
            </a:r>
            <a:r>
              <a:rPr lang="en-US" sz="1200">
                <a:solidFill>
                  <a:srgbClr val="292929"/>
                </a:solidFill>
                <a:latin typeface="Calibri"/>
                <a:ea typeface="Arial"/>
              </a:rPr>
              <a:t>.</a:t>
            </a:r>
            <a:endParaRPr/>
          </a:p>
        </p:txBody>
      </p:sp>
    </p:spTree>
  </p:cSld>
  <p:transition spd="slow">
    <p:fade thruBlk="true"/>
  </p:transition>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TextShape 1"/>
          <p:cNvSpPr txBox="1"/>
          <p:nvPr/>
        </p:nvSpPr>
        <p:spPr>
          <a:xfrm>
            <a:off x="457200" y="228600"/>
            <a:ext cx="8229240" cy="655200"/>
          </a:xfrm>
          <a:prstGeom prst="rect">
            <a:avLst/>
          </a:prstGeom>
        </p:spPr>
        <p:txBody>
          <a:bodyPr anchor="ctr"/>
          <a:p>
            <a:pPr>
              <a:lnSpc>
                <a:spcPct val="100000"/>
              </a:lnSpc>
            </a:pPr>
            <a:r>
              <a:rPr lang="en-US" sz="4000">
                <a:solidFill>
                  <a:srgbClr val="000000"/>
                </a:solidFill>
                <a:latin typeface="Arial"/>
                <a:ea typeface="ＭＳ Ｐゴシック"/>
              </a:rPr>
              <a:t>Key Agile Meetings</a:t>
            </a:r>
            <a:endParaRPr/>
          </a:p>
        </p:txBody>
      </p:sp>
      <p:pic>
        <p:nvPicPr>
          <p:cNvPr descr="" id="163" name="Picture 6"/>
          <p:cNvPicPr/>
          <p:nvPr/>
        </p:nvPicPr>
        <p:blipFill>
          <a:blip r:embed="rId1"/>
          <a:stretch>
            <a:fillRect/>
          </a:stretch>
        </p:blipFill>
        <p:spPr>
          <a:xfrm>
            <a:off x="500040" y="1571760"/>
            <a:ext cx="3066840" cy="2009520"/>
          </a:xfrm>
          <a:prstGeom prst="rect">
            <a:avLst/>
          </a:prstGeom>
          <a:ln w="9360">
            <a:noFill/>
          </a:ln>
        </p:spPr>
      </p:pic>
      <p:sp>
        <p:nvSpPr>
          <p:cNvPr id="164" name="CustomShape 2"/>
          <p:cNvSpPr/>
          <p:nvPr/>
        </p:nvSpPr>
        <p:spPr>
          <a:xfrm>
            <a:off x="1355040" y="3717000"/>
            <a:ext cx="2928600" cy="395280"/>
          </a:xfrm>
          <a:prstGeom prst="rect">
            <a:avLst/>
          </a:prstGeom>
          <a:noFill/>
          <a:ln>
            <a:noFill/>
          </a:ln>
        </p:spPr>
        <p:txBody>
          <a:bodyPr bIns="45000" lIns="90000" rIns="90000" tIns="45000"/>
          <a:p>
            <a:pPr>
              <a:lnSpc>
                <a:spcPct val="100000"/>
              </a:lnSpc>
            </a:pPr>
            <a:r>
              <a:rPr lang="en-US" sz="2000">
                <a:solidFill>
                  <a:srgbClr val="292929"/>
                </a:solidFill>
                <a:latin typeface="Arial"/>
                <a:ea typeface="ＭＳ Ｐゴシック"/>
              </a:rPr>
              <a:t>Showcase</a:t>
            </a:r>
            <a:endParaRPr/>
          </a:p>
        </p:txBody>
      </p:sp>
      <p:pic>
        <p:nvPicPr>
          <p:cNvPr descr="" id="165" name="Picture 4"/>
          <p:cNvPicPr/>
          <p:nvPr/>
        </p:nvPicPr>
        <p:blipFill>
          <a:blip r:embed="rId2"/>
          <a:stretch>
            <a:fillRect/>
          </a:stretch>
        </p:blipFill>
        <p:spPr>
          <a:xfrm>
            <a:off x="4343400" y="1379880"/>
            <a:ext cx="2452320" cy="1976760"/>
          </a:xfrm>
          <a:prstGeom prst="rect">
            <a:avLst/>
          </a:prstGeom>
          <a:ln w="9360">
            <a:noFill/>
          </a:ln>
        </p:spPr>
      </p:pic>
      <p:sp>
        <p:nvSpPr>
          <p:cNvPr id="166" name="CustomShape 3"/>
          <p:cNvSpPr/>
          <p:nvPr/>
        </p:nvSpPr>
        <p:spPr>
          <a:xfrm>
            <a:off x="6588360" y="2061000"/>
            <a:ext cx="3504960" cy="395280"/>
          </a:xfrm>
          <a:prstGeom prst="rect">
            <a:avLst/>
          </a:prstGeom>
          <a:noFill/>
          <a:ln>
            <a:noFill/>
          </a:ln>
        </p:spPr>
        <p:txBody>
          <a:bodyPr bIns="45000" lIns="90000" rIns="90000" tIns="45000"/>
          <a:p>
            <a:pPr>
              <a:lnSpc>
                <a:spcPct val="100000"/>
              </a:lnSpc>
            </a:pPr>
            <a:r>
              <a:rPr lang="en-US" sz="2000">
                <a:solidFill>
                  <a:srgbClr val="292929"/>
                </a:solidFill>
                <a:latin typeface="Arial"/>
                <a:ea typeface="ＭＳ Ｐゴシック"/>
              </a:rPr>
              <a:t>Iteration Planning</a:t>
            </a:r>
            <a:endParaRPr/>
          </a:p>
        </p:txBody>
      </p:sp>
      <p:pic>
        <p:nvPicPr>
          <p:cNvPr descr="" id="167" name="Picture 3"/>
          <p:cNvPicPr/>
          <p:nvPr/>
        </p:nvPicPr>
        <p:blipFill>
          <a:blip r:embed="rId3"/>
          <a:stretch>
            <a:fillRect/>
          </a:stretch>
        </p:blipFill>
        <p:spPr>
          <a:xfrm>
            <a:off x="6172200" y="3886200"/>
            <a:ext cx="2389680" cy="1591560"/>
          </a:xfrm>
          <a:prstGeom prst="rect">
            <a:avLst/>
          </a:prstGeom>
          <a:ln w="9360">
            <a:noFill/>
          </a:ln>
        </p:spPr>
      </p:pic>
      <p:sp>
        <p:nvSpPr>
          <p:cNvPr id="168" name="CustomShape 4"/>
          <p:cNvSpPr/>
          <p:nvPr/>
        </p:nvSpPr>
        <p:spPr>
          <a:xfrm>
            <a:off x="7238880" y="5492880"/>
            <a:ext cx="1599840" cy="395280"/>
          </a:xfrm>
          <a:prstGeom prst="rect">
            <a:avLst/>
          </a:prstGeom>
          <a:noFill/>
          <a:ln>
            <a:noFill/>
          </a:ln>
        </p:spPr>
        <p:txBody>
          <a:bodyPr bIns="45000" lIns="90000" rIns="90000" tIns="45000"/>
          <a:p>
            <a:pPr>
              <a:lnSpc>
                <a:spcPct val="100000"/>
              </a:lnSpc>
            </a:pPr>
            <a:r>
              <a:rPr lang="en-US" sz="2000">
                <a:solidFill>
                  <a:srgbClr val="292929"/>
                </a:solidFill>
                <a:latin typeface="Arial"/>
                <a:ea typeface="ＭＳ Ｐゴシック"/>
              </a:rPr>
              <a:t>Stand Ups</a:t>
            </a:r>
            <a:endParaRPr/>
          </a:p>
        </p:txBody>
      </p:sp>
      <p:pic>
        <p:nvPicPr>
          <p:cNvPr descr="" id="169" name="Picture 19"/>
          <p:cNvPicPr/>
          <p:nvPr/>
        </p:nvPicPr>
        <p:blipFill>
          <a:blip r:embed="rId4">
            <a:lum bright="-10000" contrast="-10000"/>
          </a:blip>
          <a:stretch>
            <a:fillRect/>
          </a:stretch>
        </p:blipFill>
        <p:spPr>
          <a:xfrm>
            <a:off x="3048120" y="4150080"/>
            <a:ext cx="1883880" cy="966240"/>
          </a:xfrm>
          <a:prstGeom prst="rect">
            <a:avLst/>
          </a:prstGeom>
          <a:ln>
            <a:noFill/>
          </a:ln>
        </p:spPr>
      </p:pic>
      <p:pic>
        <p:nvPicPr>
          <p:cNvPr descr="" id="170" name="Picture 20"/>
          <p:cNvPicPr/>
          <p:nvPr/>
        </p:nvPicPr>
        <p:blipFill>
          <a:blip r:embed="rId5">
            <a:lum bright="-10000" contrast="-10000"/>
          </a:blip>
          <a:stretch>
            <a:fillRect/>
          </a:stretch>
        </p:blipFill>
        <p:spPr>
          <a:xfrm>
            <a:off x="3754800" y="3962520"/>
            <a:ext cx="1883880" cy="966240"/>
          </a:xfrm>
          <a:prstGeom prst="rect">
            <a:avLst/>
          </a:prstGeom>
          <a:ln>
            <a:noFill/>
          </a:ln>
        </p:spPr>
      </p:pic>
      <p:pic>
        <p:nvPicPr>
          <p:cNvPr descr="" id="171" name="Picture 21"/>
          <p:cNvPicPr/>
          <p:nvPr/>
        </p:nvPicPr>
        <p:blipFill>
          <a:blip r:embed="rId6">
            <a:lum bright="-10000" contrast="-10000"/>
          </a:blip>
          <a:stretch>
            <a:fillRect/>
          </a:stretch>
        </p:blipFill>
        <p:spPr>
          <a:xfrm>
            <a:off x="3362040" y="4462560"/>
            <a:ext cx="1883880" cy="966240"/>
          </a:xfrm>
          <a:prstGeom prst="rect">
            <a:avLst/>
          </a:prstGeom>
          <a:ln>
            <a:noFill/>
          </a:ln>
        </p:spPr>
      </p:pic>
      <p:sp>
        <p:nvSpPr>
          <p:cNvPr id="172" name="CustomShape 5"/>
          <p:cNvSpPr/>
          <p:nvPr/>
        </p:nvSpPr>
        <p:spPr>
          <a:xfrm>
            <a:off x="3204000" y="5733360"/>
            <a:ext cx="2304000" cy="395280"/>
          </a:xfrm>
          <a:prstGeom prst="rect">
            <a:avLst/>
          </a:prstGeom>
          <a:noFill/>
          <a:ln>
            <a:noFill/>
          </a:ln>
        </p:spPr>
        <p:txBody>
          <a:bodyPr bIns="45000" lIns="90000" rIns="90000" tIns="45000"/>
          <a:p>
            <a:pPr>
              <a:lnSpc>
                <a:spcPct val="100000"/>
              </a:lnSpc>
            </a:pPr>
            <a:r>
              <a:rPr lang="en-US" sz="2000">
                <a:solidFill>
                  <a:srgbClr val="292929"/>
                </a:solidFill>
                <a:latin typeface="Arial"/>
                <a:ea typeface="ＭＳ Ｐゴシック"/>
              </a:rPr>
              <a:t>Retrospectives</a:t>
            </a:r>
            <a:endParaRPr/>
          </a:p>
        </p:txBody>
      </p:sp>
    </p:spTree>
  </p:cSld>
  <p:transition spd="slow">
    <p:fade thruBlk="true"/>
  </p:transition>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3" name="TextShape 1"/>
          <p:cNvSpPr txBox="1"/>
          <p:nvPr/>
        </p:nvSpPr>
        <p:spPr>
          <a:xfrm>
            <a:off x="380880" y="1828800"/>
            <a:ext cx="8412120" cy="2820240"/>
          </a:xfrm>
          <a:prstGeom prst="rect">
            <a:avLst/>
          </a:prstGeom>
        </p:spPr>
        <p:txBody>
          <a:bodyPr anchor="ctr"/>
          <a:p>
            <a:pPr>
              <a:lnSpc>
                <a:spcPct val="100000"/>
              </a:lnSpc>
            </a:pPr>
            <a:r>
              <a:rPr lang="en-US" sz="7200">
                <a:solidFill>
                  <a:srgbClr val="000000"/>
                </a:solidFill>
                <a:latin typeface="Marydale"/>
              </a:rPr>
              <a:t>Maintaining Visibility and Communications</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TextShape 1"/>
          <p:cNvSpPr txBox="1"/>
          <p:nvPr/>
        </p:nvSpPr>
        <p:spPr>
          <a:xfrm>
            <a:off x="179640" y="-171360"/>
            <a:ext cx="8229240" cy="1142640"/>
          </a:xfrm>
          <a:prstGeom prst="rect">
            <a:avLst/>
          </a:prstGeom>
        </p:spPr>
        <p:txBody>
          <a:bodyPr anchor="ctr"/>
          <a:p>
            <a:pPr>
              <a:lnSpc>
                <a:spcPct val="100000"/>
              </a:lnSpc>
            </a:pPr>
            <a:r>
              <a:rPr lang="en-US" sz="4400">
                <a:solidFill>
                  <a:srgbClr val="000000"/>
                </a:solidFill>
                <a:latin typeface="Marydale"/>
              </a:rPr>
              <a:t>Information Radiators</a:t>
            </a:r>
            <a:endParaRPr/>
          </a:p>
        </p:txBody>
      </p:sp>
      <p:pic>
        <p:nvPicPr>
          <p:cNvPr descr="" id="175" name="Picture 4"/>
          <p:cNvPicPr/>
          <p:nvPr/>
        </p:nvPicPr>
        <p:blipFill>
          <a:blip r:embed="rId1"/>
          <a:stretch>
            <a:fillRect/>
          </a:stretch>
        </p:blipFill>
        <p:spPr>
          <a:xfrm>
            <a:off x="2339640" y="88200"/>
            <a:ext cx="6811920" cy="6292800"/>
          </a:xfrm>
          <a:prstGeom prst="rect">
            <a:avLst/>
          </a:prstGeom>
          <a:ln>
            <a:noFill/>
          </a:ln>
        </p:spPr>
      </p:pic>
      <p:pic>
        <p:nvPicPr>
          <p:cNvPr descr="" id="176" name="Picture 5"/>
          <p:cNvPicPr/>
          <p:nvPr/>
        </p:nvPicPr>
        <p:blipFill>
          <a:blip r:embed="rId2"/>
          <a:stretch>
            <a:fillRect/>
          </a:stretch>
        </p:blipFill>
        <p:spPr>
          <a:xfrm>
            <a:off x="0" y="762120"/>
            <a:ext cx="3319200" cy="2361960"/>
          </a:xfrm>
          <a:prstGeom prst="rect">
            <a:avLst/>
          </a:prstGeom>
          <a:ln>
            <a:noFill/>
          </a:ln>
        </p:spPr>
      </p:pic>
      <p:graphicFrame>
        <p:nvGraphicFramePr>
          <p:cNvPr id="177" name="Chart 6"/>
          <p:cNvGraphicFramePr/>
          <p:nvPr/>
        </p:nvGraphicFramePr>
        <p:xfrm>
          <a:off x="0" y="3733920"/>
          <a:ext cx="3909600" cy="2437920"/>
        </p:xfrm>
        <a:graphic>
          <a:graphicData uri="http://schemas.openxmlformats.org/drawingml/2006/chart">
            <c:chart xmlns:c="http://schemas.openxmlformats.org/drawingml/2006/chart" xmlns:r="http://schemas.openxmlformats.org/officeDocument/2006/relationships" r:id="rId3"/>
          </a:graphicData>
        </a:graphic>
      </p:graphicFrame>
    </p:spTree>
  </p:cSld>
  <p:transition spd="slow">
    <p:fade thruBlk="true"/>
  </p:transition>
  <p:timing>
    <p:tnLst>
      <p:par>
        <p:cTn dur="indefinite" id="1" nodeType="tmRoot" restart="never">
          <p:childTnLst>
            <p:seq>
              <p:cTn dur="indefinite" id="2" nodeType="mainSeq">
                <p:childTnLst>
                  <p:par>
                    <p:cTn fill="hold" id="3">
                      <p:stCondLst>
                        <p:cond delay="indefinite"/>
                      </p:stCondLst>
                      <p:childTnLst>
                        <p:par>
                          <p:cTn fill="hold" id="4">
                            <p:stCondLst>
                              <p:cond delay="0"/>
                            </p:stCondLst>
                            <p:childTnLst>
                              <p:par>
                                <p:cTn fill="hold" id="5" nodeType="clickEffect" presetClass="entr" presetID="10">
                                  <p:stCondLst>
                                    <p:cond delay="0"/>
                                  </p:stCondLst>
                                  <p:childTnLst>
                                    <p:set>
                                      <p:cBhvr>
                                        <p:cTn dur="1" fill="hold" id="6">
                                          <p:stCondLst>
                                            <p:cond delay="0"/>
                                          </p:stCondLst>
                                        </p:cTn>
                                        <p:tgtEl>
                                          <p:spTgt spid="175"/>
                                        </p:tgtEl>
                                        <p:attrNameLst>
                                          <p:attrName>style.visibility</p:attrName>
                                        </p:attrNameLst>
                                      </p:cBhvr>
                                      <p:to>
                                        <p:strVal val="visible"/>
                                      </p:to>
                                    </p:set>
                                    <p:animEffect filter="fade" transition="in">
                                      <p:cBhvr additive="repl">
                                        <p:cTn dur="3000" id="7"/>
                                        <p:tgtEl>
                                          <p:spTgt spid="175"/>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10">
                                  <p:stCondLst>
                                    <p:cond delay="0"/>
                                  </p:stCondLst>
                                  <p:childTnLst>
                                    <p:set>
                                      <p:cBhvr>
                                        <p:cTn dur="1" fill="hold" id="11">
                                          <p:stCondLst>
                                            <p:cond delay="0"/>
                                          </p:stCondLst>
                                        </p:cTn>
                                        <p:tgtEl>
                                          <p:spTgt spid="176"/>
                                        </p:tgtEl>
                                        <p:attrNameLst>
                                          <p:attrName>style.visibility</p:attrName>
                                        </p:attrNameLst>
                                      </p:cBhvr>
                                      <p:to>
                                        <p:strVal val="visible"/>
                                      </p:to>
                                    </p:set>
                                    <p:animEffect filter="fade" transition="in">
                                      <p:cBhvr additive="repl">
                                        <p:cTn dur="1000" id="12"/>
                                        <p:tgtEl>
                                          <p:spTgt spid="176"/>
                                        </p:tgtEl>
                                      </p:cBhvr>
                                    </p:animEffect>
                                  </p:childTnLst>
                                </p:cTn>
                              </p:par>
                            </p:childTnLst>
                          </p:cTn>
                        </p:par>
                        <p:par>
                          <p:cTn fill="hold" id="13">
                            <p:stCondLst>
                              <p:cond delay="1000"/>
                            </p:stCondLst>
                            <p:childTnLst>
                              <p:par>
                                <p:cTn fill="hold" id="14" nodeType="afterEffect" presetClass="entr" presetID="10">
                                  <p:stCondLst>
                                    <p:cond delay="0"/>
                                  </p:stCondLst>
                                  <p:childTnLst>
                                    <p:set>
                                      <p:cBhvr>
                                        <p:cTn dur="1" fill="hold" id="15">
                                          <p:stCondLst>
                                            <p:cond delay="0"/>
                                          </p:stCondLst>
                                        </p:cTn>
                                        <p:tgtEl>
                                          <p:spTgt spid="-1"/>
                                        </p:tgtEl>
                                        <p:attrNameLst>
                                          <p:attrName>style.visibility</p:attrName>
                                        </p:attrNameLst>
                                      </p:cBhvr>
                                      <p:to>
                                        <p:strVal val="visible"/>
                                      </p:to>
                                    </p:set>
                                    <p:animEffect filter="fade" transition="in">
                                      <p:cBhvr additive="repl">
                                        <p:cTn dur="1000" id="16"/>
                                        <p:tgtEl>
                                          <p:spTgt spid="-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8" name="TextShape 1"/>
          <p:cNvSpPr txBox="1"/>
          <p:nvPr/>
        </p:nvSpPr>
        <p:spPr>
          <a:xfrm>
            <a:off x="467640" y="0"/>
            <a:ext cx="8229240" cy="1142640"/>
          </a:xfrm>
          <a:prstGeom prst="rect">
            <a:avLst/>
          </a:prstGeom>
        </p:spPr>
        <p:txBody>
          <a:bodyPr anchor="ctr"/>
          <a:p>
            <a:pPr algn="ctr">
              <a:lnSpc>
                <a:spcPct val="100000"/>
              </a:lnSpc>
            </a:pPr>
            <a:r>
              <a:rPr lang="en-US" sz="4400">
                <a:solidFill>
                  <a:srgbClr val="000000"/>
                </a:solidFill>
                <a:latin typeface="Marydale"/>
              </a:rPr>
              <a:t>The Card Wall</a:t>
            </a:r>
            <a:endParaRPr/>
          </a:p>
        </p:txBody>
      </p:sp>
      <p:pic>
        <p:nvPicPr>
          <p:cNvPr descr="" id="179" name="Picture 3"/>
          <p:cNvPicPr/>
          <p:nvPr/>
        </p:nvPicPr>
        <p:blipFill>
          <a:blip r:embed="rId1"/>
          <a:stretch>
            <a:fillRect/>
          </a:stretch>
        </p:blipFill>
        <p:spPr>
          <a:xfrm>
            <a:off x="0" y="1103400"/>
            <a:ext cx="9143640" cy="4650840"/>
          </a:xfrm>
          <a:prstGeom prst="rect">
            <a:avLst/>
          </a:prstGeom>
          <a:ln>
            <a:noFill/>
          </a:ln>
        </p:spPr>
      </p:pic>
    </p:spTree>
  </p:cSld>
  <p:transition spd="slow">
    <p:fade thruBlk="true"/>
  </p:transition>
  <p:timing>
    <p:tnLst>
      <p:par>
        <p:cTn dur="indefinite" id="17" nodeType="tmRoot" restart="never">
          <p:childTnLst>
            <p:seq>
              <p:cTn dur="indefinite" id="18" nodeType="mainSeq">
                <p:childTnLst>
                  <p:par>
                    <p:cTn fill="hold" id="19">
                      <p:stCondLst>
                        <p:cond delay="indefinite"/>
                      </p:stCondLst>
                      <p:childTnLst>
                        <p:par>
                          <p:cTn fill="hold" id="20">
                            <p:stCondLst>
                              <p:cond delay="0"/>
                            </p:stCondLst>
                            <p:childTnLst>
                              <p:par>
                                <p:cTn fill="hold" id="21" nodeType="clickEffect" presetClass="entr" presetID="1">
                                  <p:stCondLst>
                                    <p:cond delay="0"/>
                                  </p:stCondLst>
                                  <p:childTnLst>
                                    <p:set>
                                      <p:cBhvr>
                                        <p:cTn dur="1" fill="hold" id="22">
                                          <p:stCondLst>
                                            <p:cond delay="0"/>
                                          </p:stCondLst>
                                        </p:cTn>
                                        <p:tgtEl>
                                          <p:spTgt spid="17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TextShape 1"/>
          <p:cNvSpPr txBox="1"/>
          <p:nvPr/>
        </p:nvSpPr>
        <p:spPr>
          <a:xfrm>
            <a:off x="395640" y="27000"/>
            <a:ext cx="8229240" cy="1142640"/>
          </a:xfrm>
          <a:prstGeom prst="rect">
            <a:avLst/>
          </a:prstGeom>
        </p:spPr>
        <p:txBody>
          <a:bodyPr anchor="ctr"/>
          <a:p>
            <a:pPr algn="ctr">
              <a:lnSpc>
                <a:spcPct val="100000"/>
              </a:lnSpc>
            </a:pPr>
            <a:r>
              <a:rPr lang="en-US" sz="4400">
                <a:solidFill>
                  <a:srgbClr val="000000"/>
                </a:solidFill>
                <a:latin typeface="Marydale"/>
              </a:rPr>
              <a:t>Project Burn-Up</a:t>
            </a:r>
            <a:endParaRPr/>
          </a:p>
        </p:txBody>
      </p:sp>
      <p:pic>
        <p:nvPicPr>
          <p:cNvPr descr="" id="181" name="Picture 1"/>
          <p:cNvPicPr/>
          <p:nvPr/>
        </p:nvPicPr>
        <p:blipFill>
          <a:blip r:embed="rId1"/>
          <a:stretch>
            <a:fillRect/>
          </a:stretch>
        </p:blipFill>
        <p:spPr>
          <a:xfrm>
            <a:off x="1130400" y="939960"/>
            <a:ext cx="7822800" cy="4711320"/>
          </a:xfrm>
          <a:prstGeom prst="rect">
            <a:avLst/>
          </a:prstGeom>
          <a:ln>
            <a:noFill/>
          </a:ln>
        </p:spPr>
      </p:pic>
      <p:sp>
        <p:nvSpPr>
          <p:cNvPr id="182" name="CustomShape 2"/>
          <p:cNvSpPr/>
          <p:nvPr/>
        </p:nvSpPr>
        <p:spPr>
          <a:xfrm>
            <a:off x="571680" y="2031840"/>
            <a:ext cx="1269720" cy="533160"/>
          </a:xfrm>
          <a:prstGeom prst="rightArrow">
            <a:avLst>
              <a:gd fmla="val 47620" name="adj1"/>
              <a:gd fmla="val 73810" name="adj2"/>
            </a:avLst>
          </a:prstGeom>
          <a:gradFill>
            <a:gsLst>
              <a:gs pos="0">
                <a:srgbClr val="ffffff"/>
              </a:gs>
              <a:gs pos="100000">
                <a:srgbClr val="f27b00"/>
              </a:gs>
            </a:gsLst>
            <a:lin ang="120000"/>
          </a:gradFill>
          <a:ln w="25560">
            <a:solidFill>
              <a:srgbClr val="000000"/>
            </a:solidFill>
            <a:miter/>
          </a:ln>
        </p:spPr>
        <p:txBody>
          <a:bodyPr bIns="0" lIns="0" rIns="0" tIns="0"/>
          <a:p>
            <a:pPr>
              <a:lnSpc>
                <a:spcPct val="100000"/>
              </a:lnSpc>
            </a:pPr>
            <a:r>
              <a:rPr lang="en-US" sz="1000">
                <a:solidFill>
                  <a:srgbClr val="292929"/>
                </a:solidFill>
                <a:latin typeface="Arial Bold"/>
                <a:ea typeface="ＭＳ Ｐゴシック"/>
              </a:rPr>
              <a:t>Scope</a:t>
            </a:r>
            <a:endParaRPr/>
          </a:p>
        </p:txBody>
      </p:sp>
      <p:sp>
        <p:nvSpPr>
          <p:cNvPr id="183" name="CustomShape 3"/>
          <p:cNvSpPr/>
          <p:nvPr/>
        </p:nvSpPr>
        <p:spPr>
          <a:xfrm rot="5400000">
            <a:off x="2565720" y="1193760"/>
            <a:ext cx="1269720" cy="533160"/>
          </a:xfrm>
          <a:prstGeom prst="rightArrow">
            <a:avLst>
              <a:gd fmla="val 47620" name="adj1"/>
              <a:gd fmla="val 73810" name="adj2"/>
            </a:avLst>
          </a:prstGeom>
          <a:gradFill>
            <a:gsLst>
              <a:gs pos="0">
                <a:srgbClr val="f27b00"/>
              </a:gs>
              <a:gs pos="100000">
                <a:srgbClr val="ffffff"/>
              </a:gs>
            </a:gsLst>
            <a:lin ang="16320000"/>
          </a:gradFill>
          <a:ln w="25560">
            <a:solidFill>
              <a:srgbClr val="000000"/>
            </a:solidFill>
            <a:miter/>
          </a:ln>
        </p:spPr>
      </p:sp>
      <p:sp>
        <p:nvSpPr>
          <p:cNvPr id="184" name="Line 4"/>
          <p:cNvSpPr/>
          <p:nvPr/>
        </p:nvSpPr>
        <p:spPr>
          <a:xfrm flipV="1">
            <a:off x="1955520" y="3949560"/>
            <a:ext cx="6058080" cy="1270080"/>
          </a:xfrm>
          <a:prstGeom prst="line">
            <a:avLst/>
          </a:prstGeom>
          <a:ln cap="rnd" w="63360">
            <a:solidFill>
              <a:srgbClr val="f53f00"/>
            </a:solidFill>
            <a:custDash>
              <a:ds d="176000" sp="176000"/>
            </a:custDash>
            <a:miter/>
            <a:tailEnd len="med" type="triangle" w="med"/>
          </a:ln>
        </p:spPr>
      </p:sp>
      <p:sp>
        <p:nvSpPr>
          <p:cNvPr id="185" name="Line 5"/>
          <p:cNvSpPr/>
          <p:nvPr/>
        </p:nvSpPr>
        <p:spPr>
          <a:xfrm flipV="1">
            <a:off x="3682800" y="2030400"/>
            <a:ext cx="5052960" cy="2643120"/>
          </a:xfrm>
          <a:prstGeom prst="line">
            <a:avLst/>
          </a:prstGeom>
          <a:ln cap="rnd" w="63360">
            <a:solidFill>
              <a:srgbClr val="4a99b7"/>
            </a:solidFill>
            <a:custDash>
              <a:ds d="176000" sp="176000"/>
            </a:custDash>
            <a:miter/>
            <a:tailEnd len="med" type="triangle" w="med"/>
          </a:ln>
        </p:spPr>
      </p:sp>
      <p:sp>
        <p:nvSpPr>
          <p:cNvPr id="186" name="Line 6"/>
          <p:cNvSpPr/>
          <p:nvPr/>
        </p:nvSpPr>
        <p:spPr>
          <a:xfrm flipV="1">
            <a:off x="6235560" y="1968480"/>
            <a:ext cx="1917720" cy="1090440"/>
          </a:xfrm>
          <a:prstGeom prst="line">
            <a:avLst/>
          </a:prstGeom>
          <a:ln cap="rnd" w="63360">
            <a:solidFill>
              <a:srgbClr val="46d062"/>
            </a:solidFill>
            <a:custDash>
              <a:ds d="176000" sp="176000"/>
            </a:custDash>
            <a:miter/>
            <a:tailEnd len="med" type="triangle" w="med"/>
          </a:ln>
        </p:spPr>
      </p:sp>
      <p:sp>
        <p:nvSpPr>
          <p:cNvPr id="187" name="Line 7"/>
          <p:cNvSpPr/>
          <p:nvPr/>
        </p:nvSpPr>
        <p:spPr>
          <a:xfrm flipV="1">
            <a:off x="6387840" y="2030400"/>
            <a:ext cx="2667240" cy="1440"/>
          </a:xfrm>
          <a:prstGeom prst="line">
            <a:avLst/>
          </a:prstGeom>
          <a:ln cap="rnd" w="63360">
            <a:solidFill>
              <a:srgbClr val="d0cd59"/>
            </a:solidFill>
            <a:custDash>
              <a:ds d="176000" sp="176000"/>
            </a:custDash>
            <a:miter/>
          </a:ln>
        </p:spPr>
      </p:sp>
      <p:sp>
        <p:nvSpPr>
          <p:cNvPr id="188" name="CustomShape 8"/>
          <p:cNvSpPr/>
          <p:nvPr/>
        </p:nvSpPr>
        <p:spPr>
          <a:xfrm>
            <a:off x="8356680" y="1752480"/>
            <a:ext cx="558360" cy="558360"/>
          </a:xfrm>
          <a:prstGeom prst="ellipse">
            <a:avLst/>
          </a:prstGeom>
          <a:noFill/>
          <a:ln w="63360">
            <a:solidFill>
              <a:srgbClr val="f53f00"/>
            </a:solidFill>
            <a:miter/>
          </a:ln>
        </p:spPr>
      </p:sp>
      <p:sp>
        <p:nvSpPr>
          <p:cNvPr id="189" name="CustomShape 9"/>
          <p:cNvSpPr/>
          <p:nvPr/>
        </p:nvSpPr>
        <p:spPr>
          <a:xfrm>
            <a:off x="7873920" y="1739880"/>
            <a:ext cx="558360" cy="558360"/>
          </a:xfrm>
          <a:prstGeom prst="ellipse">
            <a:avLst/>
          </a:prstGeom>
          <a:noFill/>
          <a:ln w="63360">
            <a:solidFill>
              <a:srgbClr val="f53f00"/>
            </a:solidFill>
            <a:miter/>
          </a:ln>
        </p:spPr>
      </p:sp>
      <p:sp>
        <p:nvSpPr>
          <p:cNvPr id="190" name="CustomShape 10"/>
          <p:cNvSpPr/>
          <p:nvPr/>
        </p:nvSpPr>
        <p:spPr>
          <a:xfrm rot="5400000">
            <a:off x="5118480" y="1079640"/>
            <a:ext cx="1269720" cy="533160"/>
          </a:xfrm>
          <a:prstGeom prst="rightArrow">
            <a:avLst>
              <a:gd fmla="val 47620" name="adj1"/>
              <a:gd fmla="val 73810" name="adj2"/>
            </a:avLst>
          </a:prstGeom>
          <a:gradFill>
            <a:gsLst>
              <a:gs pos="0">
                <a:srgbClr val="f27b00"/>
              </a:gs>
              <a:gs pos="100000">
                <a:srgbClr val="ffffff"/>
              </a:gs>
            </a:gsLst>
            <a:lin ang="16320000"/>
          </a:gradFill>
          <a:ln w="25560">
            <a:solidFill>
              <a:srgbClr val="000000"/>
            </a:solidFill>
            <a:miter/>
          </a:ln>
        </p:spPr>
      </p:sp>
      <p:sp>
        <p:nvSpPr>
          <p:cNvPr id="191" name="CustomShape 11"/>
          <p:cNvSpPr/>
          <p:nvPr/>
        </p:nvSpPr>
        <p:spPr>
          <a:xfrm>
            <a:off x="571680" y="4952880"/>
            <a:ext cx="1269720" cy="533160"/>
          </a:xfrm>
          <a:prstGeom prst="rightArrow">
            <a:avLst>
              <a:gd fmla="val 47620" name="adj1"/>
              <a:gd fmla="val 73810" name="adj2"/>
            </a:avLst>
          </a:prstGeom>
          <a:gradFill>
            <a:gsLst>
              <a:gs pos="0">
                <a:srgbClr val="ffffff"/>
              </a:gs>
              <a:gs pos="100000">
                <a:srgbClr val="f27b00"/>
              </a:gs>
            </a:gsLst>
            <a:lin ang="120000"/>
          </a:gradFill>
          <a:ln w="25560">
            <a:solidFill>
              <a:srgbClr val="000000"/>
            </a:solidFill>
            <a:miter/>
          </a:ln>
        </p:spPr>
        <p:txBody>
          <a:bodyPr bIns="0" lIns="0" rIns="0" tIns="0"/>
          <a:p>
            <a:pPr>
              <a:lnSpc>
                <a:spcPct val="100000"/>
              </a:lnSpc>
            </a:pPr>
            <a:r>
              <a:rPr lang="en-US" sz="1000">
                <a:solidFill>
                  <a:srgbClr val="292929"/>
                </a:solidFill>
                <a:latin typeface="Arial Bold"/>
                <a:ea typeface="ＭＳ Ｐゴシック"/>
              </a:rPr>
              <a:t>Velocity</a:t>
            </a:r>
            <a:endParaRPr/>
          </a:p>
        </p:txBody>
      </p:sp>
      <p:sp>
        <p:nvSpPr>
          <p:cNvPr id="192" name="CustomShape 12"/>
          <p:cNvSpPr/>
          <p:nvPr/>
        </p:nvSpPr>
        <p:spPr>
          <a:xfrm rot="5400000">
            <a:off x="2565720" y="3936960"/>
            <a:ext cx="1269720" cy="533160"/>
          </a:xfrm>
          <a:prstGeom prst="rightArrow">
            <a:avLst>
              <a:gd fmla="val 47620" name="adj1"/>
              <a:gd fmla="val 73810" name="adj2"/>
            </a:avLst>
          </a:prstGeom>
          <a:gradFill>
            <a:gsLst>
              <a:gs pos="0">
                <a:srgbClr val="f27b00"/>
              </a:gs>
              <a:gs pos="100000">
                <a:srgbClr val="ffffff"/>
              </a:gs>
            </a:gsLst>
            <a:lin ang="16320000"/>
          </a:gradFill>
          <a:ln w="25560">
            <a:solidFill>
              <a:srgbClr val="000000"/>
            </a:solidFill>
            <a:miter/>
          </a:ln>
        </p:spPr>
      </p:sp>
      <p:sp>
        <p:nvSpPr>
          <p:cNvPr id="193" name="CustomShape 13"/>
          <p:cNvSpPr/>
          <p:nvPr/>
        </p:nvSpPr>
        <p:spPr>
          <a:xfrm rot="5400000">
            <a:off x="4420080" y="2789280"/>
            <a:ext cx="1269720" cy="533160"/>
          </a:xfrm>
          <a:prstGeom prst="rightArrow">
            <a:avLst>
              <a:gd fmla="val 47620" name="adj1"/>
              <a:gd fmla="val 73810" name="adj2"/>
            </a:avLst>
          </a:prstGeom>
          <a:gradFill>
            <a:gsLst>
              <a:gs pos="0">
                <a:srgbClr val="f27b00"/>
              </a:gs>
              <a:gs pos="100000">
                <a:srgbClr val="ffffff"/>
              </a:gs>
            </a:gsLst>
            <a:lin ang="16320000"/>
          </a:gradFill>
          <a:ln w="25560">
            <a:solidFill>
              <a:srgbClr val="000000"/>
            </a:solidFill>
            <a:miter/>
          </a:ln>
        </p:spPr>
      </p:sp>
      <p:sp>
        <p:nvSpPr>
          <p:cNvPr id="194" name="Line 14"/>
          <p:cNvSpPr/>
          <p:nvPr/>
        </p:nvSpPr>
        <p:spPr>
          <a:xfrm>
            <a:off x="8102520" y="990360"/>
            <a:ext cx="0" cy="4880160"/>
          </a:xfrm>
          <a:prstGeom prst="line">
            <a:avLst/>
          </a:prstGeom>
          <a:ln w="38160">
            <a:solidFill>
              <a:srgbClr val="000000"/>
            </a:solidFill>
            <a:miter/>
          </a:ln>
        </p:spPr>
      </p:sp>
    </p:spTree>
  </p:cSld>
  <p:timing>
    <p:tnLst>
      <p:par>
        <p:cTn dur="indefinite" id="23" nodeType="tmRoot" restart="never">
          <p:childTnLst>
            <p:seq>
              <p:cTn dur="indefinite" id="24" nodeType="mainSeq">
                <p:childTnLst>
                  <p:par>
                    <p:cTn fill="hold" id="25" nodeType="clickEffect">
                      <p:stCondLst>
                        <p:cond delay="indefinite"/>
                      </p:stCondLst>
                      <p:childTnLst>
                        <p:par>
                          <p:cTn fill="hold" id="26" nodeType="withEffect">
                            <p:stCondLst>
                              <p:cond delay="0"/>
                            </p:stCondLst>
                            <p:childTnLst>
                              <p:par>
                                <p:cTn fill="hold" id="27" nodeType="clickEffect" presetClass="entr" presetID="22" presetSubtype="8">
                                  <p:stCondLst>
                                    <p:cond delay="0"/>
                                  </p:stCondLst>
                                  <p:childTnLst>
                                    <p:set>
                                      <p:cBhvr>
                                        <p:cTn dur="1" fill="hold" id="28">
                                          <p:stCondLst>
                                            <p:cond delay="0"/>
                                          </p:stCondLst>
                                        </p:cTn>
                                        <p:tgtEl>
                                          <p:spTgt spid="182"/>
                                        </p:tgtEl>
                                        <p:attrNameLst>
                                          <p:attrName>style.visibility</p:attrName>
                                        </p:attrNameLst>
                                      </p:cBhvr>
                                      <p:to>
                                        <p:strVal val="visible"/>
                                      </p:to>
                                    </p:set>
                                    <p:animEffect filter="wipe(left)" transition="in">
                                      <p:cBhvr additive="repl">
                                        <p:cTn dur="500" id="29"/>
                                        <p:tgtEl>
                                          <p:spTgt spid="182"/>
                                        </p:tgtEl>
                                      </p:cBhvr>
                                    </p:animEffect>
                                  </p:childTnLst>
                                </p:cTn>
                              </p:par>
                            </p:childTnLst>
                          </p:cTn>
                        </p:par>
                      </p:childTnLst>
                    </p:cTn>
                  </p:par>
                  <p:par>
                    <p:cTn fill="hold" id="30" nodeType="clickEffect">
                      <p:stCondLst>
                        <p:cond delay="indefinite"/>
                      </p:stCondLst>
                      <p:childTnLst>
                        <p:par>
                          <p:cTn fill="hold" id="31" nodeType="withEffect">
                            <p:stCondLst>
                              <p:cond delay="0"/>
                            </p:stCondLst>
                            <p:childTnLst>
                              <p:par>
                                <p:cTn fill="hold" id="32" nodeType="clickEffect" presetClass="entr" presetID="22" presetSubtype="1">
                                  <p:stCondLst>
                                    <p:cond delay="0"/>
                                  </p:stCondLst>
                                  <p:childTnLst>
                                    <p:set>
                                      <p:cBhvr>
                                        <p:cTn dur="1" fill="hold" id="33">
                                          <p:stCondLst>
                                            <p:cond delay="0"/>
                                          </p:stCondLst>
                                        </p:cTn>
                                        <p:tgtEl>
                                          <p:spTgt spid="183"/>
                                        </p:tgtEl>
                                        <p:attrNameLst>
                                          <p:attrName>style.visibility</p:attrName>
                                        </p:attrNameLst>
                                      </p:cBhvr>
                                      <p:to>
                                        <p:strVal val="visible"/>
                                      </p:to>
                                    </p:set>
                                    <p:animEffect filter="wipe(up)" transition="in">
                                      <p:cBhvr additive="repl">
                                        <p:cTn dur="500" id="34"/>
                                        <p:tgtEl>
                                          <p:spTgt spid="183"/>
                                        </p:tgtEl>
                                      </p:cBhvr>
                                    </p:animEffect>
                                  </p:childTnLst>
                                </p:cTn>
                              </p:par>
                            </p:childTnLst>
                          </p:cTn>
                        </p:par>
                      </p:childTnLst>
                    </p:cTn>
                  </p:par>
                  <p:par>
                    <p:cTn fill="hold" id="35" nodeType="clickEffect">
                      <p:stCondLst>
                        <p:cond delay="indefinite"/>
                      </p:stCondLst>
                      <p:childTnLst>
                        <p:par>
                          <p:cTn fill="hold" id="36" nodeType="withEffect">
                            <p:stCondLst>
                              <p:cond delay="0"/>
                            </p:stCondLst>
                            <p:childTnLst>
                              <p:par>
                                <p:cTn fill="hold" id="37" nodeType="clickEffect" presetClass="entr" presetID="22" presetSubtype="1">
                                  <p:stCondLst>
                                    <p:cond delay="0"/>
                                  </p:stCondLst>
                                  <p:childTnLst>
                                    <p:set>
                                      <p:cBhvr>
                                        <p:cTn dur="1" fill="hold" id="38">
                                          <p:stCondLst>
                                            <p:cond delay="0"/>
                                          </p:stCondLst>
                                        </p:cTn>
                                        <p:tgtEl>
                                          <p:spTgt spid="190"/>
                                        </p:tgtEl>
                                        <p:attrNameLst>
                                          <p:attrName>style.visibility</p:attrName>
                                        </p:attrNameLst>
                                      </p:cBhvr>
                                      <p:to>
                                        <p:strVal val="visible"/>
                                      </p:to>
                                    </p:set>
                                    <p:animEffect filter="wipe(up)" transition="in">
                                      <p:cBhvr additive="repl">
                                        <p:cTn dur="500" id="39"/>
                                        <p:tgtEl>
                                          <p:spTgt spid="190"/>
                                        </p:tgtEl>
                                      </p:cBhvr>
                                    </p:animEffect>
                                  </p:childTnLst>
                                </p:cTn>
                              </p:par>
                            </p:childTnLst>
                          </p:cTn>
                        </p:par>
                      </p:childTnLst>
                    </p:cTn>
                  </p:par>
                  <p:par>
                    <p:cTn fill="hold" id="40" nodeType="clickEffect">
                      <p:stCondLst>
                        <p:cond delay="indefinite"/>
                      </p:stCondLst>
                      <p:childTnLst>
                        <p:par>
                          <p:cTn fill="hold" id="41" nodeType="withEffect">
                            <p:stCondLst>
                              <p:cond delay="0"/>
                            </p:stCondLst>
                            <p:childTnLst>
                              <p:par>
                                <p:cTn fill="hold" id="42" nodeType="clickEffect" presetClass="entr" presetID="22" presetSubtype="8">
                                  <p:stCondLst>
                                    <p:cond delay="0"/>
                                  </p:stCondLst>
                                  <p:childTnLst>
                                    <p:set>
                                      <p:cBhvr>
                                        <p:cTn dur="1" fill="hold" id="43">
                                          <p:stCondLst>
                                            <p:cond delay="0"/>
                                          </p:stCondLst>
                                        </p:cTn>
                                        <p:tgtEl>
                                          <p:spTgt spid="187"/>
                                        </p:tgtEl>
                                        <p:attrNameLst>
                                          <p:attrName>style.visibility</p:attrName>
                                        </p:attrNameLst>
                                      </p:cBhvr>
                                      <p:to>
                                        <p:strVal val="visible"/>
                                      </p:to>
                                    </p:set>
                                    <p:animEffect filter="wipe(left)" transition="in">
                                      <p:cBhvr additive="repl">
                                        <p:cTn dur="500" id="44"/>
                                        <p:tgtEl>
                                          <p:spTgt spid="187"/>
                                        </p:tgtEl>
                                      </p:cBhvr>
                                    </p:animEffect>
                                  </p:childTnLst>
                                </p:cTn>
                              </p:par>
                            </p:childTnLst>
                          </p:cTn>
                        </p:par>
                      </p:childTnLst>
                    </p:cTn>
                  </p:par>
                  <p:par>
                    <p:cTn fill="hold" id="45" nodeType="clickEffect">
                      <p:stCondLst>
                        <p:cond delay="indefinite"/>
                      </p:stCondLst>
                      <p:childTnLst>
                        <p:par>
                          <p:cTn fill="hold" id="46" nodeType="withEffect">
                            <p:stCondLst>
                              <p:cond delay="0"/>
                            </p:stCondLst>
                            <p:childTnLst>
                              <p:par>
                                <p:cTn fill="hold" id="47" nodeType="clickEffect" presetClass="entr" presetID="22" presetSubtype="8">
                                  <p:stCondLst>
                                    <p:cond delay="0"/>
                                  </p:stCondLst>
                                  <p:childTnLst>
                                    <p:set>
                                      <p:cBhvr>
                                        <p:cTn dur="1" fill="hold" id="48">
                                          <p:stCondLst>
                                            <p:cond delay="0"/>
                                          </p:stCondLst>
                                        </p:cTn>
                                        <p:tgtEl>
                                          <p:spTgt spid="191"/>
                                        </p:tgtEl>
                                        <p:attrNameLst>
                                          <p:attrName>style.visibility</p:attrName>
                                        </p:attrNameLst>
                                      </p:cBhvr>
                                      <p:to>
                                        <p:strVal val="visible"/>
                                      </p:to>
                                    </p:set>
                                    <p:animEffect filter="wipe(left)" transition="in">
                                      <p:cBhvr additive="repl">
                                        <p:cTn dur="500" id="49"/>
                                        <p:tgtEl>
                                          <p:spTgt spid="191"/>
                                        </p:tgtEl>
                                      </p:cBhvr>
                                    </p:animEffect>
                                  </p:childTnLst>
                                </p:cTn>
                              </p:par>
                            </p:childTnLst>
                          </p:cTn>
                        </p:par>
                        <p:par>
                          <p:cTn fill="hold" id="50" nodeType="afterEffect">
                            <p:stCondLst>
                              <p:cond delay="500"/>
                            </p:stCondLst>
                            <p:childTnLst>
                              <p:par>
                                <p:cTn fill="hold" id="51" nodeType="afterEffect" presetClass="exit" presetID="22" presetSubtype="4">
                                  <p:stCondLst>
                                    <p:cond delay="0"/>
                                  </p:stCondLst>
                                  <p:childTnLst>
                                    <p:animEffect filter="wipe(down)" transition="out">
                                      <p:cBhvr additive="repl">
                                        <p:cTn dur="500" id="52"/>
                                        <p:tgtEl>
                                          <p:spTgt spid="182"/>
                                        </p:tgtEl>
                                      </p:cBhvr>
                                    </p:animEffect>
                                    <p:set>
                                      <p:cBhvr>
                                        <p:cTn dur="1" fill="hold" id="53">
                                          <p:stCondLst>
                                            <p:cond delay="499"/>
                                          </p:stCondLst>
                                        </p:cTn>
                                        <p:tgtEl>
                                          <p:spTgt spid="182"/>
                                        </p:tgtEl>
                                        <p:attrNameLst>
                                          <p:attrName>style.visibility</p:attrName>
                                        </p:attrNameLst>
                                      </p:cBhvr>
                                      <p:to>
                                        <p:strVal val="hidden"/>
                                      </p:to>
                                    </p:set>
                                  </p:childTnLst>
                                </p:cTn>
                              </p:par>
                            </p:childTnLst>
                          </p:cTn>
                        </p:par>
                        <p:par>
                          <p:cTn fill="hold" id="54" nodeType="afterEffect">
                            <p:stCondLst>
                              <p:cond delay="1000"/>
                            </p:stCondLst>
                            <p:childTnLst>
                              <p:par>
                                <p:cTn fill="hold" id="55" nodeType="afterEffect" presetClass="exit" presetID="22" presetSubtype="4">
                                  <p:stCondLst>
                                    <p:cond delay="0"/>
                                  </p:stCondLst>
                                  <p:childTnLst>
                                    <p:animEffect filter="wipe(down)" transition="out">
                                      <p:cBhvr additive="repl">
                                        <p:cTn dur="500" id="56"/>
                                        <p:tgtEl>
                                          <p:spTgt spid="183"/>
                                        </p:tgtEl>
                                      </p:cBhvr>
                                    </p:animEffect>
                                    <p:set>
                                      <p:cBhvr>
                                        <p:cTn dur="1" fill="hold" id="57">
                                          <p:stCondLst>
                                            <p:cond delay="499"/>
                                          </p:stCondLst>
                                        </p:cTn>
                                        <p:tgtEl>
                                          <p:spTgt spid="183"/>
                                        </p:tgtEl>
                                        <p:attrNameLst>
                                          <p:attrName>style.visibility</p:attrName>
                                        </p:attrNameLst>
                                      </p:cBhvr>
                                      <p:to>
                                        <p:strVal val="hidden"/>
                                      </p:to>
                                    </p:set>
                                  </p:childTnLst>
                                </p:cTn>
                              </p:par>
                            </p:childTnLst>
                          </p:cTn>
                        </p:par>
                        <p:par>
                          <p:cTn fill="hold" id="58" nodeType="afterEffect">
                            <p:stCondLst>
                              <p:cond delay="1500"/>
                            </p:stCondLst>
                            <p:childTnLst>
                              <p:par>
                                <p:cTn fill="hold" id="59" nodeType="afterEffect" presetClass="exit" presetID="22" presetSubtype="4">
                                  <p:stCondLst>
                                    <p:cond delay="0"/>
                                  </p:stCondLst>
                                  <p:childTnLst>
                                    <p:animEffect filter="wipe(down)" transition="out">
                                      <p:cBhvr additive="repl">
                                        <p:cTn dur="500" id="60"/>
                                        <p:tgtEl>
                                          <p:spTgt spid="190"/>
                                        </p:tgtEl>
                                      </p:cBhvr>
                                    </p:animEffect>
                                    <p:set>
                                      <p:cBhvr>
                                        <p:cTn dur="1" fill="hold" id="61">
                                          <p:stCondLst>
                                            <p:cond delay="499"/>
                                          </p:stCondLst>
                                        </p:cTn>
                                        <p:tgtEl>
                                          <p:spTgt spid="190"/>
                                        </p:tgtEl>
                                        <p:attrNameLst>
                                          <p:attrName>style.visibility</p:attrName>
                                        </p:attrNameLst>
                                      </p:cBhvr>
                                      <p:to>
                                        <p:strVal val="hidden"/>
                                      </p:to>
                                    </p:set>
                                  </p:childTnLst>
                                </p:cTn>
                              </p:par>
                            </p:childTnLst>
                          </p:cTn>
                        </p:par>
                      </p:childTnLst>
                    </p:cTn>
                  </p:par>
                  <p:par>
                    <p:cTn fill="hold" id="62" nodeType="clickEffect">
                      <p:stCondLst>
                        <p:cond delay="indefinite"/>
                      </p:stCondLst>
                      <p:childTnLst>
                        <p:par>
                          <p:cTn fill="hold" id="63" nodeType="withEffect">
                            <p:stCondLst>
                              <p:cond delay="0"/>
                            </p:stCondLst>
                            <p:childTnLst>
                              <p:par>
                                <p:cTn fill="hold" id="64" nodeType="clickEffect" presetClass="entr" presetID="22" presetSubtype="1">
                                  <p:stCondLst>
                                    <p:cond delay="0"/>
                                  </p:stCondLst>
                                  <p:childTnLst>
                                    <p:set>
                                      <p:cBhvr>
                                        <p:cTn dur="1" fill="hold" id="65">
                                          <p:stCondLst>
                                            <p:cond delay="0"/>
                                          </p:stCondLst>
                                        </p:cTn>
                                        <p:tgtEl>
                                          <p:spTgt spid="192"/>
                                        </p:tgtEl>
                                        <p:attrNameLst>
                                          <p:attrName>style.visibility</p:attrName>
                                        </p:attrNameLst>
                                      </p:cBhvr>
                                      <p:to>
                                        <p:strVal val="visible"/>
                                      </p:to>
                                    </p:set>
                                    <p:animEffect filter="wipe(up)" transition="in">
                                      <p:cBhvr additive="repl">
                                        <p:cTn dur="500" id="66"/>
                                        <p:tgtEl>
                                          <p:spTgt spid="192"/>
                                        </p:tgtEl>
                                      </p:cBhvr>
                                    </p:animEffect>
                                  </p:childTnLst>
                                </p:cTn>
                              </p:par>
                            </p:childTnLst>
                          </p:cTn>
                        </p:par>
                        <p:par>
                          <p:cTn fill="hold" id="67" nodeType="afterEffect">
                            <p:stCondLst>
                              <p:cond delay="500"/>
                            </p:stCondLst>
                            <p:childTnLst>
                              <p:par>
                                <p:cTn fill="hold" id="68" nodeType="afterEffect" presetClass="entr" presetID="22" presetSubtype="8">
                                  <p:stCondLst>
                                    <p:cond delay="0"/>
                                  </p:stCondLst>
                                  <p:childTnLst>
                                    <p:set>
                                      <p:cBhvr>
                                        <p:cTn dur="1" fill="hold" id="69">
                                          <p:stCondLst>
                                            <p:cond delay="0"/>
                                          </p:stCondLst>
                                        </p:cTn>
                                        <p:tgtEl>
                                          <p:spTgt spid="184"/>
                                        </p:tgtEl>
                                        <p:attrNameLst>
                                          <p:attrName>style.visibility</p:attrName>
                                        </p:attrNameLst>
                                      </p:cBhvr>
                                      <p:to>
                                        <p:strVal val="visible"/>
                                      </p:to>
                                    </p:set>
                                    <p:animEffect filter="wipe(left)" transition="in">
                                      <p:cBhvr additive="repl">
                                        <p:cTn dur="500" id="70"/>
                                        <p:tgtEl>
                                          <p:spTgt spid="184"/>
                                        </p:tgtEl>
                                      </p:cBhvr>
                                    </p:animEffect>
                                  </p:childTnLst>
                                </p:cTn>
                              </p:par>
                            </p:childTnLst>
                          </p:cTn>
                        </p:par>
                      </p:childTnLst>
                    </p:cTn>
                  </p:par>
                  <p:par>
                    <p:cTn fill="hold" id="71" nodeType="clickEffect">
                      <p:stCondLst>
                        <p:cond delay="indefinite"/>
                      </p:stCondLst>
                      <p:childTnLst>
                        <p:par>
                          <p:cTn fill="hold" id="72" nodeType="withEffect">
                            <p:stCondLst>
                              <p:cond delay="0"/>
                            </p:stCondLst>
                            <p:childTnLst>
                              <p:par>
                                <p:cTn fill="hold" id="73" nodeType="clickEffect" presetClass="entr" presetID="22" presetSubtype="1">
                                  <p:stCondLst>
                                    <p:cond delay="0"/>
                                  </p:stCondLst>
                                  <p:childTnLst>
                                    <p:set>
                                      <p:cBhvr>
                                        <p:cTn dur="1" fill="hold" id="74">
                                          <p:stCondLst>
                                            <p:cond delay="0"/>
                                          </p:stCondLst>
                                        </p:cTn>
                                        <p:tgtEl>
                                          <p:spTgt spid="193"/>
                                        </p:tgtEl>
                                        <p:attrNameLst>
                                          <p:attrName>style.visibility</p:attrName>
                                        </p:attrNameLst>
                                      </p:cBhvr>
                                      <p:to>
                                        <p:strVal val="visible"/>
                                      </p:to>
                                    </p:set>
                                    <p:animEffect filter="wipe(up)" transition="in">
                                      <p:cBhvr additive="repl">
                                        <p:cTn dur="500" id="75"/>
                                        <p:tgtEl>
                                          <p:spTgt spid="193"/>
                                        </p:tgtEl>
                                      </p:cBhvr>
                                    </p:animEffect>
                                  </p:childTnLst>
                                </p:cTn>
                              </p:par>
                            </p:childTnLst>
                          </p:cTn>
                        </p:par>
                        <p:par>
                          <p:cTn fill="hold" id="76" nodeType="afterEffect">
                            <p:stCondLst>
                              <p:cond delay="500"/>
                            </p:stCondLst>
                            <p:childTnLst>
                              <p:par>
                                <p:cTn fill="hold" id="77" nodeType="afterEffect" presetClass="entr" presetID="22" presetSubtype="8">
                                  <p:stCondLst>
                                    <p:cond delay="0"/>
                                  </p:stCondLst>
                                  <p:childTnLst>
                                    <p:set>
                                      <p:cBhvr>
                                        <p:cTn dur="1" fill="hold" id="78">
                                          <p:stCondLst>
                                            <p:cond delay="0"/>
                                          </p:stCondLst>
                                        </p:cTn>
                                        <p:tgtEl>
                                          <p:spTgt spid="185"/>
                                        </p:tgtEl>
                                        <p:attrNameLst>
                                          <p:attrName>style.visibility</p:attrName>
                                        </p:attrNameLst>
                                      </p:cBhvr>
                                      <p:to>
                                        <p:strVal val="visible"/>
                                      </p:to>
                                    </p:set>
                                    <p:animEffect filter="wipe(left)" transition="in">
                                      <p:cBhvr additive="repl">
                                        <p:cTn dur="500" id="79"/>
                                        <p:tgtEl>
                                          <p:spTgt spid="185"/>
                                        </p:tgtEl>
                                      </p:cBhvr>
                                    </p:animEffect>
                                  </p:childTnLst>
                                </p:cTn>
                              </p:par>
                            </p:childTnLst>
                          </p:cTn>
                        </p:par>
                        <p:par>
                          <p:cTn fill="hold" id="80" nodeType="afterEffect">
                            <p:stCondLst>
                              <p:cond delay="1000"/>
                            </p:stCondLst>
                            <p:childTnLst>
                              <p:par>
                                <p:cTn fill="hold" id="81" nodeType="afterEffect" presetClass="entr" presetID="22" presetSubtype="4">
                                  <p:stCondLst>
                                    <p:cond delay="0"/>
                                  </p:stCondLst>
                                  <p:childTnLst>
                                    <p:set>
                                      <p:cBhvr>
                                        <p:cTn dur="1" fill="hold" id="82">
                                          <p:stCondLst>
                                            <p:cond delay="0"/>
                                          </p:stCondLst>
                                        </p:cTn>
                                        <p:tgtEl>
                                          <p:spTgt spid="188"/>
                                        </p:tgtEl>
                                        <p:attrNameLst>
                                          <p:attrName>style.visibility</p:attrName>
                                        </p:attrNameLst>
                                      </p:cBhvr>
                                      <p:to>
                                        <p:strVal val="visible"/>
                                      </p:to>
                                    </p:set>
                                    <p:animEffect filter="wipe(down)" transition="out">
                                      <p:cBhvr additive="repl">
                                        <p:cTn dur="500" id="83"/>
                                        <p:tgtEl>
                                          <p:spTgt spid="188"/>
                                        </p:tgtEl>
                                      </p:cBhvr>
                                    </p:animEffect>
                                  </p:childTnLst>
                                </p:cTn>
                              </p:par>
                            </p:childTnLst>
                          </p:cTn>
                        </p:par>
                      </p:childTnLst>
                    </p:cTn>
                  </p:par>
                  <p:par>
                    <p:cTn fill="hold" id="84" nodeType="clickEffect">
                      <p:stCondLst>
                        <p:cond delay="indefinite"/>
                      </p:stCondLst>
                      <p:childTnLst>
                        <p:par>
                          <p:cTn fill="hold" id="85" nodeType="withEffect">
                            <p:stCondLst>
                              <p:cond delay="0"/>
                            </p:stCondLst>
                            <p:childTnLst>
                              <p:par>
                                <p:cTn fill="hold" id="86" nodeType="clickEffect" presetClass="entr" presetID="22" presetSubtype="8">
                                  <p:stCondLst>
                                    <p:cond delay="0"/>
                                  </p:stCondLst>
                                  <p:childTnLst>
                                    <p:set>
                                      <p:cBhvr>
                                        <p:cTn dur="1" fill="hold" id="87">
                                          <p:stCondLst>
                                            <p:cond delay="0"/>
                                          </p:stCondLst>
                                        </p:cTn>
                                        <p:tgtEl>
                                          <p:spTgt spid="186"/>
                                        </p:tgtEl>
                                        <p:attrNameLst>
                                          <p:attrName>style.visibility</p:attrName>
                                        </p:attrNameLst>
                                      </p:cBhvr>
                                      <p:to>
                                        <p:strVal val="visible"/>
                                      </p:to>
                                    </p:set>
                                    <p:animEffect filter="wipe(left)" transition="in">
                                      <p:cBhvr additive="repl">
                                        <p:cTn dur="500" id="88"/>
                                        <p:tgtEl>
                                          <p:spTgt spid="186"/>
                                        </p:tgtEl>
                                      </p:cBhvr>
                                    </p:animEffect>
                                  </p:childTnLst>
                                </p:cTn>
                              </p:par>
                            </p:childTnLst>
                          </p:cTn>
                        </p:par>
                        <p:par>
                          <p:cTn fill="hold" id="89" nodeType="afterEffect">
                            <p:stCondLst>
                              <p:cond delay="500"/>
                            </p:stCondLst>
                            <p:childTnLst>
                              <p:par>
                                <p:cTn fill="hold" id="90" nodeType="afterEffect" presetClass="exit" presetID="22" presetSubtype="4">
                                  <p:stCondLst>
                                    <p:cond delay="0"/>
                                  </p:stCondLst>
                                  <p:childTnLst>
                                    <p:animEffect filter="wipe(down)" transition="out">
                                      <p:cBhvr additive="repl">
                                        <p:cTn dur="500" id="91"/>
                                        <p:tgtEl>
                                          <p:spTgt spid="188"/>
                                        </p:tgtEl>
                                      </p:cBhvr>
                                    </p:animEffect>
                                    <p:set>
                                      <p:cBhvr>
                                        <p:cTn dur="1" fill="hold" id="92">
                                          <p:stCondLst>
                                            <p:cond delay="499"/>
                                          </p:stCondLst>
                                        </p:cTn>
                                        <p:tgtEl>
                                          <p:spTgt spid="188"/>
                                        </p:tgtEl>
                                        <p:attrNameLst>
                                          <p:attrName>style.visibility</p:attrName>
                                        </p:attrNameLst>
                                      </p:cBhvr>
                                      <p:to>
                                        <p:strVal val="hidden"/>
                                      </p:to>
                                    </p:set>
                                  </p:childTnLst>
                                </p:cTn>
                              </p:par>
                            </p:childTnLst>
                          </p:cTn>
                        </p:par>
                        <p:par>
                          <p:cTn fill="hold" id="93" nodeType="afterEffect">
                            <p:stCondLst>
                              <p:cond delay="1000"/>
                            </p:stCondLst>
                            <p:childTnLst>
                              <p:par>
                                <p:cTn fill="hold" id="94" nodeType="afterEffect" presetClass="entr" presetID="22" presetSubtype="4">
                                  <p:stCondLst>
                                    <p:cond delay="0"/>
                                  </p:stCondLst>
                                  <p:childTnLst>
                                    <p:set>
                                      <p:cBhvr>
                                        <p:cTn dur="1" fill="hold" id="95">
                                          <p:stCondLst>
                                            <p:cond delay="0"/>
                                          </p:stCondLst>
                                        </p:cTn>
                                        <p:tgtEl>
                                          <p:spTgt spid="189"/>
                                        </p:tgtEl>
                                        <p:attrNameLst>
                                          <p:attrName>style.visibility</p:attrName>
                                        </p:attrNameLst>
                                      </p:cBhvr>
                                      <p:to>
                                        <p:strVal val="visible"/>
                                      </p:to>
                                    </p:set>
                                    <p:animEffect filter="wipe(down)" transition="out">
                                      <p:cBhvr additive="repl">
                                        <p:cTn dur="500" id="96"/>
                                        <p:tgtEl>
                                          <p:spTgt spid="189"/>
                                        </p:tgtEl>
                                      </p:cBhvr>
                                    </p:animEffect>
                                  </p:childTnLst>
                                </p:cTn>
                              </p:par>
                            </p:childTnLst>
                          </p:cTn>
                        </p:par>
                        <p:par>
                          <p:cTn fill="hold" id="97" nodeType="afterEffect">
                            <p:stCondLst>
                              <p:cond delay="1500"/>
                            </p:stCondLst>
                            <p:childTnLst>
                              <p:par>
                                <p:cTn fill="hold" id="98" nodeType="afterEffect" presetClass="entr" presetID="22" presetSubtype="4">
                                  <p:stCondLst>
                                    <p:cond delay="0"/>
                                  </p:stCondLst>
                                  <p:childTnLst>
                                    <p:set>
                                      <p:cBhvr>
                                        <p:cTn dur="1" fill="hold" id="99">
                                          <p:stCondLst>
                                            <p:cond delay="0"/>
                                          </p:stCondLst>
                                        </p:cTn>
                                        <p:tgtEl>
                                          <p:spTgt spid="194"/>
                                        </p:tgtEl>
                                        <p:attrNameLst>
                                          <p:attrName>style.visibility</p:attrName>
                                        </p:attrNameLst>
                                      </p:cBhvr>
                                      <p:to>
                                        <p:strVal val="visible"/>
                                      </p:to>
                                    </p:set>
                                    <p:animEffect filter="wipe(down)" transition="out">
                                      <p:cBhvr additive="repl">
                                        <p:cTn dur="500" id="100"/>
                                        <p:tgtEl>
                                          <p:spTgt spid="19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5" name="TextShape 1"/>
          <p:cNvSpPr txBox="1"/>
          <p:nvPr/>
        </p:nvSpPr>
        <p:spPr>
          <a:xfrm>
            <a:off x="685800" y="2130480"/>
            <a:ext cx="7772040" cy="1469520"/>
          </a:xfrm>
          <a:prstGeom prst="rect">
            <a:avLst/>
          </a:prstGeom>
        </p:spPr>
        <p:txBody>
          <a:bodyPr anchor="ctr"/>
          <a:p>
            <a:pPr algn="ctr">
              <a:lnSpc>
                <a:spcPct val="100000"/>
              </a:lnSpc>
            </a:pPr>
            <a:r>
              <a:rPr lang="en-US" sz="4400">
                <a:solidFill>
                  <a:srgbClr val="000000"/>
                </a:solidFill>
                <a:latin typeface="Marydale"/>
              </a:rPr>
              <a:t>Questions?</a:t>
            </a:r>
            <a:endParaRPr/>
          </a:p>
        </p:txBody>
      </p:sp>
      <p:sp>
        <p:nvSpPr>
          <p:cNvPr id="196" name="TextShape 2"/>
          <p:cNvSpPr txBox="1"/>
          <p:nvPr/>
        </p:nvSpPr>
        <p:spPr>
          <a:xfrm>
            <a:off x="1371600" y="3886200"/>
            <a:ext cx="6400440" cy="1752120"/>
          </a:xfrm>
          <a:prstGeom prst="rect">
            <a:avLst/>
          </a:prstGeom>
        </p:spPr>
        <p:txBody>
          <a:bodyPr/>
          <a:p>
            <a:pPr algn="ctr"/>
            <a:endParaRPr/>
          </a:p>
        </p:txBody>
      </p:sp>
    </p:spTree>
  </p:cSld>
  <p:transition spd="slow">
    <p:fade thruBlk="tru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