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9" r:id="rId1"/>
  </p:sldMasterIdLst>
  <p:notesMasterIdLst>
    <p:notesMasterId r:id="rId3"/>
  </p:notesMasterIdLst>
  <p:handoutMasterIdLst>
    <p:handoutMasterId r:id="rId4"/>
  </p:handoutMasterIdLst>
  <p:sldIdLst>
    <p:sldId id="28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91074" autoAdjust="0"/>
  </p:normalViewPr>
  <p:slideViewPr>
    <p:cSldViewPr snapToGrid="0" showGuides="1">
      <p:cViewPr varScale="1">
        <p:scale>
          <a:sx n="115" d="100"/>
          <a:sy n="115" d="100"/>
        </p:scale>
        <p:origin x="1188" y="114"/>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5/30/2018</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5/30/2018</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smtClean="0">
                <a:solidFill>
                  <a:prstClr val="black"/>
                </a:solidFill>
                <a:ea typeface="Tahoma" pitchFamily="34" charset="0"/>
                <a:cs typeface="Tahoma" pitchFamily="34" charset="0"/>
              </a:rPr>
              <a:t>www.darpa.mil</a:t>
            </a:r>
            <a:endParaRPr lang="en-US" dirty="0">
              <a:solidFill>
                <a:prstClr val="black"/>
              </a:solidFill>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Concept</a:t>
            </a:r>
            <a:endParaRPr lang="en-US" sz="1100" b="1" dirty="0">
              <a:solidFill>
                <a:prstClr val="black"/>
              </a:solidFill>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Prototype</a:t>
            </a:r>
            <a:endParaRPr lang="en-US" sz="1100" b="1" dirty="0">
              <a:solidFill>
                <a:prstClr val="black"/>
              </a:solidFill>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solidFill>
                  <a:prstClr val="black"/>
                </a:solidFill>
                <a:ea typeface="Tahoma" pitchFamily="34" charset="0"/>
                <a:cs typeface="Tahoma" pitchFamily="34" charset="0"/>
              </a:rPr>
              <a:t>Field Demonstration</a:t>
            </a:r>
            <a:endParaRPr lang="en-US" sz="1100" b="1" dirty="0">
              <a:solidFill>
                <a:prstClr val="black"/>
              </a:solidFill>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smtClean="0">
                <a:solidFill>
                  <a:srgbClr val="000000"/>
                </a:solidFill>
                <a:ea typeface="MS PGothic"/>
                <a:cs typeface="MS PGothic"/>
              </a:rPr>
              <a:t>Internal DARPA: Issues/challenges and a spend plan status. </a:t>
            </a: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smtClean="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smtClean="0">
                <a:solidFill>
                  <a:srgbClr val="000000"/>
                </a:solidFill>
                <a:ea typeface="MS PGothic"/>
                <a:cs typeface="MS PGothic"/>
              </a:rPr>
              <a:t>Formatting for both the internal DARPA and staffer quads:  </a:t>
            </a:r>
            <a:endParaRPr lang="en-US" sz="1200" dirty="0" smtClean="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a:t>
            </a:r>
            <a:r>
              <a:rPr lang="en-US" sz="1200" dirty="0" smtClean="0">
                <a:solidFill>
                  <a:srgbClr val="000000"/>
                </a:solidFill>
                <a:ea typeface="MS PGothic"/>
                <a:cs typeface="MS PGothic"/>
              </a:rPr>
              <a:t>Tahoma</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Color: </a:t>
            </a:r>
            <a:r>
              <a:rPr lang="en-US" sz="1200" dirty="0" smtClean="0">
                <a:solidFill>
                  <a:srgbClr val="000000"/>
                </a:solidFill>
                <a:ea typeface="MS PGothic"/>
                <a:cs typeface="MS PGothic"/>
              </a:rPr>
              <a:t>Font color = black</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Sizes: </a:t>
            </a:r>
            <a:r>
              <a:rPr lang="en-US" sz="1200" dirty="0" smtClean="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smtClean="0">
                <a:solidFill>
                  <a:srgbClr val="000000"/>
                </a:solidFill>
                <a:ea typeface="MS PGothic"/>
                <a:cs typeface="MS PGothic"/>
              </a:rPr>
            </a:br>
            <a:r>
              <a:rPr lang="en-US" sz="1200" dirty="0" smtClean="0">
                <a:solidFill>
                  <a:srgbClr val="000000"/>
                </a:solidFill>
                <a:ea typeface="MS PGothic"/>
                <a:cs typeface="MS PGothic"/>
              </a:rPr>
              <a:t>reading, should never be smaller than 9 pt.) </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Font style: </a:t>
            </a:r>
            <a:r>
              <a:rPr lang="en-US" sz="1200" dirty="0" smtClean="0">
                <a:solidFill>
                  <a:srgbClr val="000000"/>
                </a:solidFill>
                <a:ea typeface="MS PGothic"/>
                <a:cs typeface="MS PGothic"/>
              </a:rPr>
              <a:t>Avoid the use of bold unless needed</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Bullets and sub-bullets: </a:t>
            </a:r>
            <a:r>
              <a:rPr lang="en-US" sz="1200" dirty="0" smtClean="0">
                <a:solidFill>
                  <a:srgbClr val="000000"/>
                </a:solidFill>
                <a:ea typeface="MS PGothic"/>
                <a:cs typeface="MS PGothic"/>
              </a:rPr>
              <a:t>Solid dots</a:t>
            </a:r>
            <a:endParaRPr lang="en-US" sz="1200" dirty="0" smtClean="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smtClean="0">
                <a:solidFill>
                  <a:srgbClr val="000000"/>
                </a:solidFill>
                <a:ea typeface="MS PGothic"/>
                <a:cs typeface="MS PGothic"/>
              </a:rPr>
              <a:t>Status Boxes: </a:t>
            </a:r>
            <a:r>
              <a:rPr lang="en-US" sz="1200" dirty="0" smtClean="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smtClean="0">
                <a:solidFill>
                  <a:prstClr val="white"/>
                </a:solidFill>
                <a:ea typeface="Tahoma" pitchFamily="34" charset="0"/>
                <a:cs typeface="Tahoma" pitchFamily="34" charset="0"/>
              </a:rPr>
              <a:t>PERFORMER:	</a:t>
            </a:r>
            <a:endParaRPr lang="en-US" sz="1000" dirty="0">
              <a:solidFill>
                <a:prstClr val="white"/>
              </a:solidFill>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PERFORMERS</a:t>
            </a:r>
            <a:endParaRPr lang="en-US" sz="1200" b="1" dirty="0">
              <a:solidFill>
                <a:prstClr val="black"/>
              </a:solidFill>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smtClean="0">
                <a:solidFill>
                  <a:prstClr val="white"/>
                </a:solidFill>
                <a:ea typeface="Tahoma" pitchFamily="34" charset="0"/>
                <a:cs typeface="Tahoma" pitchFamily="34" charset="0"/>
              </a:rPr>
              <a:t>LOCATION:</a:t>
            </a:r>
            <a:endParaRPr lang="en-US" sz="1000" dirty="0">
              <a:solidFill>
                <a:prstClr val="white"/>
              </a:solidFill>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smtClean="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solidFill>
                  <a:prstClr val="black"/>
                </a:solidFill>
              </a:rPr>
              <a:t>PE:</a:t>
            </a:r>
            <a:endParaRPr lang="en-US" sz="1000" dirty="0">
              <a:solidFill>
                <a:prstClr val="black"/>
              </a:solidFill>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solidFill>
                  <a:prstClr val="black"/>
                </a:solidFill>
              </a:rPr>
              <a:t>PROJECT:</a:t>
            </a:r>
            <a:endParaRPr lang="en-US" sz="1000" dirty="0">
              <a:solidFill>
                <a:prstClr val="black"/>
              </a:solidFill>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solidFill>
                  <a:prstClr val="black"/>
                </a:solidFill>
              </a:rPr>
              <a:t>RDDS PG #:</a:t>
            </a:r>
            <a:endParaRPr lang="en-US" sz="1000" dirty="0">
              <a:solidFill>
                <a:prstClr val="black"/>
              </a:solidFill>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smtClean="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Concept</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smtClean="0">
                <a:solidFill>
                  <a:prstClr val="black"/>
                </a:solidFill>
                <a:ea typeface="Tahoma" pitchFamily="34" charset="0"/>
                <a:cs typeface="Tahoma" pitchFamily="34" charset="0"/>
              </a:rPr>
              <a:t>Prototype</a:t>
            </a:r>
            <a:endParaRPr lang="en-US" sz="110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smtClean="0">
                <a:solidFill>
                  <a:prstClr val="black"/>
                </a:solidFill>
                <a:ea typeface="Tahoma" pitchFamily="34" charset="0"/>
                <a:cs typeface="Tahoma" pitchFamily="34" charset="0"/>
              </a:rPr>
              <a:t>Field</a:t>
            </a:r>
          </a:p>
          <a:p>
            <a:pPr algn="ctr"/>
            <a:r>
              <a:rPr lang="en-US" sz="1050" dirty="0" smtClean="0">
                <a:solidFill>
                  <a:prstClr val="black"/>
                </a:solidFill>
                <a:ea typeface="Tahoma" pitchFamily="34" charset="0"/>
                <a:cs typeface="Tahoma" pitchFamily="34" charset="0"/>
              </a:rPr>
              <a:t>Demonstration</a:t>
            </a:r>
            <a:endParaRPr lang="en-US" sz="1050" dirty="0">
              <a:solidFill>
                <a:prstClr val="black"/>
              </a:solidFill>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DIRO UPDATE/ISSUES</a:t>
            </a:r>
            <a:endParaRPr lang="en-US" sz="1200" b="1" dirty="0">
              <a:solidFill>
                <a:prstClr val="black"/>
              </a:solidFill>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OVERVIEW</a:t>
            </a:r>
            <a:endParaRPr lang="en-US" sz="1200" b="1" dirty="0">
              <a:solidFill>
                <a:prstClr val="black"/>
              </a:solidFill>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PROGRAM STATUS</a:t>
            </a:r>
            <a:endParaRPr lang="en-US" sz="1200" b="1" dirty="0">
              <a:solidFill>
                <a:prstClr val="black"/>
              </a:solidFill>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solidFill>
                  <a:prstClr val="black"/>
                </a:solidFill>
                <a:ea typeface="Tahoma" pitchFamily="34" charset="0"/>
                <a:cs typeface="Tahoma" pitchFamily="34" charset="0"/>
              </a:rPr>
              <a:t>CAPABILITY OBJECTIVE/GOAL</a:t>
            </a:r>
            <a:endParaRPr lang="en-US" sz="1200" b="1" dirty="0">
              <a:solidFill>
                <a:prstClr val="black"/>
              </a:solidFill>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solidFill>
                  <a:prstClr val="black"/>
                </a:solidFill>
              </a:rPr>
              <a:t>PE:</a:t>
            </a:r>
            <a:endParaRPr lang="en-US" sz="900" dirty="0">
              <a:solidFill>
                <a:prstClr val="black"/>
              </a:solidFill>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solidFill>
                  <a:prstClr val="black"/>
                </a:solidFill>
              </a:rPr>
              <a:t>PROJECT:</a:t>
            </a:r>
            <a:endParaRPr lang="en-US" sz="900" dirty="0">
              <a:solidFill>
                <a:prstClr val="black"/>
              </a:solidFill>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solidFill>
                  <a:prstClr val="black"/>
                </a:solidFill>
              </a:rPr>
              <a:t>RDDS PG #:</a:t>
            </a:r>
            <a:endParaRPr lang="en-US" sz="900" dirty="0">
              <a:solidFill>
                <a:prstClr val="black"/>
              </a:solidFill>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smtClean="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CONCEPT</a:t>
            </a:r>
          </a:p>
        </p:txBody>
      </p:sp>
      <p:sp>
        <p:nvSpPr>
          <p:cNvPr id="12" name="TextBox 11"/>
          <p:cNvSpPr txBox="1"/>
          <p:nvPr userDrawn="1"/>
        </p:nvSpPr>
        <p:spPr>
          <a:xfrm>
            <a:off x="932850" y="3657600"/>
            <a:ext cx="289560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IMPACT</a:t>
            </a:r>
          </a:p>
        </p:txBody>
      </p:sp>
      <p:sp>
        <p:nvSpPr>
          <p:cNvPr id="14" name="TextBox 13"/>
          <p:cNvSpPr txBox="1"/>
          <p:nvPr userDrawn="1"/>
        </p:nvSpPr>
        <p:spPr>
          <a:xfrm>
            <a:off x="5087750" y="3676050"/>
            <a:ext cx="3295650" cy="276999"/>
          </a:xfrm>
          <a:prstGeom prst="rect">
            <a:avLst/>
          </a:prstGeom>
          <a:noFill/>
        </p:spPr>
        <p:txBody>
          <a:bodyPr wrap="square" rtlCol="0">
            <a:spAutoFit/>
          </a:bodyPr>
          <a:lstStyle/>
          <a:p>
            <a:pPr algn="ctr"/>
            <a:r>
              <a:rPr lang="en-US" sz="1200" b="1" dirty="0" smtClean="0">
                <a:solidFill>
                  <a:prstClr val="black"/>
                </a:solidFill>
                <a:cs typeface="Tahoma" pitchFamily="34" charset="0"/>
              </a:rPr>
              <a:t>CONTEXT</a:t>
            </a:r>
          </a:p>
        </p:txBody>
      </p:sp>
      <p:sp>
        <p:nvSpPr>
          <p:cNvPr id="15" name="TextBox 13"/>
          <p:cNvSpPr txBox="1"/>
          <p:nvPr userDrawn="1"/>
        </p:nvSpPr>
        <p:spPr>
          <a:xfrm>
            <a:off x="4693641" y="933573"/>
            <a:ext cx="390926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smtClean="0">
                <a:solidFill>
                  <a:prstClr val="black"/>
                </a:solidFill>
                <a:cs typeface="Tahoma" pitchFamily="34" charset="0"/>
              </a:rPr>
              <a:t>APPROACH</a:t>
            </a:r>
          </a:p>
        </p:txBody>
      </p:sp>
    </p:spTree>
    <p:extLst>
      <p:ext uri="{BB962C8B-B14F-4D97-AF65-F5344CB8AC3E}">
        <p14:creationId xmlns:p14="http://schemas.microsoft.com/office/powerpoint/2010/main" val="127023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231CC523-8BC6-4921-807A-66BD262F34AB}" type="slidenum">
              <a:rPr lang="en-US" smtClean="0"/>
              <a:pPr/>
              <a:t>1</a:t>
            </a:fld>
            <a:endParaRPr lang="en-US" dirty="0"/>
          </a:p>
        </p:txBody>
      </p:sp>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0" i="0" u="none" strike="noStrike" kern="1200" cap="none" spc="0" normalizeH="0" noProof="0" dirty="0" smtClean="0">
                <a:ln>
                  <a:noFill/>
                </a:ln>
                <a:solidFill>
                  <a:srgbClr val="FF0000"/>
                </a:solidFill>
                <a:effectLst/>
                <a:uLnTx/>
                <a:uFillTx/>
                <a:latin typeface="Tahoma" pitchFamily="34" charset="0"/>
                <a:ea typeface="ＭＳ Ｐゴシック" pitchFamily="-32" charset="-128"/>
                <a:cs typeface="ＭＳ Ｐゴシック" pitchFamily="-32" charset="-128"/>
              </a:rPr>
              <a:t>TA #: </a:t>
            </a:r>
            <a:r>
              <a:rPr kumimoji="0" lang="en-US" sz="2400" b="0" i="0" u="none" strike="noStrike" kern="1200" cap="none" spc="0" normalizeH="0" noProof="0" dirty="0" smtClean="0">
                <a:ln>
                  <a:noFill/>
                </a:ln>
                <a:effectLst/>
                <a:uLnTx/>
                <a:uFillTx/>
                <a:latin typeface="Tahoma" pitchFamily="34" charset="0"/>
                <a:ea typeface="ＭＳ Ｐゴシック" pitchFamily="-32" charset="-128"/>
                <a:cs typeface="ＭＳ Ｐゴシック" pitchFamily="-32" charset="-128"/>
              </a:rPr>
              <a:t>Full Proposal </a:t>
            </a:r>
            <a:r>
              <a:rPr kumimoji="0" lang="en-US" sz="2400" b="0" i="0" u="none" strike="noStrike" kern="1200" cap="none" spc="0" normalizeH="0" baseline="0" noProof="0" dirty="0" smtClean="0">
                <a:ln>
                  <a:noFill/>
                </a:ln>
                <a:effectLst/>
                <a:uLnTx/>
                <a:uFillTx/>
                <a:latin typeface="Tahoma" pitchFamily="34" charset="0"/>
                <a:ea typeface="ＭＳ Ｐゴシック" pitchFamily="-32" charset="-128"/>
                <a:cs typeface="ＭＳ Ｐゴシック" pitchFamily="-32" charset="-128"/>
              </a:rPr>
              <a:t>Title</a:t>
            </a:r>
            <a:br>
              <a:rPr kumimoji="0" lang="en-US" sz="2400" b="0" i="0" u="none" strike="noStrike" kern="1200" cap="none" spc="0" normalizeH="0" baseline="0" noProof="0" dirty="0" smtClean="0">
                <a:ln>
                  <a:noFill/>
                </a:ln>
                <a:effectLst/>
                <a:uLnTx/>
                <a:uFillTx/>
                <a:latin typeface="Tahoma" pitchFamily="34" charset="0"/>
                <a:ea typeface="ＭＳ Ｐゴシック" pitchFamily="-32" charset="-128"/>
                <a:cs typeface="ＭＳ Ｐゴシック" pitchFamily="-32" charset="-128"/>
              </a:rPr>
            </a:br>
            <a:r>
              <a:rPr lang="en-US" sz="1600" dirty="0" smtClean="0">
                <a:ea typeface="ＭＳ Ｐゴシック" pitchFamily="-32" charset="-128"/>
                <a:cs typeface="ＭＳ Ｐゴシック" pitchFamily="-32" charset="-128"/>
              </a:rPr>
              <a:t>Organization Name(s); Technical POC Name(s)</a:t>
            </a:r>
            <a:endParaRPr kumimoji="0" lang="en-US" sz="1600" b="0" i="0" u="none" strike="noStrike" kern="1200" cap="none" spc="0" normalizeH="0" baseline="0" noProof="0" dirty="0">
              <a:ln>
                <a:noFill/>
              </a:ln>
              <a:effectLst/>
              <a:uLnTx/>
              <a:uFillTx/>
              <a:ea typeface="ＭＳ Ｐゴシック" pitchFamily="-32" charset="-128"/>
              <a:cs typeface="ＭＳ Ｐゴシック" pitchFamily="-32" charset="-128"/>
            </a:endParaRPr>
          </a:p>
        </p:txBody>
      </p:sp>
      <p:sp>
        <p:nvSpPr>
          <p:cNvPr id="12" name="Text Placeholder 17"/>
          <p:cNvSpPr txBox="1">
            <a:spLocks/>
          </p:cNvSpPr>
          <p:nvPr/>
        </p:nvSpPr>
        <p:spPr>
          <a:xfrm>
            <a:off x="500063" y="1195388"/>
            <a:ext cx="3889375" cy="2251075"/>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Provide graphic.</a:t>
            </a:r>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Describe need and problem being addressed.</a:t>
            </a:r>
          </a:p>
          <a:p>
            <a:r>
              <a:rPr lang="en-US" dirty="0" smtClean="0"/>
              <a:t>Describe goal.</a:t>
            </a:r>
          </a:p>
          <a:p>
            <a:pPr marL="285750" indent="-285750">
              <a:buFont typeface="Arial" pitchFamily="34" charset="0"/>
              <a:buChar char="•"/>
            </a:pPr>
            <a:endParaRPr lang="en-US" dirty="0" smtClean="0">
              <a:solidFill>
                <a:prstClr val="black"/>
              </a:solidFill>
            </a:endParaRPr>
          </a:p>
          <a:p>
            <a:r>
              <a:rPr lang="en-US" dirty="0" smtClean="0">
                <a:solidFill>
                  <a:prstClr val="black"/>
                </a:solidFill>
              </a:rPr>
              <a:t>	</a:t>
            </a:r>
            <a:endParaRPr lang="en-US" dirty="0">
              <a:solidFill>
                <a:prstClr val="black"/>
              </a:solidFill>
            </a:endParaRPr>
          </a:p>
        </p:txBody>
      </p:sp>
      <p:sp>
        <p:nvSpPr>
          <p:cNvPr id="4" name="TextBox 3"/>
          <p:cNvSpPr txBox="1"/>
          <p:nvPr/>
        </p:nvSpPr>
        <p:spPr>
          <a:xfrm>
            <a:off x="4705525" y="1198373"/>
            <a:ext cx="4133675" cy="307777"/>
          </a:xfrm>
          <a:prstGeom prst="rect">
            <a:avLst/>
          </a:prstGeom>
          <a:noFill/>
        </p:spPr>
        <p:txBody>
          <a:bodyPr wrap="square" rtlCol="0">
            <a:spAutoFit/>
          </a:bodyPr>
          <a:lstStyle/>
          <a:p>
            <a:r>
              <a:rPr lang="en-US" sz="1400" dirty="0" smtClean="0"/>
              <a:t>Describe new ideas.</a:t>
            </a:r>
            <a:endParaRPr lang="en-US" sz="1400" dirty="0"/>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Describe existing approaches/state of the art.</a:t>
            </a:r>
          </a:p>
          <a:p>
            <a:r>
              <a:rPr lang="en-US" dirty="0" smtClean="0">
                <a:solidFill>
                  <a:prstClr val="black"/>
                </a:solidFill>
              </a:rPr>
              <a:t>	</a:t>
            </a:r>
            <a:endParaRPr lang="en-US" dirty="0">
              <a:solidFill>
                <a:prstClr val="black"/>
              </a:solidFill>
            </a:endParaRPr>
          </a:p>
        </p:txBody>
      </p:sp>
      <p:sp>
        <p:nvSpPr>
          <p:cNvPr id="2" name="Footer Placeholder 1"/>
          <p:cNvSpPr>
            <a:spLocks noGrp="1"/>
          </p:cNvSpPr>
          <p:nvPr>
            <p:ph type="ftr" sz="quarter" idx="10"/>
          </p:nvPr>
        </p:nvSpPr>
        <p:spPr>
          <a:xfrm>
            <a:off x="6146358" y="100207"/>
            <a:ext cx="2908520" cy="615409"/>
          </a:xfrm>
        </p:spPr>
        <p:txBody>
          <a:bodyPr/>
          <a:lstStyle/>
          <a:p>
            <a:pPr>
              <a:defRPr/>
            </a:pPr>
            <a:r>
              <a:rPr lang="en-US" sz="1100" dirty="0" smtClean="0">
                <a:solidFill>
                  <a:schemeClr val="tx1"/>
                </a:solidFill>
              </a:rPr>
              <a:t>HR001118S0047 SCORE </a:t>
            </a:r>
            <a:r>
              <a:rPr lang="en-US" sz="1100" dirty="0" smtClean="0">
                <a:solidFill>
                  <a:schemeClr val="tx1"/>
                </a:solidFill>
              </a:rPr>
              <a:t>BAA </a:t>
            </a:r>
          </a:p>
          <a:p>
            <a:pPr>
              <a:defRPr/>
            </a:pPr>
            <a:r>
              <a:rPr lang="en-US" sz="1100" dirty="0" smtClean="0">
                <a:solidFill>
                  <a:prstClr val="black"/>
                </a:solidFill>
              </a:rPr>
              <a:t>Proposal Summary Slide Template</a:t>
            </a:r>
            <a:endParaRPr lang="en-US" sz="1100" dirty="0">
              <a:solidFill>
                <a:prstClr val="black"/>
              </a:solidFill>
            </a:endParaRPr>
          </a:p>
        </p:txBody>
      </p:sp>
      <p:sp>
        <p:nvSpPr>
          <p:cNvPr id="9" name="Footer Placeholder 1"/>
          <p:cNvSpPr txBox="1">
            <a:spLocks/>
          </p:cNvSpPr>
          <p:nvPr/>
        </p:nvSpPr>
        <p:spPr>
          <a:xfrm>
            <a:off x="1599539" y="6475069"/>
            <a:ext cx="6049284" cy="298450"/>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900" kern="1200" baseline="0">
                <a:solidFill>
                  <a:srgbClr val="898989"/>
                </a:solidFill>
                <a:latin typeface="Tahoma"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dirty="0" smtClean="0">
                <a:solidFill>
                  <a:prstClr val="black"/>
                </a:solidFill>
              </a:rPr>
              <a:t>Source Selection Information – see FAR 2.101 &amp; 3.104</a:t>
            </a:r>
            <a:endParaRPr lang="en-US" sz="1100" dirty="0">
              <a:solidFill>
                <a:prstClr val="black"/>
              </a:solidFill>
            </a:endParaRPr>
          </a:p>
        </p:txBody>
      </p:sp>
    </p:spTree>
    <p:extLst>
      <p:ext uri="{BB962C8B-B14F-4D97-AF65-F5344CB8AC3E}">
        <p14:creationId xmlns:p14="http://schemas.microsoft.com/office/powerpoint/2010/main" val="3769729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2274</TotalTime>
  <Words>47</Words>
  <Application>Microsoft Office PowerPoint</Application>
  <PresentationFormat>On-screen Show (4:3)</PresentationFormat>
  <Paragraphs>14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ＭＳ Ｐゴシック</vt:lpstr>
      <vt:lpstr>Arial</vt:lpstr>
      <vt:lpstr>Tahoma</vt:lpstr>
      <vt:lpstr>Times New Roman</vt:lpstr>
      <vt:lpstr>1_blank</vt:lpstr>
      <vt:lpstr>TA #: Full Proposal Title Organization Name(s); Technical POC Name(s)</vt:lpstr>
    </vt:vector>
  </TitlesOfParts>
  <Company>Wyle Information Systems - 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Berezyuk, Ania (contr-dso)</cp:lastModifiedBy>
  <cp:revision>90</cp:revision>
  <cp:lastPrinted>2011-09-22T20:00:03Z</cp:lastPrinted>
  <dcterms:created xsi:type="dcterms:W3CDTF">2012-01-24T15:16:44Z</dcterms:created>
  <dcterms:modified xsi:type="dcterms:W3CDTF">2018-05-30T17:41:49Z</dcterms:modified>
</cp:coreProperties>
</file>