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Big Data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Workshop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" type="subTitle"/>
          </p:nvPr>
        </p:nvSpPr>
        <p:spPr>
          <a:xfrm>
            <a:off x="2062200" y="910425"/>
            <a:ext cx="5019600" cy="27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Only Batch Processing.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Hadoop MR API is not functional.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MR has a bloated computation model.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Has no awareness of surrounding MR pipelines, which can be used for optimization.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Iterative algorithms are difficult to implement.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Limitations with Hadoop MR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Spark to the rescue!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2062200" y="910425"/>
            <a:ext cx="5019600" cy="27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Mappers do not write to file system </a:t>
            </a:r>
            <a:r>
              <a:rPr i="1" lang="en" sz="1800">
                <a:solidFill>
                  <a:srgbClr val="B7B7B7"/>
                </a:solidFill>
              </a:rPr>
              <a:t>(by default). 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Uses Akka for data communication between nodes.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Lazy Computation.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Functional syntax.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Better RDD (Resilient Distributed Dataset) API.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Extension of Spark Streaming for </a:t>
            </a:r>
            <a:r>
              <a:rPr i="1" lang="en" sz="1600">
                <a:solidFill>
                  <a:srgbClr val="B7B7B7"/>
                </a:solidFill>
              </a:rPr>
              <a:t>(near)</a:t>
            </a:r>
            <a:r>
              <a:rPr lang="en" sz="1800">
                <a:solidFill>
                  <a:srgbClr val="B7B7B7"/>
                </a:solidFill>
              </a:rPr>
              <a:t> Real-time processing.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Spark Architecture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225" y="1166225"/>
            <a:ext cx="6008125" cy="28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1754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Spark in Action!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11700" y="1056150"/>
            <a:ext cx="8520599" cy="135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Thank You!</a:t>
            </a:r>
          </a:p>
        </p:txBody>
      </p:sp>
      <p:sp>
        <p:nvSpPr>
          <p:cNvPr id="165" name="Shape 165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50875" y="244137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FEFEF"/>
                </a:solidFill>
              </a:rPr>
              <a:t>Questions?</a:t>
            </a:r>
          </a:p>
        </p:txBody>
      </p:sp>
      <p:pic>
        <p:nvPicPr>
          <p:cNvPr descr="GeekNight_Gurgaon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What is BigData...?</a:t>
            </a:r>
          </a:p>
        </p:txBody>
      </p:sp>
      <p:sp>
        <p:nvSpPr>
          <p:cNvPr id="63" name="Shape 63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550" y="968850"/>
            <a:ext cx="6574099" cy="3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 flipH="1">
            <a:off x="6298874" y="1763875"/>
            <a:ext cx="1965900" cy="2019600"/>
          </a:xfrm>
          <a:prstGeom prst="snip1Rect">
            <a:avLst>
              <a:gd fmla="val 16667" name="adj"/>
            </a:avLst>
          </a:prstGeom>
          <a:solidFill>
            <a:srgbClr val="C1C2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Bear - 2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 - 5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Deer - 3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River - 2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34375" y="2672725"/>
            <a:ext cx="3444300" cy="201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834375" y="2672725"/>
            <a:ext cx="993000" cy="201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86975" y="2672725"/>
            <a:ext cx="993000" cy="201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877800" y="2511175"/>
            <a:ext cx="1508099" cy="524999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FFFF"/>
                </a:solidFill>
              </a:rPr>
              <a:t>Process</a:t>
            </a:r>
          </a:p>
        </p:txBody>
      </p:sp>
      <p:sp>
        <p:nvSpPr>
          <p:cNvPr id="77" name="Shape 77"/>
          <p:cNvSpPr/>
          <p:nvPr/>
        </p:nvSpPr>
        <p:spPr>
          <a:xfrm>
            <a:off x="2072375" y="2672725"/>
            <a:ext cx="993000" cy="201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8275" y="1763875"/>
            <a:ext cx="1965900" cy="2019600"/>
          </a:xfrm>
          <a:prstGeom prst="snip1Rect">
            <a:avLst>
              <a:gd fmla="val 16667" name="adj"/>
            </a:avLst>
          </a:prstGeom>
          <a:solidFill>
            <a:srgbClr val="C1C2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Deer. Car, Bear, River, Car, Bear,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Car, Deer, Car, Deer, Car, River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Word Count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2062200" y="910425"/>
            <a:ext cx="5019600" cy="27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Multi-threaded java program on single JVM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Multiple JVM’s on single Machine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Multiple JVM’s on Multiple Machines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Approach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subTitle"/>
          </p:nvPr>
        </p:nvSpPr>
        <p:spPr>
          <a:xfrm>
            <a:off x="2062200" y="910425"/>
            <a:ext cx="5019600" cy="27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Distributed File system - HDFS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Resource Management - YARN 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Execution Engine - Hadoop MapReduce OR Spark OR Tez 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Cluster Monitoring - Ambari</a:t>
            </a:r>
          </a:p>
          <a:p>
            <a:pPr indent="-342900" lvl="0" marL="457200" rtl="0" algn="l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1800">
                <a:solidFill>
                  <a:srgbClr val="B7B7B7"/>
                </a:solidFill>
              </a:rPr>
              <a:t>Cluster Coordinator - Zookeeper 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Solution - Cluster Computing Framework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00" y="304750"/>
            <a:ext cx="7620000" cy="44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ekNight_Gurgaon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4559400" y="3785687"/>
            <a:ext cx="8399" cy="525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flipH="1">
            <a:off x="6147100" y="3785700"/>
            <a:ext cx="8399" cy="525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3850800" y="3969112"/>
            <a:ext cx="14424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FFFF"/>
                </a:solidFill>
              </a:rPr>
              <a:t>Final Key 2 Values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451000" y="3969112"/>
            <a:ext cx="14424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FFFF"/>
                </a:solidFill>
              </a:rPr>
              <a:t>Final Key 3 Values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37" y="665724"/>
            <a:ext cx="7098323" cy="38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3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D9D9D9"/>
                </a:solidFill>
              </a:rPr>
              <a:t>Map &amp; Reduce Phases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21754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Time to hack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0" y="2059800"/>
            <a:ext cx="8520599" cy="102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Break !!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5065300"/>
            <a:ext cx="9144000" cy="78300"/>
          </a:xfrm>
          <a:prstGeom prst="rect">
            <a:avLst/>
          </a:prstGeom>
          <a:solidFill>
            <a:srgbClr val="FF00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ekNight_Gurgaon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99" y="3930699"/>
            <a:ext cx="1134602" cy="1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