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02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D26F8-2AEA-47D2-B75F-C271B781CEFC}" type="datetimeFigureOut">
              <a:rPr lang="en-US" smtClean="0"/>
              <a:t>10-Oct-23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C2316-3BEE-4374-921E-25ED2370D1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C2316-3BEE-4374-921E-25ED2370D122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0498BBB-A5CC-4879-9832-0320F9E91221}" type="datetimeFigureOut">
              <a:rPr lang="en-US" smtClean="0"/>
              <a:t>10-Oct-23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B3226F8-41BD-48C2-B59C-92F02E30BF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498BBB-A5CC-4879-9832-0320F9E91221}" type="datetimeFigureOut">
              <a:rPr lang="en-US" smtClean="0"/>
              <a:t>10-Oct-23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3226F8-41BD-48C2-B59C-92F02E30BF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498BBB-A5CC-4879-9832-0320F9E91221}" type="datetimeFigureOut">
              <a:rPr lang="en-US" smtClean="0"/>
              <a:t>10-Oct-23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3226F8-41BD-48C2-B59C-92F02E30BF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498BBB-A5CC-4879-9832-0320F9E91221}" type="datetimeFigureOut">
              <a:rPr lang="en-US" smtClean="0"/>
              <a:t>10-Oct-23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3226F8-41BD-48C2-B59C-92F02E30BFE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498BBB-A5CC-4879-9832-0320F9E91221}" type="datetimeFigureOut">
              <a:rPr lang="en-US" smtClean="0"/>
              <a:t>10-Oct-23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3226F8-41BD-48C2-B59C-92F02E30BFE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498BBB-A5CC-4879-9832-0320F9E91221}" type="datetimeFigureOut">
              <a:rPr lang="en-US" smtClean="0"/>
              <a:t>10-Oct-23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3226F8-41BD-48C2-B59C-92F02E30BFE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498BBB-A5CC-4879-9832-0320F9E91221}" type="datetimeFigureOut">
              <a:rPr lang="en-US" smtClean="0"/>
              <a:t>10-Oct-23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3226F8-41BD-48C2-B59C-92F02E30BF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498BBB-A5CC-4879-9832-0320F9E91221}" type="datetimeFigureOut">
              <a:rPr lang="en-US" smtClean="0"/>
              <a:t>10-Oct-23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3226F8-41BD-48C2-B59C-92F02E30BFE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498BBB-A5CC-4879-9832-0320F9E91221}" type="datetimeFigureOut">
              <a:rPr lang="en-US" smtClean="0"/>
              <a:t>10-Oct-23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3226F8-41BD-48C2-B59C-92F02E30BF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0498BBB-A5CC-4879-9832-0320F9E91221}" type="datetimeFigureOut">
              <a:rPr lang="en-US" smtClean="0"/>
              <a:t>10-Oct-23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3226F8-41BD-48C2-B59C-92F02E30BF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0498BBB-A5CC-4879-9832-0320F9E91221}" type="datetimeFigureOut">
              <a:rPr lang="en-US" smtClean="0"/>
              <a:t>10-Oct-23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B3226F8-41BD-48C2-B59C-92F02E30BFE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0498BBB-A5CC-4879-9832-0320F9E91221}" type="datetimeFigureOut">
              <a:rPr lang="en-US" smtClean="0"/>
              <a:t>10-Oct-23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B3226F8-41BD-48C2-B59C-92F02E30BF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99085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>
                <a:latin typeface="Aharoni" pitchFamily="2" charset="-79"/>
                <a:cs typeface="Aharoni" pitchFamily="2" charset="-79"/>
              </a:rPr>
              <a:t>Smart parking</a:t>
            </a:r>
            <a:endParaRPr lang="en-US" b="1" u="sng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8200" y="4724400"/>
            <a:ext cx="4267200" cy="1752600"/>
          </a:xfrm>
        </p:spPr>
        <p:txBody>
          <a:bodyPr>
            <a:normAutofit fontScale="62500" lnSpcReduction="20000"/>
          </a:bodyPr>
          <a:lstStyle/>
          <a:p>
            <a:r>
              <a:rPr lang="en-US" b="1" u="sng" dirty="0" smtClean="0"/>
              <a:t>Team Members:</a:t>
            </a:r>
          </a:p>
          <a:p>
            <a:r>
              <a:rPr lang="en-US" b="1" dirty="0" smtClean="0"/>
              <a:t>G.ATCHAYA-821021104012</a:t>
            </a:r>
          </a:p>
          <a:p>
            <a:r>
              <a:rPr lang="en-US" b="1" dirty="0" smtClean="0"/>
              <a:t>A.THOUMIYA-821021104050</a:t>
            </a:r>
          </a:p>
          <a:p>
            <a:r>
              <a:rPr lang="en-US" b="1" dirty="0" smtClean="0"/>
              <a:t>S.ROSHINI VINNARASI-821021104037</a:t>
            </a:r>
          </a:p>
          <a:p>
            <a:r>
              <a:rPr lang="en-US" b="1" dirty="0" smtClean="0"/>
              <a:t>A.JOY RAMILA-821021104025</a:t>
            </a:r>
          </a:p>
          <a:p>
            <a:r>
              <a:rPr lang="en-US" b="1" dirty="0" smtClean="0"/>
              <a:t>D.AARTHI-821021104002.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33400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u="sng" dirty="0" smtClean="0">
                <a:latin typeface="Algerian" pitchFamily="82" charset="0"/>
              </a:rPr>
              <a:t>INTERNET OF THINGS</a:t>
            </a:r>
            <a:endParaRPr lang="en-US" sz="7200" u="sng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C:\Users\welcome\Downloads\WhatsApp Image 2023-10-10 at 7.02.54 PM (1)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welcome\Downloads\WhatsApp Image 2023-10-10 at 7.02.55 PM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welcome\Downloads\WhatsApp Image 2023-10-10 at 7.02.55 PM (1)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20111692">
            <a:off x="517778" y="1449787"/>
            <a:ext cx="784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u="sng" dirty="0" smtClean="0">
                <a:solidFill>
                  <a:srgbClr val="00B0F0"/>
                </a:solidFill>
                <a:latin typeface="Bauhaus 93" pitchFamily="82" charset="0"/>
              </a:rPr>
              <a:t>SMART PARKING SYSTEM</a:t>
            </a:r>
            <a:endParaRPr lang="en-US" sz="5400" b="1" u="sng" dirty="0">
              <a:solidFill>
                <a:srgbClr val="00B0F0"/>
              </a:solidFill>
              <a:latin typeface="Bauhaus 93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86600" y="3200400"/>
            <a:ext cx="1639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Thank You All…</a:t>
            </a:r>
            <a:endParaRPr lang="en-US" b="1" dirty="0"/>
          </a:p>
        </p:txBody>
      </p:sp>
      <p:pic>
        <p:nvPicPr>
          <p:cNvPr id="12290" name="Picture 2" descr="C:\Users\welcome\Downloads\WhatsApp Image 2023-10-10 at 7.55.17 PM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38600"/>
            <a:ext cx="9144000" cy="2819400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3000">
    <p:wheel spokes="2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elcome\Downloads\WhatsApp Image 2023-10-10 at 7.00.21 PM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09600"/>
            <a:ext cx="8534400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welcome\Downloads\WhatsApp Image 2023-10-10 at 7.00.42 PM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welcome\Downloads\WhatsApp Image 2023-10-10 at 7.00.56 PM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welcome\Downloads\WhatsApp Image 2023-10-10 at 7.01.32 PM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welcome\Downloads\WhatsApp Image 2023-10-10 at 7.01.48 PM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welcome\Downloads\WhatsApp Image 2023-10-10 at 7.02.07 PM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welcome\Downloads\WhatsApp Image 2023-10-10 at 7.02.53 PM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welcome\Downloads\WhatsApp Image 2023-10-10 at 7.02.54 PM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54</TotalTime>
  <Words>22</Words>
  <Application>Microsoft Office PowerPoint</Application>
  <PresentationFormat>On-screen Show (4:3)</PresentationFormat>
  <Paragraphs>11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   Smart parking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parking</dc:title>
  <dc:creator>welcome</dc:creator>
  <cp:lastModifiedBy>welcome</cp:lastModifiedBy>
  <cp:revision>8</cp:revision>
  <dcterms:created xsi:type="dcterms:W3CDTF">2023-10-10T13:35:07Z</dcterms:created>
  <dcterms:modified xsi:type="dcterms:W3CDTF">2023-10-10T14:29:35Z</dcterms:modified>
</cp:coreProperties>
</file>