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78"/>
  </p:notesMasterIdLst>
  <p:sldIdLst>
    <p:sldId id="257" r:id="rId2"/>
    <p:sldId id="352" r:id="rId3"/>
    <p:sldId id="351" r:id="rId4"/>
    <p:sldId id="260" r:id="rId5"/>
    <p:sldId id="261" r:id="rId6"/>
    <p:sldId id="354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3" r:id="rId15"/>
    <p:sldId id="274" r:id="rId16"/>
    <p:sldId id="275" r:id="rId17"/>
    <p:sldId id="297" r:id="rId18"/>
    <p:sldId id="276" r:id="rId19"/>
    <p:sldId id="298" r:id="rId20"/>
    <p:sldId id="278" r:id="rId21"/>
    <p:sldId id="279" r:id="rId22"/>
    <p:sldId id="280" r:id="rId23"/>
    <p:sldId id="281" r:id="rId24"/>
    <p:sldId id="356" r:id="rId25"/>
    <p:sldId id="282" r:id="rId26"/>
    <p:sldId id="358" r:id="rId27"/>
    <p:sldId id="300" r:id="rId28"/>
    <p:sldId id="283" r:id="rId29"/>
    <p:sldId id="301" r:id="rId30"/>
    <p:sldId id="302" r:id="rId31"/>
    <p:sldId id="303" r:id="rId32"/>
    <p:sldId id="304" r:id="rId33"/>
    <p:sldId id="305" r:id="rId34"/>
    <p:sldId id="306" r:id="rId35"/>
    <p:sldId id="285" r:id="rId36"/>
    <p:sldId id="308" r:id="rId37"/>
    <p:sldId id="309" r:id="rId38"/>
    <p:sldId id="307" r:id="rId39"/>
    <p:sldId id="310" r:id="rId40"/>
    <p:sldId id="311" r:id="rId41"/>
    <p:sldId id="312" r:id="rId42"/>
    <p:sldId id="286" r:id="rId43"/>
    <p:sldId id="313" r:id="rId44"/>
    <p:sldId id="314" r:id="rId45"/>
    <p:sldId id="287" r:id="rId46"/>
    <p:sldId id="315" r:id="rId47"/>
    <p:sldId id="316" r:id="rId48"/>
    <p:sldId id="317" r:id="rId49"/>
    <p:sldId id="288" r:id="rId50"/>
    <p:sldId id="318" r:id="rId51"/>
    <p:sldId id="319" r:id="rId52"/>
    <p:sldId id="289" r:id="rId53"/>
    <p:sldId id="290" r:id="rId54"/>
    <p:sldId id="291" r:id="rId55"/>
    <p:sldId id="292" r:id="rId56"/>
    <p:sldId id="321" r:id="rId57"/>
    <p:sldId id="324" r:id="rId58"/>
    <p:sldId id="293" r:id="rId59"/>
    <p:sldId id="294" r:id="rId60"/>
    <p:sldId id="295" r:id="rId61"/>
    <p:sldId id="296" r:id="rId62"/>
    <p:sldId id="325" r:id="rId63"/>
    <p:sldId id="326" r:id="rId64"/>
    <p:sldId id="327" r:id="rId65"/>
    <p:sldId id="328" r:id="rId66"/>
    <p:sldId id="329" r:id="rId67"/>
    <p:sldId id="330" r:id="rId68"/>
    <p:sldId id="337" r:id="rId69"/>
    <p:sldId id="332" r:id="rId70"/>
    <p:sldId id="338" r:id="rId71"/>
    <p:sldId id="334" r:id="rId72"/>
    <p:sldId id="343" r:id="rId73"/>
    <p:sldId id="341" r:id="rId74"/>
    <p:sldId id="342" r:id="rId75"/>
    <p:sldId id="344" r:id="rId76"/>
    <p:sldId id="346" r:id="rId7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609" autoAdjust="0"/>
  </p:normalViewPr>
  <p:slideViewPr>
    <p:cSldViewPr snapToGrid="0">
      <p:cViewPr varScale="1">
        <p:scale>
          <a:sx n="65" d="100"/>
          <a:sy n="65" d="100"/>
        </p:scale>
        <p:origin x="6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E7E2E-AF45-4C8F-BC69-21E0F01B492E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53BC0-4C59-4E0C-BEF9-39F6C40A5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047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53BC0-4C59-4E0C-BEF9-39F6C40A51F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769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53BC0-4C59-4E0C-BEF9-39F6C40A51F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888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28EF-FADA-4D21-B6B9-88725C81BE61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D1C7-77E0-4611-AEDE-1D154D3F1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14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28EF-FADA-4D21-B6B9-88725C81BE61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D1C7-77E0-4611-AEDE-1D154D3F1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31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28EF-FADA-4D21-B6B9-88725C81BE61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D1C7-77E0-4611-AEDE-1D154D3F1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565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06400" y="44450"/>
            <a:ext cx="11413067" cy="58229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02167" y="60198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0198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1" y="60198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E0000287-6083-4483-8834-654FDBA177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166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28EF-FADA-4D21-B6B9-88725C81BE61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D1C7-77E0-4611-AEDE-1D154D3F1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22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28EF-FADA-4D21-B6B9-88725C81BE61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D1C7-77E0-4611-AEDE-1D154D3F1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04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28EF-FADA-4D21-B6B9-88725C81BE61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D1C7-77E0-4611-AEDE-1D154D3F1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277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28EF-FADA-4D21-B6B9-88725C81BE61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D1C7-77E0-4611-AEDE-1D154D3F1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8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28EF-FADA-4D21-B6B9-88725C81BE61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D1C7-77E0-4611-AEDE-1D154D3F1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0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28EF-FADA-4D21-B6B9-88725C81BE61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D1C7-77E0-4611-AEDE-1D154D3F1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12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28EF-FADA-4D21-B6B9-88725C81BE61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D1C7-77E0-4611-AEDE-1D154D3F1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13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28EF-FADA-4D21-B6B9-88725C81BE61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D1C7-77E0-4611-AEDE-1D154D3F1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8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A28EF-FADA-4D21-B6B9-88725C81BE61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ED1C7-77E0-4611-AEDE-1D154D3F1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22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emf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emf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4.png"/><Relationship Id="rId4" Type="http://schemas.openxmlformats.org/officeDocument/2006/relationships/image" Target="../media/image93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emf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2" Type="http://schemas.openxmlformats.org/officeDocument/2006/relationships/image" Target="../media/image98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49" y="912633"/>
            <a:ext cx="11297958" cy="41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1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99" y="1818526"/>
            <a:ext cx="10784727" cy="324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5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90" y="123290"/>
            <a:ext cx="10531011" cy="653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2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36" y="330789"/>
            <a:ext cx="10693830" cy="63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92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25" y="1335639"/>
            <a:ext cx="11530748" cy="433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526" y="195408"/>
            <a:ext cx="8137131" cy="607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50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204" y="381613"/>
            <a:ext cx="9000161" cy="582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0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655" y="1253446"/>
            <a:ext cx="9536092" cy="358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24035" y="-257475"/>
            <a:ext cx="10397447" cy="6568334"/>
          </a:xfrm>
          <a:prstGeom prst="rect">
            <a:avLst/>
          </a:prstGeom>
        </p:spPr>
      </p:pic>
      <p:pic>
        <p:nvPicPr>
          <p:cNvPr id="11" name="内容占位符 10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62859"/>
            <a:ext cx="5983840" cy="556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79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63" y="696686"/>
            <a:ext cx="9793242" cy="436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9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839449"/>
            <a:ext cx="5181600" cy="5108692"/>
          </a:xfrm>
          <a:prstGeom prst="rect">
            <a:avLst/>
          </a:prstGeom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95474" y="974361"/>
            <a:ext cx="4458325" cy="466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2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67128"/>
            <a:ext cx="9924836" cy="635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2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21531"/>
            <a:ext cx="9677400" cy="656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6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137" y="-103386"/>
            <a:ext cx="6766255" cy="553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07" y="-217635"/>
            <a:ext cx="9124141" cy="509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87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355" y="1341120"/>
            <a:ext cx="9573950" cy="288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6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）数码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显示译码器</a:t>
            </a:r>
          </a:p>
          <a:p>
            <a:pPr lvl="1"/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数码显示译码器是指直接用于驱动数码显示器的译码器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7751763" y="3357564"/>
            <a:ext cx="2413000" cy="955675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0033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每字段是一只</a:t>
            </a:r>
          </a:p>
          <a:p>
            <a:r>
              <a:rPr kumimoji="1" lang="zh-CN" altLang="en-US" sz="2800" b="1" dirty="0">
                <a:solidFill>
                  <a:srgbClr val="0033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发光二极管</a:t>
            </a:r>
          </a:p>
        </p:txBody>
      </p:sp>
      <p:sp>
        <p:nvSpPr>
          <p:cNvPr id="109576" name="Text Box 8"/>
          <p:cNvSpPr txBox="1">
            <a:spLocks noChangeArrowheads="1"/>
          </p:cNvSpPr>
          <p:nvPr/>
        </p:nvSpPr>
        <p:spPr bwMode="auto">
          <a:xfrm>
            <a:off x="2782889" y="2852738"/>
            <a:ext cx="2376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FF00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数码显示器</a:t>
            </a:r>
          </a:p>
        </p:txBody>
      </p:sp>
      <p:grpSp>
        <p:nvGrpSpPr>
          <p:cNvPr id="109578" name="Group 10"/>
          <p:cNvGrpSpPr>
            <a:grpSpLocks/>
          </p:cNvGrpSpPr>
          <p:nvPr/>
        </p:nvGrpSpPr>
        <p:grpSpPr bwMode="auto">
          <a:xfrm>
            <a:off x="5969000" y="2633663"/>
            <a:ext cx="1354138" cy="1985962"/>
            <a:chOff x="1388" y="192"/>
            <a:chExt cx="853" cy="1251"/>
          </a:xfrm>
        </p:grpSpPr>
        <p:grpSp>
          <p:nvGrpSpPr>
            <p:cNvPr id="109579" name="Group 11"/>
            <p:cNvGrpSpPr>
              <a:grpSpLocks/>
            </p:cNvGrpSpPr>
            <p:nvPr/>
          </p:nvGrpSpPr>
          <p:grpSpPr bwMode="auto">
            <a:xfrm>
              <a:off x="1586" y="478"/>
              <a:ext cx="443" cy="959"/>
              <a:chOff x="1586" y="448"/>
              <a:chExt cx="461" cy="989"/>
            </a:xfrm>
          </p:grpSpPr>
          <p:sp>
            <p:nvSpPr>
              <p:cNvPr id="109580" name="AutoShape 12"/>
              <p:cNvSpPr>
                <a:spLocks noChangeArrowheads="1"/>
              </p:cNvSpPr>
              <p:nvPr/>
            </p:nvSpPr>
            <p:spPr bwMode="auto">
              <a:xfrm>
                <a:off x="1621" y="448"/>
                <a:ext cx="391" cy="38"/>
              </a:xfrm>
              <a:prstGeom prst="roundRect">
                <a:avLst>
                  <a:gd name="adj" fmla="val 16667"/>
                </a:avLst>
              </a:prstGeom>
              <a:solidFill>
                <a:srgbClr val="0033CC"/>
              </a:solidFill>
              <a:ln w="952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581" name="AutoShape 13"/>
              <p:cNvSpPr>
                <a:spLocks noChangeArrowheads="1"/>
              </p:cNvSpPr>
              <p:nvPr/>
            </p:nvSpPr>
            <p:spPr bwMode="auto">
              <a:xfrm rot="-5400000">
                <a:off x="1428" y="1164"/>
                <a:ext cx="358" cy="41"/>
              </a:xfrm>
              <a:prstGeom prst="roundRect">
                <a:avLst>
                  <a:gd name="adj" fmla="val 16667"/>
                </a:avLst>
              </a:prstGeom>
              <a:solidFill>
                <a:srgbClr val="0033CC"/>
              </a:solidFill>
              <a:ln w="952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582" name="AutoShape 14"/>
              <p:cNvSpPr>
                <a:spLocks noChangeArrowheads="1"/>
              </p:cNvSpPr>
              <p:nvPr/>
            </p:nvSpPr>
            <p:spPr bwMode="auto">
              <a:xfrm>
                <a:off x="1620" y="923"/>
                <a:ext cx="391" cy="38"/>
              </a:xfrm>
              <a:prstGeom prst="roundRect">
                <a:avLst>
                  <a:gd name="adj" fmla="val 16667"/>
                </a:avLst>
              </a:prstGeom>
              <a:solidFill>
                <a:srgbClr val="0033CC"/>
              </a:solidFill>
              <a:ln w="952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583" name="AutoShape 15"/>
              <p:cNvSpPr>
                <a:spLocks noChangeArrowheads="1"/>
              </p:cNvSpPr>
              <p:nvPr/>
            </p:nvSpPr>
            <p:spPr bwMode="auto">
              <a:xfrm>
                <a:off x="1621" y="1399"/>
                <a:ext cx="391" cy="38"/>
              </a:xfrm>
              <a:prstGeom prst="roundRect">
                <a:avLst>
                  <a:gd name="adj" fmla="val 16667"/>
                </a:avLst>
              </a:prstGeom>
              <a:solidFill>
                <a:srgbClr val="0033CC"/>
              </a:solidFill>
              <a:ln w="952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584" name="AutoShape 16"/>
              <p:cNvSpPr>
                <a:spLocks noChangeArrowheads="1"/>
              </p:cNvSpPr>
              <p:nvPr/>
            </p:nvSpPr>
            <p:spPr bwMode="auto">
              <a:xfrm rot="-5400000">
                <a:off x="1848" y="1164"/>
                <a:ext cx="358" cy="41"/>
              </a:xfrm>
              <a:prstGeom prst="roundRect">
                <a:avLst>
                  <a:gd name="adj" fmla="val 16667"/>
                </a:avLst>
              </a:prstGeom>
              <a:solidFill>
                <a:srgbClr val="0033CC"/>
              </a:solidFill>
              <a:ln w="952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585" name="AutoShape 17"/>
              <p:cNvSpPr>
                <a:spLocks noChangeArrowheads="1"/>
              </p:cNvSpPr>
              <p:nvPr/>
            </p:nvSpPr>
            <p:spPr bwMode="auto">
              <a:xfrm rot="-5400000">
                <a:off x="1428" y="684"/>
                <a:ext cx="358" cy="41"/>
              </a:xfrm>
              <a:prstGeom prst="roundRect">
                <a:avLst>
                  <a:gd name="adj" fmla="val 16667"/>
                </a:avLst>
              </a:prstGeom>
              <a:solidFill>
                <a:srgbClr val="0033CC"/>
              </a:solidFill>
              <a:ln w="952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586" name="AutoShape 18"/>
              <p:cNvSpPr>
                <a:spLocks noChangeArrowheads="1"/>
              </p:cNvSpPr>
              <p:nvPr/>
            </p:nvSpPr>
            <p:spPr bwMode="auto">
              <a:xfrm rot="-5400000">
                <a:off x="1848" y="684"/>
                <a:ext cx="358" cy="41"/>
              </a:xfrm>
              <a:prstGeom prst="roundRect">
                <a:avLst>
                  <a:gd name="adj" fmla="val 16667"/>
                </a:avLst>
              </a:prstGeom>
              <a:solidFill>
                <a:srgbClr val="0033CC"/>
              </a:solidFill>
              <a:ln w="952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9587" name="Text Box 19"/>
            <p:cNvSpPr txBox="1">
              <a:spLocks noChangeArrowheads="1"/>
            </p:cNvSpPr>
            <p:nvPr/>
          </p:nvSpPr>
          <p:spPr bwMode="auto">
            <a:xfrm>
              <a:off x="1700" y="19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FF0066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09588" name="Text Box 20"/>
            <p:cNvSpPr txBox="1">
              <a:spLocks noChangeArrowheads="1"/>
            </p:cNvSpPr>
            <p:nvPr/>
          </p:nvSpPr>
          <p:spPr bwMode="auto">
            <a:xfrm>
              <a:off x="1388" y="1008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FF0066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09589" name="Text Box 21"/>
            <p:cNvSpPr txBox="1">
              <a:spLocks noChangeArrowheads="1"/>
            </p:cNvSpPr>
            <p:nvPr/>
          </p:nvSpPr>
          <p:spPr bwMode="auto">
            <a:xfrm>
              <a:off x="2000" y="522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FF0066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09590" name="Text Box 22"/>
            <p:cNvSpPr txBox="1">
              <a:spLocks noChangeArrowheads="1"/>
            </p:cNvSpPr>
            <p:nvPr/>
          </p:nvSpPr>
          <p:spPr bwMode="auto">
            <a:xfrm>
              <a:off x="1994" y="1002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FF0066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09591" name="Text Box 23"/>
            <p:cNvSpPr txBox="1">
              <a:spLocks noChangeArrowheads="1"/>
            </p:cNvSpPr>
            <p:nvPr/>
          </p:nvSpPr>
          <p:spPr bwMode="auto">
            <a:xfrm>
              <a:off x="1394" y="528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FF0066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09592" name="Text Box 24"/>
            <p:cNvSpPr txBox="1">
              <a:spLocks noChangeArrowheads="1"/>
            </p:cNvSpPr>
            <p:nvPr/>
          </p:nvSpPr>
          <p:spPr bwMode="auto">
            <a:xfrm>
              <a:off x="1700" y="62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FF0066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09593" name="Text Box 25"/>
            <p:cNvSpPr txBox="1">
              <a:spLocks noChangeArrowheads="1"/>
            </p:cNvSpPr>
            <p:nvPr/>
          </p:nvSpPr>
          <p:spPr bwMode="auto">
            <a:xfrm>
              <a:off x="1700" y="1116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FF0066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</p:grpSp>
      <p:sp>
        <p:nvSpPr>
          <p:cNvPr id="109594" name="Text Box 26"/>
          <p:cNvSpPr txBox="1">
            <a:spLocks noChangeArrowheads="1"/>
          </p:cNvSpPr>
          <p:nvPr/>
        </p:nvSpPr>
        <p:spPr bwMode="auto">
          <a:xfrm>
            <a:off x="5951539" y="5229225"/>
            <a:ext cx="1260475" cy="528638"/>
          </a:xfrm>
          <a:prstGeom prst="rect">
            <a:avLst/>
          </a:prstGeom>
          <a:solidFill>
            <a:srgbClr val="CCFFFF"/>
          </a:solidFill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0033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共阴极</a:t>
            </a:r>
          </a:p>
        </p:txBody>
      </p:sp>
      <p:grpSp>
        <p:nvGrpSpPr>
          <p:cNvPr id="109595" name="Group 27"/>
          <p:cNvGrpSpPr>
            <a:grpSpLocks/>
          </p:cNvGrpSpPr>
          <p:nvPr/>
        </p:nvGrpSpPr>
        <p:grpSpPr bwMode="auto">
          <a:xfrm>
            <a:off x="2135189" y="3860800"/>
            <a:ext cx="3417887" cy="2393950"/>
            <a:chOff x="320" y="1218"/>
            <a:chExt cx="2153" cy="1508"/>
          </a:xfrm>
        </p:grpSpPr>
        <p:sp>
          <p:nvSpPr>
            <p:cNvPr id="109596" name="Line 28"/>
            <p:cNvSpPr>
              <a:spLocks noChangeShapeType="1"/>
            </p:cNvSpPr>
            <p:nvPr/>
          </p:nvSpPr>
          <p:spPr bwMode="auto">
            <a:xfrm>
              <a:off x="330" y="2109"/>
              <a:ext cx="172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97" name="Line 29"/>
            <p:cNvSpPr>
              <a:spLocks noChangeShapeType="1"/>
            </p:cNvSpPr>
            <p:nvPr/>
          </p:nvSpPr>
          <p:spPr bwMode="auto">
            <a:xfrm flipH="1" flipV="1">
              <a:off x="326" y="2109"/>
              <a:ext cx="84" cy="152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98" name="Line 30"/>
            <p:cNvSpPr>
              <a:spLocks noChangeShapeType="1"/>
            </p:cNvSpPr>
            <p:nvPr/>
          </p:nvSpPr>
          <p:spPr bwMode="auto">
            <a:xfrm flipH="1">
              <a:off x="410" y="2105"/>
              <a:ext cx="84" cy="156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99" name="Line 31"/>
            <p:cNvSpPr>
              <a:spLocks noChangeShapeType="1"/>
            </p:cNvSpPr>
            <p:nvPr/>
          </p:nvSpPr>
          <p:spPr bwMode="auto">
            <a:xfrm flipV="1">
              <a:off x="338" y="2261"/>
              <a:ext cx="144" cy="4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00" name="Line 32"/>
            <p:cNvSpPr>
              <a:spLocks noChangeShapeType="1"/>
            </p:cNvSpPr>
            <p:nvPr/>
          </p:nvSpPr>
          <p:spPr bwMode="auto">
            <a:xfrm>
              <a:off x="466" y="2329"/>
              <a:ext cx="128" cy="124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01" name="Line 33"/>
            <p:cNvSpPr>
              <a:spLocks noChangeShapeType="1"/>
            </p:cNvSpPr>
            <p:nvPr/>
          </p:nvSpPr>
          <p:spPr bwMode="auto">
            <a:xfrm>
              <a:off x="530" y="2305"/>
              <a:ext cx="128" cy="124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02" name="Text Box 34"/>
            <p:cNvSpPr txBox="1">
              <a:spLocks noChangeArrowheads="1"/>
            </p:cNvSpPr>
            <p:nvPr/>
          </p:nvSpPr>
          <p:spPr bwMode="auto">
            <a:xfrm>
              <a:off x="320" y="155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FF0066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09603" name="Line 35"/>
            <p:cNvSpPr>
              <a:spLocks noChangeShapeType="1"/>
            </p:cNvSpPr>
            <p:nvPr/>
          </p:nvSpPr>
          <p:spPr bwMode="auto">
            <a:xfrm>
              <a:off x="606" y="2109"/>
              <a:ext cx="172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04" name="Line 36"/>
            <p:cNvSpPr>
              <a:spLocks noChangeShapeType="1"/>
            </p:cNvSpPr>
            <p:nvPr/>
          </p:nvSpPr>
          <p:spPr bwMode="auto">
            <a:xfrm flipH="1" flipV="1">
              <a:off x="602" y="2109"/>
              <a:ext cx="84" cy="152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05" name="Line 37"/>
            <p:cNvSpPr>
              <a:spLocks noChangeShapeType="1"/>
            </p:cNvSpPr>
            <p:nvPr/>
          </p:nvSpPr>
          <p:spPr bwMode="auto">
            <a:xfrm flipH="1">
              <a:off x="686" y="2105"/>
              <a:ext cx="84" cy="156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06" name="Line 38"/>
            <p:cNvSpPr>
              <a:spLocks noChangeShapeType="1"/>
            </p:cNvSpPr>
            <p:nvPr/>
          </p:nvSpPr>
          <p:spPr bwMode="auto">
            <a:xfrm flipV="1">
              <a:off x="614" y="2261"/>
              <a:ext cx="144" cy="4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07" name="Line 39"/>
            <p:cNvSpPr>
              <a:spLocks noChangeShapeType="1"/>
            </p:cNvSpPr>
            <p:nvPr/>
          </p:nvSpPr>
          <p:spPr bwMode="auto">
            <a:xfrm>
              <a:off x="742" y="2329"/>
              <a:ext cx="128" cy="124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08" name="Line 40"/>
            <p:cNvSpPr>
              <a:spLocks noChangeShapeType="1"/>
            </p:cNvSpPr>
            <p:nvPr/>
          </p:nvSpPr>
          <p:spPr bwMode="auto">
            <a:xfrm>
              <a:off x="806" y="2305"/>
              <a:ext cx="128" cy="124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09" name="Text Box 41"/>
            <p:cNvSpPr txBox="1">
              <a:spLocks noChangeArrowheads="1"/>
            </p:cNvSpPr>
            <p:nvPr/>
          </p:nvSpPr>
          <p:spPr bwMode="auto">
            <a:xfrm>
              <a:off x="596" y="1555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FF0066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09610" name="Line 42"/>
            <p:cNvSpPr>
              <a:spLocks noChangeShapeType="1"/>
            </p:cNvSpPr>
            <p:nvPr/>
          </p:nvSpPr>
          <p:spPr bwMode="auto">
            <a:xfrm>
              <a:off x="882" y="2109"/>
              <a:ext cx="172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11" name="Line 43"/>
            <p:cNvSpPr>
              <a:spLocks noChangeShapeType="1"/>
            </p:cNvSpPr>
            <p:nvPr/>
          </p:nvSpPr>
          <p:spPr bwMode="auto">
            <a:xfrm flipH="1" flipV="1">
              <a:off x="878" y="2109"/>
              <a:ext cx="84" cy="152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12" name="Line 44"/>
            <p:cNvSpPr>
              <a:spLocks noChangeShapeType="1"/>
            </p:cNvSpPr>
            <p:nvPr/>
          </p:nvSpPr>
          <p:spPr bwMode="auto">
            <a:xfrm flipH="1">
              <a:off x="962" y="2105"/>
              <a:ext cx="84" cy="156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13" name="Line 45"/>
            <p:cNvSpPr>
              <a:spLocks noChangeShapeType="1"/>
            </p:cNvSpPr>
            <p:nvPr/>
          </p:nvSpPr>
          <p:spPr bwMode="auto">
            <a:xfrm flipV="1">
              <a:off x="890" y="2261"/>
              <a:ext cx="144" cy="4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14" name="Line 46"/>
            <p:cNvSpPr>
              <a:spLocks noChangeShapeType="1"/>
            </p:cNvSpPr>
            <p:nvPr/>
          </p:nvSpPr>
          <p:spPr bwMode="auto">
            <a:xfrm>
              <a:off x="1018" y="2329"/>
              <a:ext cx="128" cy="124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15" name="Line 47"/>
            <p:cNvSpPr>
              <a:spLocks noChangeShapeType="1"/>
            </p:cNvSpPr>
            <p:nvPr/>
          </p:nvSpPr>
          <p:spPr bwMode="auto">
            <a:xfrm>
              <a:off x="1082" y="2305"/>
              <a:ext cx="128" cy="124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16" name="Text Box 48"/>
            <p:cNvSpPr txBox="1">
              <a:spLocks noChangeArrowheads="1"/>
            </p:cNvSpPr>
            <p:nvPr/>
          </p:nvSpPr>
          <p:spPr bwMode="auto">
            <a:xfrm>
              <a:off x="872" y="1555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FF0066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09617" name="Line 49"/>
            <p:cNvSpPr>
              <a:spLocks noChangeShapeType="1"/>
            </p:cNvSpPr>
            <p:nvPr/>
          </p:nvSpPr>
          <p:spPr bwMode="auto">
            <a:xfrm>
              <a:off x="1158" y="2109"/>
              <a:ext cx="172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18" name="Line 50"/>
            <p:cNvSpPr>
              <a:spLocks noChangeShapeType="1"/>
            </p:cNvSpPr>
            <p:nvPr/>
          </p:nvSpPr>
          <p:spPr bwMode="auto">
            <a:xfrm flipH="1" flipV="1">
              <a:off x="1154" y="2109"/>
              <a:ext cx="84" cy="152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19" name="Line 51"/>
            <p:cNvSpPr>
              <a:spLocks noChangeShapeType="1"/>
            </p:cNvSpPr>
            <p:nvPr/>
          </p:nvSpPr>
          <p:spPr bwMode="auto">
            <a:xfrm flipH="1">
              <a:off x="1238" y="2105"/>
              <a:ext cx="84" cy="156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20" name="Line 52"/>
            <p:cNvSpPr>
              <a:spLocks noChangeShapeType="1"/>
            </p:cNvSpPr>
            <p:nvPr/>
          </p:nvSpPr>
          <p:spPr bwMode="auto">
            <a:xfrm flipV="1">
              <a:off x="1166" y="2261"/>
              <a:ext cx="144" cy="4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21" name="Line 53"/>
            <p:cNvSpPr>
              <a:spLocks noChangeShapeType="1"/>
            </p:cNvSpPr>
            <p:nvPr/>
          </p:nvSpPr>
          <p:spPr bwMode="auto">
            <a:xfrm>
              <a:off x="1294" y="2329"/>
              <a:ext cx="128" cy="124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22" name="Line 54"/>
            <p:cNvSpPr>
              <a:spLocks noChangeShapeType="1"/>
            </p:cNvSpPr>
            <p:nvPr/>
          </p:nvSpPr>
          <p:spPr bwMode="auto">
            <a:xfrm>
              <a:off x="1358" y="2305"/>
              <a:ext cx="128" cy="124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23" name="Text Box 55"/>
            <p:cNvSpPr txBox="1">
              <a:spLocks noChangeArrowheads="1"/>
            </p:cNvSpPr>
            <p:nvPr/>
          </p:nvSpPr>
          <p:spPr bwMode="auto">
            <a:xfrm>
              <a:off x="1148" y="1555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FF0066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09624" name="Line 56"/>
            <p:cNvSpPr>
              <a:spLocks noChangeShapeType="1"/>
            </p:cNvSpPr>
            <p:nvPr/>
          </p:nvSpPr>
          <p:spPr bwMode="auto">
            <a:xfrm>
              <a:off x="1434" y="2109"/>
              <a:ext cx="172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25" name="Line 57"/>
            <p:cNvSpPr>
              <a:spLocks noChangeShapeType="1"/>
            </p:cNvSpPr>
            <p:nvPr/>
          </p:nvSpPr>
          <p:spPr bwMode="auto">
            <a:xfrm flipH="1" flipV="1">
              <a:off x="1430" y="2109"/>
              <a:ext cx="84" cy="152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26" name="Line 58"/>
            <p:cNvSpPr>
              <a:spLocks noChangeShapeType="1"/>
            </p:cNvSpPr>
            <p:nvPr/>
          </p:nvSpPr>
          <p:spPr bwMode="auto">
            <a:xfrm flipH="1">
              <a:off x="1514" y="2105"/>
              <a:ext cx="84" cy="156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27" name="Line 59"/>
            <p:cNvSpPr>
              <a:spLocks noChangeShapeType="1"/>
            </p:cNvSpPr>
            <p:nvPr/>
          </p:nvSpPr>
          <p:spPr bwMode="auto">
            <a:xfrm flipV="1">
              <a:off x="1442" y="2261"/>
              <a:ext cx="144" cy="4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28" name="Line 60"/>
            <p:cNvSpPr>
              <a:spLocks noChangeShapeType="1"/>
            </p:cNvSpPr>
            <p:nvPr/>
          </p:nvSpPr>
          <p:spPr bwMode="auto">
            <a:xfrm>
              <a:off x="1570" y="2329"/>
              <a:ext cx="128" cy="124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29" name="Line 61"/>
            <p:cNvSpPr>
              <a:spLocks noChangeShapeType="1"/>
            </p:cNvSpPr>
            <p:nvPr/>
          </p:nvSpPr>
          <p:spPr bwMode="auto">
            <a:xfrm>
              <a:off x="1634" y="2305"/>
              <a:ext cx="128" cy="124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30" name="Text Box 62"/>
            <p:cNvSpPr txBox="1">
              <a:spLocks noChangeArrowheads="1"/>
            </p:cNvSpPr>
            <p:nvPr/>
          </p:nvSpPr>
          <p:spPr bwMode="auto">
            <a:xfrm>
              <a:off x="1424" y="1555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FF0066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09631" name="Line 63"/>
            <p:cNvSpPr>
              <a:spLocks noChangeShapeType="1"/>
            </p:cNvSpPr>
            <p:nvPr/>
          </p:nvSpPr>
          <p:spPr bwMode="auto">
            <a:xfrm>
              <a:off x="1710" y="2109"/>
              <a:ext cx="172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32" name="Line 64"/>
            <p:cNvSpPr>
              <a:spLocks noChangeShapeType="1"/>
            </p:cNvSpPr>
            <p:nvPr/>
          </p:nvSpPr>
          <p:spPr bwMode="auto">
            <a:xfrm flipH="1" flipV="1">
              <a:off x="1706" y="2109"/>
              <a:ext cx="84" cy="152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33" name="Line 65"/>
            <p:cNvSpPr>
              <a:spLocks noChangeShapeType="1"/>
            </p:cNvSpPr>
            <p:nvPr/>
          </p:nvSpPr>
          <p:spPr bwMode="auto">
            <a:xfrm flipH="1">
              <a:off x="1790" y="2105"/>
              <a:ext cx="84" cy="156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34" name="Line 66"/>
            <p:cNvSpPr>
              <a:spLocks noChangeShapeType="1"/>
            </p:cNvSpPr>
            <p:nvPr/>
          </p:nvSpPr>
          <p:spPr bwMode="auto">
            <a:xfrm flipV="1">
              <a:off x="1718" y="2261"/>
              <a:ext cx="144" cy="4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35" name="Line 67"/>
            <p:cNvSpPr>
              <a:spLocks noChangeShapeType="1"/>
            </p:cNvSpPr>
            <p:nvPr/>
          </p:nvSpPr>
          <p:spPr bwMode="auto">
            <a:xfrm>
              <a:off x="1846" y="2329"/>
              <a:ext cx="128" cy="124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36" name="Line 68"/>
            <p:cNvSpPr>
              <a:spLocks noChangeShapeType="1"/>
            </p:cNvSpPr>
            <p:nvPr/>
          </p:nvSpPr>
          <p:spPr bwMode="auto">
            <a:xfrm>
              <a:off x="1908" y="2297"/>
              <a:ext cx="128" cy="124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37" name="Text Box 69"/>
            <p:cNvSpPr txBox="1">
              <a:spLocks noChangeArrowheads="1"/>
            </p:cNvSpPr>
            <p:nvPr/>
          </p:nvSpPr>
          <p:spPr bwMode="auto">
            <a:xfrm>
              <a:off x="1700" y="1555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FF0066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09638" name="Line 70"/>
            <p:cNvSpPr>
              <a:spLocks noChangeShapeType="1"/>
            </p:cNvSpPr>
            <p:nvPr/>
          </p:nvSpPr>
          <p:spPr bwMode="auto">
            <a:xfrm>
              <a:off x="1986" y="2109"/>
              <a:ext cx="172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39" name="Line 71"/>
            <p:cNvSpPr>
              <a:spLocks noChangeShapeType="1"/>
            </p:cNvSpPr>
            <p:nvPr/>
          </p:nvSpPr>
          <p:spPr bwMode="auto">
            <a:xfrm flipH="1" flipV="1">
              <a:off x="1982" y="2109"/>
              <a:ext cx="84" cy="152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40" name="Line 72"/>
            <p:cNvSpPr>
              <a:spLocks noChangeShapeType="1"/>
            </p:cNvSpPr>
            <p:nvPr/>
          </p:nvSpPr>
          <p:spPr bwMode="auto">
            <a:xfrm flipH="1">
              <a:off x="2066" y="2105"/>
              <a:ext cx="84" cy="156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41" name="Line 73"/>
            <p:cNvSpPr>
              <a:spLocks noChangeShapeType="1"/>
            </p:cNvSpPr>
            <p:nvPr/>
          </p:nvSpPr>
          <p:spPr bwMode="auto">
            <a:xfrm flipV="1">
              <a:off x="1994" y="2261"/>
              <a:ext cx="144" cy="4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42" name="Line 74"/>
            <p:cNvSpPr>
              <a:spLocks noChangeShapeType="1"/>
            </p:cNvSpPr>
            <p:nvPr/>
          </p:nvSpPr>
          <p:spPr bwMode="auto">
            <a:xfrm>
              <a:off x="2122" y="2329"/>
              <a:ext cx="128" cy="124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43" name="Line 75"/>
            <p:cNvSpPr>
              <a:spLocks noChangeShapeType="1"/>
            </p:cNvSpPr>
            <p:nvPr/>
          </p:nvSpPr>
          <p:spPr bwMode="auto">
            <a:xfrm>
              <a:off x="2186" y="2305"/>
              <a:ext cx="128" cy="124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44" name="Text Box 76"/>
            <p:cNvSpPr txBox="1">
              <a:spLocks noChangeArrowheads="1"/>
            </p:cNvSpPr>
            <p:nvPr/>
          </p:nvSpPr>
          <p:spPr bwMode="auto">
            <a:xfrm>
              <a:off x="1856" y="13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FF0066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09645" name="Line 77"/>
            <p:cNvSpPr>
              <a:spLocks noChangeShapeType="1"/>
            </p:cNvSpPr>
            <p:nvPr/>
          </p:nvSpPr>
          <p:spPr bwMode="auto">
            <a:xfrm flipV="1">
              <a:off x="1238" y="2565"/>
              <a:ext cx="0" cy="16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46" name="Text Box 78"/>
            <p:cNvSpPr txBox="1">
              <a:spLocks noChangeArrowheads="1"/>
            </p:cNvSpPr>
            <p:nvPr/>
          </p:nvSpPr>
          <p:spPr bwMode="auto">
            <a:xfrm>
              <a:off x="2080" y="1535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109647" name="Text Box 79"/>
            <p:cNvSpPr txBox="1">
              <a:spLocks noChangeArrowheads="1"/>
            </p:cNvSpPr>
            <p:nvPr/>
          </p:nvSpPr>
          <p:spPr bwMode="auto">
            <a:xfrm>
              <a:off x="1965" y="1218"/>
              <a:ext cx="5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FF0066"/>
                  </a:solidFill>
                  <a:latin typeface="Times New Roman" panose="02020603050405020304" pitchFamily="18" charset="0"/>
                </a:rPr>
                <a:t>+5 V</a:t>
              </a:r>
            </a:p>
          </p:txBody>
        </p:sp>
        <p:sp>
          <p:nvSpPr>
            <p:cNvPr id="109648" name="Line 80"/>
            <p:cNvSpPr>
              <a:spLocks noChangeShapeType="1"/>
            </p:cNvSpPr>
            <p:nvPr/>
          </p:nvSpPr>
          <p:spPr bwMode="auto">
            <a:xfrm flipH="1" flipV="1">
              <a:off x="414" y="1869"/>
              <a:ext cx="0" cy="696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49" name="Oval 81"/>
            <p:cNvSpPr>
              <a:spLocks noChangeArrowheads="1"/>
            </p:cNvSpPr>
            <p:nvPr/>
          </p:nvSpPr>
          <p:spPr bwMode="auto">
            <a:xfrm flipV="1">
              <a:off x="386" y="1813"/>
              <a:ext cx="56" cy="56"/>
            </a:xfrm>
            <a:prstGeom prst="ellips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50" name="Line 82"/>
            <p:cNvSpPr>
              <a:spLocks noChangeShapeType="1"/>
            </p:cNvSpPr>
            <p:nvPr/>
          </p:nvSpPr>
          <p:spPr bwMode="auto">
            <a:xfrm flipH="1" flipV="1">
              <a:off x="690" y="1869"/>
              <a:ext cx="0" cy="696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51" name="Oval 83"/>
            <p:cNvSpPr>
              <a:spLocks noChangeArrowheads="1"/>
            </p:cNvSpPr>
            <p:nvPr/>
          </p:nvSpPr>
          <p:spPr bwMode="auto">
            <a:xfrm flipV="1">
              <a:off x="662" y="1813"/>
              <a:ext cx="56" cy="56"/>
            </a:xfrm>
            <a:prstGeom prst="ellips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52" name="Line 84"/>
            <p:cNvSpPr>
              <a:spLocks noChangeShapeType="1"/>
            </p:cNvSpPr>
            <p:nvPr/>
          </p:nvSpPr>
          <p:spPr bwMode="auto">
            <a:xfrm flipH="1" flipV="1">
              <a:off x="966" y="1869"/>
              <a:ext cx="0" cy="696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53" name="Oval 85"/>
            <p:cNvSpPr>
              <a:spLocks noChangeArrowheads="1"/>
            </p:cNvSpPr>
            <p:nvPr/>
          </p:nvSpPr>
          <p:spPr bwMode="auto">
            <a:xfrm flipV="1">
              <a:off x="938" y="1813"/>
              <a:ext cx="56" cy="56"/>
            </a:xfrm>
            <a:prstGeom prst="ellips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54" name="Line 86"/>
            <p:cNvSpPr>
              <a:spLocks noChangeShapeType="1"/>
            </p:cNvSpPr>
            <p:nvPr/>
          </p:nvSpPr>
          <p:spPr bwMode="auto">
            <a:xfrm flipH="1" flipV="1">
              <a:off x="1242" y="1869"/>
              <a:ext cx="0" cy="696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55" name="Oval 87"/>
            <p:cNvSpPr>
              <a:spLocks noChangeArrowheads="1"/>
            </p:cNvSpPr>
            <p:nvPr/>
          </p:nvSpPr>
          <p:spPr bwMode="auto">
            <a:xfrm flipV="1">
              <a:off x="1214" y="1813"/>
              <a:ext cx="56" cy="56"/>
            </a:xfrm>
            <a:prstGeom prst="ellips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56" name="Line 88"/>
            <p:cNvSpPr>
              <a:spLocks noChangeShapeType="1"/>
            </p:cNvSpPr>
            <p:nvPr/>
          </p:nvSpPr>
          <p:spPr bwMode="auto">
            <a:xfrm flipH="1" flipV="1">
              <a:off x="1518" y="1869"/>
              <a:ext cx="0" cy="696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57" name="Oval 89"/>
            <p:cNvSpPr>
              <a:spLocks noChangeArrowheads="1"/>
            </p:cNvSpPr>
            <p:nvPr/>
          </p:nvSpPr>
          <p:spPr bwMode="auto">
            <a:xfrm flipV="1">
              <a:off x="1490" y="1813"/>
              <a:ext cx="56" cy="56"/>
            </a:xfrm>
            <a:prstGeom prst="ellips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58" name="Line 90"/>
            <p:cNvSpPr>
              <a:spLocks noChangeShapeType="1"/>
            </p:cNvSpPr>
            <p:nvPr/>
          </p:nvSpPr>
          <p:spPr bwMode="auto">
            <a:xfrm flipH="1" flipV="1">
              <a:off x="1794" y="1869"/>
              <a:ext cx="0" cy="696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59" name="Oval 91"/>
            <p:cNvSpPr>
              <a:spLocks noChangeArrowheads="1"/>
            </p:cNvSpPr>
            <p:nvPr/>
          </p:nvSpPr>
          <p:spPr bwMode="auto">
            <a:xfrm flipV="1">
              <a:off x="1766" y="1813"/>
              <a:ext cx="56" cy="56"/>
            </a:xfrm>
            <a:prstGeom prst="ellips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60" name="Line 92"/>
            <p:cNvSpPr>
              <a:spLocks noChangeShapeType="1"/>
            </p:cNvSpPr>
            <p:nvPr/>
          </p:nvSpPr>
          <p:spPr bwMode="auto">
            <a:xfrm flipV="1">
              <a:off x="2070" y="1537"/>
              <a:ext cx="1" cy="1028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61" name="Oval 93"/>
            <p:cNvSpPr>
              <a:spLocks noChangeArrowheads="1"/>
            </p:cNvSpPr>
            <p:nvPr/>
          </p:nvSpPr>
          <p:spPr bwMode="auto">
            <a:xfrm flipV="1">
              <a:off x="2042" y="1483"/>
              <a:ext cx="56" cy="56"/>
            </a:xfrm>
            <a:prstGeom prst="ellips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62" name="Line 94"/>
            <p:cNvSpPr>
              <a:spLocks noChangeShapeType="1"/>
            </p:cNvSpPr>
            <p:nvPr/>
          </p:nvSpPr>
          <p:spPr bwMode="auto">
            <a:xfrm flipV="1">
              <a:off x="410" y="2561"/>
              <a:ext cx="1664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63" name="Rectangle 95"/>
            <p:cNvSpPr>
              <a:spLocks noChangeArrowheads="1"/>
            </p:cNvSpPr>
            <p:nvPr/>
          </p:nvSpPr>
          <p:spPr bwMode="auto">
            <a:xfrm flipV="1">
              <a:off x="2027" y="1613"/>
              <a:ext cx="80" cy="272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64" name="Oval 96"/>
            <p:cNvSpPr>
              <a:spLocks noChangeArrowheads="1"/>
            </p:cNvSpPr>
            <p:nvPr/>
          </p:nvSpPr>
          <p:spPr bwMode="auto">
            <a:xfrm flipV="1">
              <a:off x="668" y="2539"/>
              <a:ext cx="44" cy="44"/>
            </a:xfrm>
            <a:prstGeom prst="ellipse">
              <a:avLst/>
            </a:prstGeom>
            <a:solidFill>
              <a:srgbClr val="0033CC"/>
            </a:solidFill>
            <a:ln w="19050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65" name="Oval 97"/>
            <p:cNvSpPr>
              <a:spLocks noChangeArrowheads="1"/>
            </p:cNvSpPr>
            <p:nvPr/>
          </p:nvSpPr>
          <p:spPr bwMode="auto">
            <a:xfrm flipV="1">
              <a:off x="1770" y="2537"/>
              <a:ext cx="44" cy="44"/>
            </a:xfrm>
            <a:prstGeom prst="ellipse">
              <a:avLst/>
            </a:prstGeom>
            <a:solidFill>
              <a:srgbClr val="0033CC"/>
            </a:solidFill>
            <a:ln w="19050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66" name="Oval 98"/>
            <p:cNvSpPr>
              <a:spLocks noChangeArrowheads="1"/>
            </p:cNvSpPr>
            <p:nvPr/>
          </p:nvSpPr>
          <p:spPr bwMode="auto">
            <a:xfrm flipV="1">
              <a:off x="944" y="2539"/>
              <a:ext cx="44" cy="44"/>
            </a:xfrm>
            <a:prstGeom prst="ellipse">
              <a:avLst/>
            </a:prstGeom>
            <a:solidFill>
              <a:srgbClr val="0033CC"/>
            </a:solidFill>
            <a:ln w="19050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67" name="Oval 99"/>
            <p:cNvSpPr>
              <a:spLocks noChangeArrowheads="1"/>
            </p:cNvSpPr>
            <p:nvPr/>
          </p:nvSpPr>
          <p:spPr bwMode="auto">
            <a:xfrm flipV="1">
              <a:off x="1496" y="2539"/>
              <a:ext cx="44" cy="44"/>
            </a:xfrm>
            <a:prstGeom prst="ellipse">
              <a:avLst/>
            </a:prstGeom>
            <a:solidFill>
              <a:srgbClr val="0033CC"/>
            </a:solidFill>
            <a:ln w="19050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68" name="Oval 100"/>
            <p:cNvSpPr>
              <a:spLocks noChangeArrowheads="1"/>
            </p:cNvSpPr>
            <p:nvPr/>
          </p:nvSpPr>
          <p:spPr bwMode="auto">
            <a:xfrm flipV="1">
              <a:off x="1220" y="2541"/>
              <a:ext cx="44" cy="44"/>
            </a:xfrm>
            <a:prstGeom prst="ellipse">
              <a:avLst/>
            </a:prstGeom>
            <a:solidFill>
              <a:srgbClr val="0033CC"/>
            </a:solidFill>
            <a:ln w="19050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69" name="Line 101"/>
            <p:cNvSpPr>
              <a:spLocks noChangeShapeType="1"/>
            </p:cNvSpPr>
            <p:nvPr/>
          </p:nvSpPr>
          <p:spPr bwMode="auto">
            <a:xfrm>
              <a:off x="1146" y="2726"/>
              <a:ext cx="180" cy="0"/>
            </a:xfrm>
            <a:prstGeom prst="line">
              <a:avLst/>
            </a:prstGeom>
            <a:noFill/>
            <a:ln w="5715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9670" name="Text Box 102"/>
          <p:cNvSpPr txBox="1">
            <a:spLocks noChangeArrowheads="1"/>
          </p:cNvSpPr>
          <p:nvPr/>
        </p:nvSpPr>
        <p:spPr bwMode="auto">
          <a:xfrm>
            <a:off x="7319964" y="5229225"/>
            <a:ext cx="2655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— </a:t>
            </a:r>
            <a:r>
              <a:rPr kumimoji="1" lang="zh-CN" altLang="en-US" sz="2400" b="1" dirty="0">
                <a:solidFill>
                  <a:srgbClr val="FF00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高电平</a:t>
            </a:r>
            <a:r>
              <a:rPr kumimoji="1"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驱动</a:t>
            </a:r>
          </a:p>
        </p:txBody>
      </p:sp>
    </p:spTree>
    <p:extLst>
      <p:ext uri="{BB962C8B-B14F-4D97-AF65-F5344CB8AC3E}">
        <p14:creationId xmlns:p14="http://schemas.microsoft.com/office/powerpoint/2010/main" val="99539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0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4" grpId="0" animBg="1" autoUpdateAnimBg="0"/>
      <p:bldP spid="109576" grpId="0" build="p" autoUpdateAnimBg="0"/>
      <p:bldP spid="109594" grpId="0" animBg="1" autoUpdateAnimBg="0"/>
      <p:bldP spid="10967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589" y="809037"/>
            <a:ext cx="8247017" cy="570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6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559" name="Group 79"/>
          <p:cNvGrpSpPr>
            <a:grpSpLocks/>
          </p:cNvGrpSpPr>
          <p:nvPr/>
        </p:nvGrpSpPr>
        <p:grpSpPr bwMode="auto">
          <a:xfrm>
            <a:off x="5526089" y="-100013"/>
            <a:ext cx="4327525" cy="2914651"/>
            <a:chOff x="2673" y="1495"/>
            <a:chExt cx="2726" cy="1836"/>
          </a:xfrm>
        </p:grpSpPr>
        <p:sp>
          <p:nvSpPr>
            <p:cNvPr id="148560" name="Rectangle 80"/>
            <p:cNvSpPr>
              <a:spLocks noChangeArrowheads="1"/>
            </p:cNvSpPr>
            <p:nvPr/>
          </p:nvSpPr>
          <p:spPr bwMode="auto">
            <a:xfrm>
              <a:off x="4625" y="1837"/>
              <a:ext cx="774" cy="1368"/>
            </a:xfrm>
            <a:prstGeom prst="rect">
              <a:avLst/>
            </a:prstGeom>
            <a:solidFill>
              <a:srgbClr val="DDFFEE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8561" name="Group 81"/>
            <p:cNvGrpSpPr>
              <a:grpSpLocks/>
            </p:cNvGrpSpPr>
            <p:nvPr/>
          </p:nvGrpSpPr>
          <p:grpSpPr bwMode="auto">
            <a:xfrm>
              <a:off x="4801" y="2021"/>
              <a:ext cx="413" cy="851"/>
              <a:chOff x="1586" y="448"/>
              <a:chExt cx="461" cy="989"/>
            </a:xfrm>
          </p:grpSpPr>
          <p:sp>
            <p:nvSpPr>
              <p:cNvPr id="148562" name="AutoShape 82"/>
              <p:cNvSpPr>
                <a:spLocks noChangeArrowheads="1"/>
              </p:cNvSpPr>
              <p:nvPr/>
            </p:nvSpPr>
            <p:spPr bwMode="auto">
              <a:xfrm>
                <a:off x="1621" y="448"/>
                <a:ext cx="391" cy="38"/>
              </a:xfrm>
              <a:prstGeom prst="roundRect">
                <a:avLst>
                  <a:gd name="adj" fmla="val 16667"/>
                </a:avLst>
              </a:prstGeom>
              <a:solidFill>
                <a:srgbClr val="0033CC"/>
              </a:solidFill>
              <a:ln w="952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563" name="AutoShape 83"/>
              <p:cNvSpPr>
                <a:spLocks noChangeArrowheads="1"/>
              </p:cNvSpPr>
              <p:nvPr/>
            </p:nvSpPr>
            <p:spPr bwMode="auto">
              <a:xfrm rot="-5400000">
                <a:off x="1428" y="1164"/>
                <a:ext cx="358" cy="41"/>
              </a:xfrm>
              <a:prstGeom prst="roundRect">
                <a:avLst>
                  <a:gd name="adj" fmla="val 16667"/>
                </a:avLst>
              </a:prstGeom>
              <a:solidFill>
                <a:srgbClr val="0033CC"/>
              </a:solidFill>
              <a:ln w="952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564" name="AutoShape 84"/>
              <p:cNvSpPr>
                <a:spLocks noChangeArrowheads="1"/>
              </p:cNvSpPr>
              <p:nvPr/>
            </p:nvSpPr>
            <p:spPr bwMode="auto">
              <a:xfrm>
                <a:off x="1620" y="923"/>
                <a:ext cx="391" cy="38"/>
              </a:xfrm>
              <a:prstGeom prst="roundRect">
                <a:avLst>
                  <a:gd name="adj" fmla="val 16667"/>
                </a:avLst>
              </a:prstGeom>
              <a:solidFill>
                <a:srgbClr val="0033CC"/>
              </a:solidFill>
              <a:ln w="952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565" name="AutoShape 85"/>
              <p:cNvSpPr>
                <a:spLocks noChangeArrowheads="1"/>
              </p:cNvSpPr>
              <p:nvPr/>
            </p:nvSpPr>
            <p:spPr bwMode="auto">
              <a:xfrm>
                <a:off x="1621" y="1399"/>
                <a:ext cx="391" cy="38"/>
              </a:xfrm>
              <a:prstGeom prst="roundRect">
                <a:avLst>
                  <a:gd name="adj" fmla="val 16667"/>
                </a:avLst>
              </a:prstGeom>
              <a:solidFill>
                <a:srgbClr val="0033CC"/>
              </a:solidFill>
              <a:ln w="952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566" name="AutoShape 86"/>
              <p:cNvSpPr>
                <a:spLocks noChangeArrowheads="1"/>
              </p:cNvSpPr>
              <p:nvPr/>
            </p:nvSpPr>
            <p:spPr bwMode="auto">
              <a:xfrm rot="-5400000">
                <a:off x="1848" y="1164"/>
                <a:ext cx="358" cy="41"/>
              </a:xfrm>
              <a:prstGeom prst="roundRect">
                <a:avLst>
                  <a:gd name="adj" fmla="val 16667"/>
                </a:avLst>
              </a:prstGeom>
              <a:solidFill>
                <a:srgbClr val="0033CC"/>
              </a:solidFill>
              <a:ln w="952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567" name="AutoShape 87"/>
              <p:cNvSpPr>
                <a:spLocks noChangeArrowheads="1"/>
              </p:cNvSpPr>
              <p:nvPr/>
            </p:nvSpPr>
            <p:spPr bwMode="auto">
              <a:xfrm rot="-5400000">
                <a:off x="1428" y="684"/>
                <a:ext cx="358" cy="41"/>
              </a:xfrm>
              <a:prstGeom prst="roundRect">
                <a:avLst>
                  <a:gd name="adj" fmla="val 16667"/>
                </a:avLst>
              </a:prstGeom>
              <a:solidFill>
                <a:srgbClr val="0033CC"/>
              </a:solidFill>
              <a:ln w="952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568" name="AutoShape 88"/>
              <p:cNvSpPr>
                <a:spLocks noChangeArrowheads="1"/>
              </p:cNvSpPr>
              <p:nvPr/>
            </p:nvSpPr>
            <p:spPr bwMode="auto">
              <a:xfrm rot="-5400000">
                <a:off x="1848" y="684"/>
                <a:ext cx="358" cy="41"/>
              </a:xfrm>
              <a:prstGeom prst="roundRect">
                <a:avLst>
                  <a:gd name="adj" fmla="val 16667"/>
                </a:avLst>
              </a:prstGeom>
              <a:solidFill>
                <a:srgbClr val="0033CC"/>
              </a:solidFill>
              <a:ln w="952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8569" name="Line 89"/>
            <p:cNvSpPr>
              <a:spLocks noChangeShapeType="1"/>
            </p:cNvSpPr>
            <p:nvPr/>
          </p:nvSpPr>
          <p:spPr bwMode="auto">
            <a:xfrm flipH="1">
              <a:off x="3887" y="1993"/>
              <a:ext cx="738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70" name="Line 90"/>
            <p:cNvSpPr>
              <a:spLocks noChangeShapeType="1"/>
            </p:cNvSpPr>
            <p:nvPr/>
          </p:nvSpPr>
          <p:spPr bwMode="auto">
            <a:xfrm flipH="1">
              <a:off x="3881" y="2509"/>
              <a:ext cx="744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71" name="Line 91"/>
            <p:cNvSpPr>
              <a:spLocks noChangeShapeType="1"/>
            </p:cNvSpPr>
            <p:nvPr/>
          </p:nvSpPr>
          <p:spPr bwMode="auto">
            <a:xfrm flipH="1">
              <a:off x="3878" y="2335"/>
              <a:ext cx="747" cy="3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72" name="Line 92"/>
            <p:cNvSpPr>
              <a:spLocks noChangeShapeType="1"/>
            </p:cNvSpPr>
            <p:nvPr/>
          </p:nvSpPr>
          <p:spPr bwMode="auto">
            <a:xfrm flipH="1">
              <a:off x="3884" y="2167"/>
              <a:ext cx="741" cy="3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73" name="Line 93"/>
            <p:cNvSpPr>
              <a:spLocks noChangeShapeType="1"/>
            </p:cNvSpPr>
            <p:nvPr/>
          </p:nvSpPr>
          <p:spPr bwMode="auto">
            <a:xfrm flipH="1">
              <a:off x="3881" y="2875"/>
              <a:ext cx="744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74" name="Line 94"/>
            <p:cNvSpPr>
              <a:spLocks noChangeShapeType="1"/>
            </p:cNvSpPr>
            <p:nvPr/>
          </p:nvSpPr>
          <p:spPr bwMode="auto">
            <a:xfrm flipH="1">
              <a:off x="3884" y="3068"/>
              <a:ext cx="738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75" name="Line 95"/>
            <p:cNvSpPr>
              <a:spLocks noChangeShapeType="1"/>
            </p:cNvSpPr>
            <p:nvPr/>
          </p:nvSpPr>
          <p:spPr bwMode="auto">
            <a:xfrm flipH="1">
              <a:off x="3884" y="2695"/>
              <a:ext cx="741" cy="3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76" name="Rectangle 96"/>
            <p:cNvSpPr>
              <a:spLocks noChangeArrowheads="1"/>
            </p:cNvSpPr>
            <p:nvPr/>
          </p:nvSpPr>
          <p:spPr bwMode="auto">
            <a:xfrm>
              <a:off x="3113" y="1831"/>
              <a:ext cx="774" cy="1368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77" name="Line 97"/>
            <p:cNvSpPr>
              <a:spLocks noChangeShapeType="1"/>
            </p:cNvSpPr>
            <p:nvPr/>
          </p:nvSpPr>
          <p:spPr bwMode="auto">
            <a:xfrm flipH="1">
              <a:off x="2951" y="2095"/>
              <a:ext cx="162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78" name="Line 98"/>
            <p:cNvSpPr>
              <a:spLocks noChangeShapeType="1"/>
            </p:cNvSpPr>
            <p:nvPr/>
          </p:nvSpPr>
          <p:spPr bwMode="auto">
            <a:xfrm flipH="1">
              <a:off x="2945" y="2377"/>
              <a:ext cx="162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79" name="Line 99"/>
            <p:cNvSpPr>
              <a:spLocks noChangeShapeType="1"/>
            </p:cNvSpPr>
            <p:nvPr/>
          </p:nvSpPr>
          <p:spPr bwMode="auto">
            <a:xfrm flipH="1">
              <a:off x="2951" y="2959"/>
              <a:ext cx="162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80" name="Line 100"/>
            <p:cNvSpPr>
              <a:spLocks noChangeShapeType="1"/>
            </p:cNvSpPr>
            <p:nvPr/>
          </p:nvSpPr>
          <p:spPr bwMode="auto">
            <a:xfrm flipH="1">
              <a:off x="2951" y="2689"/>
              <a:ext cx="162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81" name="Rectangle 101"/>
            <p:cNvSpPr>
              <a:spLocks noChangeArrowheads="1"/>
            </p:cNvSpPr>
            <p:nvPr/>
          </p:nvSpPr>
          <p:spPr bwMode="auto">
            <a:xfrm>
              <a:off x="4196" y="1948"/>
              <a:ext cx="246" cy="8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82" name="Rectangle 102"/>
            <p:cNvSpPr>
              <a:spLocks noChangeArrowheads="1"/>
            </p:cNvSpPr>
            <p:nvPr/>
          </p:nvSpPr>
          <p:spPr bwMode="auto">
            <a:xfrm>
              <a:off x="4196" y="2119"/>
              <a:ext cx="246" cy="8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83" name="Rectangle 103"/>
            <p:cNvSpPr>
              <a:spLocks noChangeArrowheads="1"/>
            </p:cNvSpPr>
            <p:nvPr/>
          </p:nvSpPr>
          <p:spPr bwMode="auto">
            <a:xfrm>
              <a:off x="4195" y="3023"/>
              <a:ext cx="246" cy="8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84" name="Rectangle 104"/>
            <p:cNvSpPr>
              <a:spLocks noChangeArrowheads="1"/>
            </p:cNvSpPr>
            <p:nvPr/>
          </p:nvSpPr>
          <p:spPr bwMode="auto">
            <a:xfrm>
              <a:off x="4196" y="2284"/>
              <a:ext cx="246" cy="8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85" name="Rectangle 105"/>
            <p:cNvSpPr>
              <a:spLocks noChangeArrowheads="1"/>
            </p:cNvSpPr>
            <p:nvPr/>
          </p:nvSpPr>
          <p:spPr bwMode="auto">
            <a:xfrm>
              <a:off x="4196" y="2467"/>
              <a:ext cx="246" cy="8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86" name="Rectangle 106"/>
            <p:cNvSpPr>
              <a:spLocks noChangeArrowheads="1"/>
            </p:cNvSpPr>
            <p:nvPr/>
          </p:nvSpPr>
          <p:spPr bwMode="auto">
            <a:xfrm>
              <a:off x="4196" y="2647"/>
              <a:ext cx="246" cy="8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87" name="Rectangle 107"/>
            <p:cNvSpPr>
              <a:spLocks noChangeArrowheads="1"/>
            </p:cNvSpPr>
            <p:nvPr/>
          </p:nvSpPr>
          <p:spPr bwMode="auto">
            <a:xfrm>
              <a:off x="4196" y="2824"/>
              <a:ext cx="246" cy="8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88" name="Text Box 108"/>
            <p:cNvSpPr txBox="1">
              <a:spLocks noChangeArrowheads="1"/>
            </p:cNvSpPr>
            <p:nvPr/>
          </p:nvSpPr>
          <p:spPr bwMode="auto">
            <a:xfrm>
              <a:off x="3872" y="1755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 i="1">
                  <a:solidFill>
                    <a:srgbClr val="FF0066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sz="2000" b="1" baseline="-25000">
                  <a:solidFill>
                    <a:srgbClr val="FF0066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2000" b="1" i="1">
                <a:solidFill>
                  <a:srgbClr val="FF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8589" name="Text Box 109"/>
            <p:cNvSpPr txBox="1">
              <a:spLocks noChangeArrowheads="1"/>
            </p:cNvSpPr>
            <p:nvPr/>
          </p:nvSpPr>
          <p:spPr bwMode="auto">
            <a:xfrm>
              <a:off x="2677" y="1923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800" b="1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3</a:t>
              </a:r>
              <a:endPara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8590" name="Text Box 110"/>
            <p:cNvSpPr txBox="1">
              <a:spLocks noChangeArrowheads="1"/>
            </p:cNvSpPr>
            <p:nvPr/>
          </p:nvSpPr>
          <p:spPr bwMode="auto">
            <a:xfrm>
              <a:off x="2673" y="2197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800" b="1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8591" name="Text Box 111"/>
            <p:cNvSpPr txBox="1">
              <a:spLocks noChangeArrowheads="1"/>
            </p:cNvSpPr>
            <p:nvPr/>
          </p:nvSpPr>
          <p:spPr bwMode="auto">
            <a:xfrm>
              <a:off x="2679" y="247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800" b="1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8592" name="Text Box 112"/>
            <p:cNvSpPr txBox="1">
              <a:spLocks noChangeArrowheads="1"/>
            </p:cNvSpPr>
            <p:nvPr/>
          </p:nvSpPr>
          <p:spPr bwMode="auto">
            <a:xfrm>
              <a:off x="2677" y="274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800" b="1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8593" name="Line 113"/>
            <p:cNvSpPr>
              <a:spLocks noChangeShapeType="1"/>
            </p:cNvSpPr>
            <p:nvPr/>
          </p:nvSpPr>
          <p:spPr bwMode="auto">
            <a:xfrm flipH="1" flipV="1">
              <a:off x="3509" y="1741"/>
              <a:ext cx="0" cy="9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94" name="Oval 114"/>
            <p:cNvSpPr>
              <a:spLocks noChangeArrowheads="1"/>
            </p:cNvSpPr>
            <p:nvPr/>
          </p:nvSpPr>
          <p:spPr bwMode="auto">
            <a:xfrm>
              <a:off x="3481" y="1691"/>
              <a:ext cx="56" cy="56"/>
            </a:xfrm>
            <a:prstGeom prst="ellips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95" name="Text Box 115"/>
            <p:cNvSpPr txBox="1">
              <a:spLocks noChangeArrowheads="1"/>
            </p:cNvSpPr>
            <p:nvPr/>
          </p:nvSpPr>
          <p:spPr bwMode="auto">
            <a:xfrm>
              <a:off x="3479" y="1495"/>
              <a:ext cx="7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4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+V</a:t>
              </a:r>
              <a:r>
                <a:rPr kumimoji="1" lang="en-US" altLang="zh-CN" sz="2400" b="1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CC</a:t>
              </a:r>
              <a:endParaRPr kumimoji="1" lang="en-US" altLang="zh-CN" sz="24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8596" name="Text Box 116"/>
            <p:cNvSpPr txBox="1">
              <a:spLocks noChangeArrowheads="1"/>
            </p:cNvSpPr>
            <p:nvPr/>
          </p:nvSpPr>
          <p:spPr bwMode="auto">
            <a:xfrm>
              <a:off x="3160" y="2235"/>
              <a:ext cx="511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rIns="18000">
              <a:spAutoFit/>
            </a:bodyPr>
            <a:lstStyle/>
            <a:p>
              <a:pPr algn="ctr"/>
              <a:r>
                <a:rPr kumimoji="1" lang="zh-CN" altLang="en-US" sz="2000" b="1">
                  <a:solidFill>
                    <a:srgbClr val="9966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显示</a:t>
              </a:r>
            </a:p>
            <a:p>
              <a:pPr algn="ctr"/>
              <a:r>
                <a:rPr kumimoji="1" lang="zh-CN" altLang="en-US" sz="2000" b="1">
                  <a:solidFill>
                    <a:srgbClr val="9966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译码器</a:t>
              </a:r>
            </a:p>
          </p:txBody>
        </p:sp>
        <p:sp>
          <p:nvSpPr>
            <p:cNvPr id="148597" name="Text Box 117"/>
            <p:cNvSpPr txBox="1">
              <a:spLocks noChangeArrowheads="1"/>
            </p:cNvSpPr>
            <p:nvPr/>
          </p:nvSpPr>
          <p:spPr bwMode="auto">
            <a:xfrm>
              <a:off x="4776" y="2850"/>
              <a:ext cx="50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2400" b="1">
                  <a:solidFill>
                    <a:srgbClr val="FF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共阴</a:t>
              </a:r>
            </a:p>
          </p:txBody>
        </p:sp>
        <p:sp>
          <p:nvSpPr>
            <p:cNvPr id="148598" name="Text Box 118"/>
            <p:cNvSpPr txBox="1">
              <a:spLocks noChangeArrowheads="1"/>
            </p:cNvSpPr>
            <p:nvPr/>
          </p:nvSpPr>
          <p:spPr bwMode="auto">
            <a:xfrm>
              <a:off x="3872" y="1938"/>
              <a:ext cx="27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 i="1">
                  <a:solidFill>
                    <a:srgbClr val="FF0066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sz="2000" b="1" baseline="-25000">
                  <a:solidFill>
                    <a:srgbClr val="FF0066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2000" b="1" i="1">
                <a:solidFill>
                  <a:srgbClr val="FF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8599" name="Text Box 119"/>
            <p:cNvSpPr txBox="1">
              <a:spLocks noChangeArrowheads="1"/>
            </p:cNvSpPr>
            <p:nvPr/>
          </p:nvSpPr>
          <p:spPr bwMode="auto">
            <a:xfrm>
              <a:off x="3872" y="2108"/>
              <a:ext cx="26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 i="1">
                  <a:solidFill>
                    <a:srgbClr val="FF0066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sz="2000" b="1" baseline="-25000">
                  <a:solidFill>
                    <a:srgbClr val="FF0066"/>
                  </a:solidFill>
                  <a:latin typeface="Times New Roman" panose="02020603050405020304" pitchFamily="18" charset="0"/>
                </a:rPr>
                <a:t>c</a:t>
              </a:r>
              <a:endParaRPr kumimoji="1" lang="en-US" altLang="zh-CN" sz="2000" b="1" i="1">
                <a:solidFill>
                  <a:srgbClr val="FF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8600" name="Text Box 120"/>
            <p:cNvSpPr txBox="1">
              <a:spLocks noChangeArrowheads="1"/>
            </p:cNvSpPr>
            <p:nvPr/>
          </p:nvSpPr>
          <p:spPr bwMode="auto">
            <a:xfrm>
              <a:off x="3873" y="2279"/>
              <a:ext cx="27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 i="1">
                  <a:solidFill>
                    <a:srgbClr val="FF0066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sz="2000" b="1" baseline="-25000">
                  <a:solidFill>
                    <a:srgbClr val="FF0066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CN" sz="2000" b="1" i="1">
                <a:solidFill>
                  <a:srgbClr val="FF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8601" name="Text Box 121"/>
            <p:cNvSpPr txBox="1">
              <a:spLocks noChangeArrowheads="1"/>
            </p:cNvSpPr>
            <p:nvPr/>
          </p:nvSpPr>
          <p:spPr bwMode="auto">
            <a:xfrm>
              <a:off x="3872" y="2461"/>
              <a:ext cx="26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 i="1">
                  <a:solidFill>
                    <a:srgbClr val="FF0066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sz="2000" b="1" baseline="-25000">
                  <a:solidFill>
                    <a:srgbClr val="FF0066"/>
                  </a:solidFill>
                  <a:latin typeface="Times New Roman" panose="02020603050405020304" pitchFamily="18" charset="0"/>
                </a:rPr>
                <a:t>e</a:t>
              </a:r>
              <a:endParaRPr kumimoji="1" lang="en-US" altLang="zh-CN" sz="2000" b="1" i="1">
                <a:solidFill>
                  <a:srgbClr val="FF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8602" name="Text Box 122"/>
            <p:cNvSpPr txBox="1">
              <a:spLocks noChangeArrowheads="1"/>
            </p:cNvSpPr>
            <p:nvPr/>
          </p:nvSpPr>
          <p:spPr bwMode="auto">
            <a:xfrm>
              <a:off x="3873" y="2644"/>
              <a:ext cx="25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 i="1">
                  <a:solidFill>
                    <a:srgbClr val="FF0066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sz="2000" b="1" baseline="-25000">
                  <a:solidFill>
                    <a:srgbClr val="FF0066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sz="2000" b="1" i="1">
                <a:solidFill>
                  <a:srgbClr val="FF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8603" name="Text Box 123"/>
            <p:cNvSpPr txBox="1">
              <a:spLocks noChangeArrowheads="1"/>
            </p:cNvSpPr>
            <p:nvPr/>
          </p:nvSpPr>
          <p:spPr bwMode="auto">
            <a:xfrm>
              <a:off x="3879" y="2821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 i="1">
                  <a:solidFill>
                    <a:srgbClr val="FF0066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sz="2000" b="1" baseline="-25000">
                  <a:solidFill>
                    <a:srgbClr val="FF0066"/>
                  </a:solidFill>
                  <a:latin typeface="Times New Roman" panose="02020603050405020304" pitchFamily="18" charset="0"/>
                </a:rPr>
                <a:t>g</a:t>
              </a:r>
              <a:endParaRPr kumimoji="1" lang="en-US" altLang="zh-CN" sz="2000" b="1" i="1">
                <a:solidFill>
                  <a:srgbClr val="FF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8604" name="Line 124"/>
            <p:cNvSpPr>
              <a:spLocks noChangeShapeType="1"/>
            </p:cNvSpPr>
            <p:nvPr/>
          </p:nvSpPr>
          <p:spPr bwMode="auto">
            <a:xfrm>
              <a:off x="3518" y="3199"/>
              <a:ext cx="0" cy="129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605" name="Line 125"/>
            <p:cNvSpPr>
              <a:spLocks noChangeShapeType="1"/>
            </p:cNvSpPr>
            <p:nvPr/>
          </p:nvSpPr>
          <p:spPr bwMode="auto">
            <a:xfrm>
              <a:off x="3458" y="3331"/>
              <a:ext cx="111" cy="0"/>
            </a:xfrm>
            <a:prstGeom prst="line">
              <a:avLst/>
            </a:prstGeom>
            <a:noFill/>
            <a:ln w="5715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606" name="Line 126"/>
            <p:cNvSpPr>
              <a:spLocks noChangeShapeType="1"/>
            </p:cNvSpPr>
            <p:nvPr/>
          </p:nvSpPr>
          <p:spPr bwMode="auto">
            <a:xfrm>
              <a:off x="5030" y="3199"/>
              <a:ext cx="0" cy="129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607" name="Line 127"/>
            <p:cNvSpPr>
              <a:spLocks noChangeShapeType="1"/>
            </p:cNvSpPr>
            <p:nvPr/>
          </p:nvSpPr>
          <p:spPr bwMode="auto">
            <a:xfrm>
              <a:off x="4970" y="3331"/>
              <a:ext cx="111" cy="0"/>
            </a:xfrm>
            <a:prstGeom prst="line">
              <a:avLst/>
            </a:prstGeom>
            <a:noFill/>
            <a:ln w="5715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8608" name="Group 128"/>
          <p:cNvGrpSpPr>
            <a:grpSpLocks/>
          </p:cNvGrpSpPr>
          <p:nvPr/>
        </p:nvGrpSpPr>
        <p:grpSpPr bwMode="auto">
          <a:xfrm>
            <a:off x="5159375" y="527050"/>
            <a:ext cx="349250" cy="1917700"/>
            <a:chOff x="2454" y="2394"/>
            <a:chExt cx="220" cy="1208"/>
          </a:xfrm>
        </p:grpSpPr>
        <p:sp>
          <p:nvSpPr>
            <p:cNvPr id="148609" name="Text Box 129"/>
            <p:cNvSpPr txBox="1">
              <a:spLocks noChangeArrowheads="1"/>
            </p:cNvSpPr>
            <p:nvPr/>
          </p:nvSpPr>
          <p:spPr bwMode="auto">
            <a:xfrm>
              <a:off x="2454" y="2394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8610" name="Text Box 130"/>
            <p:cNvSpPr txBox="1">
              <a:spLocks noChangeArrowheads="1"/>
            </p:cNvSpPr>
            <p:nvPr/>
          </p:nvSpPr>
          <p:spPr bwMode="auto">
            <a:xfrm>
              <a:off x="2454" y="2698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8611" name="Text Box 131"/>
            <p:cNvSpPr txBox="1">
              <a:spLocks noChangeArrowheads="1"/>
            </p:cNvSpPr>
            <p:nvPr/>
          </p:nvSpPr>
          <p:spPr bwMode="auto">
            <a:xfrm>
              <a:off x="2454" y="3002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8612" name="Text Box 132"/>
            <p:cNvSpPr txBox="1">
              <a:spLocks noChangeArrowheads="1"/>
            </p:cNvSpPr>
            <p:nvPr/>
          </p:nvSpPr>
          <p:spPr bwMode="auto">
            <a:xfrm>
              <a:off x="2454" y="3306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148613" name="Text Box 133"/>
          <p:cNvSpPr txBox="1">
            <a:spLocks noChangeArrowheads="1"/>
          </p:cNvSpPr>
          <p:nvPr/>
        </p:nvSpPr>
        <p:spPr bwMode="auto">
          <a:xfrm>
            <a:off x="7108825" y="461964"/>
            <a:ext cx="312906" cy="213904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</a:p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</a:p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</a:p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</a:p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</a:p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</a:p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0</a:t>
            </a:r>
          </a:p>
        </p:txBody>
      </p:sp>
      <p:grpSp>
        <p:nvGrpSpPr>
          <p:cNvPr id="148614" name="Group 134"/>
          <p:cNvGrpSpPr>
            <a:grpSpLocks/>
          </p:cNvGrpSpPr>
          <p:nvPr/>
        </p:nvGrpSpPr>
        <p:grpSpPr bwMode="auto">
          <a:xfrm>
            <a:off x="8899525" y="722313"/>
            <a:ext cx="655638" cy="1350962"/>
            <a:chOff x="4774" y="2517"/>
            <a:chExt cx="413" cy="851"/>
          </a:xfrm>
        </p:grpSpPr>
        <p:sp>
          <p:nvSpPr>
            <p:cNvPr id="148615" name="AutoShape 135"/>
            <p:cNvSpPr>
              <a:spLocks noChangeArrowheads="1"/>
            </p:cNvSpPr>
            <p:nvPr/>
          </p:nvSpPr>
          <p:spPr bwMode="auto">
            <a:xfrm>
              <a:off x="4805" y="2517"/>
              <a:ext cx="351" cy="33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616" name="AutoShape 136"/>
            <p:cNvSpPr>
              <a:spLocks noChangeArrowheads="1"/>
            </p:cNvSpPr>
            <p:nvPr/>
          </p:nvSpPr>
          <p:spPr bwMode="auto">
            <a:xfrm rot="-5400000">
              <a:off x="4639" y="3132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617" name="AutoShape 137"/>
            <p:cNvSpPr>
              <a:spLocks noChangeArrowheads="1"/>
            </p:cNvSpPr>
            <p:nvPr/>
          </p:nvSpPr>
          <p:spPr bwMode="auto">
            <a:xfrm>
              <a:off x="4804" y="2926"/>
              <a:ext cx="351" cy="3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618" name="AutoShape 138"/>
            <p:cNvSpPr>
              <a:spLocks noChangeArrowheads="1"/>
            </p:cNvSpPr>
            <p:nvPr/>
          </p:nvSpPr>
          <p:spPr bwMode="auto">
            <a:xfrm>
              <a:off x="4805" y="3335"/>
              <a:ext cx="351" cy="33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619" name="AutoShape 139"/>
            <p:cNvSpPr>
              <a:spLocks noChangeArrowheads="1"/>
            </p:cNvSpPr>
            <p:nvPr/>
          </p:nvSpPr>
          <p:spPr bwMode="auto">
            <a:xfrm rot="-5400000">
              <a:off x="5015" y="3132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620" name="AutoShape 140"/>
            <p:cNvSpPr>
              <a:spLocks noChangeArrowheads="1"/>
            </p:cNvSpPr>
            <p:nvPr/>
          </p:nvSpPr>
          <p:spPr bwMode="auto">
            <a:xfrm rot="-5400000">
              <a:off x="4639" y="2719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621" name="AutoShape 141"/>
            <p:cNvSpPr>
              <a:spLocks noChangeArrowheads="1"/>
            </p:cNvSpPr>
            <p:nvPr/>
          </p:nvSpPr>
          <p:spPr bwMode="auto">
            <a:xfrm rot="-5400000">
              <a:off x="5015" y="2719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8622" name="Group 142"/>
          <p:cNvGrpSpPr>
            <a:grpSpLocks/>
          </p:cNvGrpSpPr>
          <p:nvPr/>
        </p:nvGrpSpPr>
        <p:grpSpPr bwMode="auto">
          <a:xfrm>
            <a:off x="5159375" y="527050"/>
            <a:ext cx="349250" cy="1917700"/>
            <a:chOff x="2454" y="2394"/>
            <a:chExt cx="220" cy="1208"/>
          </a:xfrm>
        </p:grpSpPr>
        <p:sp>
          <p:nvSpPr>
            <p:cNvPr id="148623" name="Text Box 143"/>
            <p:cNvSpPr txBox="1">
              <a:spLocks noChangeArrowheads="1"/>
            </p:cNvSpPr>
            <p:nvPr/>
          </p:nvSpPr>
          <p:spPr bwMode="auto">
            <a:xfrm>
              <a:off x="2454" y="2394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8624" name="Text Box 144"/>
            <p:cNvSpPr txBox="1">
              <a:spLocks noChangeArrowheads="1"/>
            </p:cNvSpPr>
            <p:nvPr/>
          </p:nvSpPr>
          <p:spPr bwMode="auto">
            <a:xfrm>
              <a:off x="2454" y="2698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8625" name="Text Box 145"/>
            <p:cNvSpPr txBox="1">
              <a:spLocks noChangeArrowheads="1"/>
            </p:cNvSpPr>
            <p:nvPr/>
          </p:nvSpPr>
          <p:spPr bwMode="auto">
            <a:xfrm>
              <a:off x="2454" y="3002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8626" name="Text Box 146"/>
            <p:cNvSpPr txBox="1">
              <a:spLocks noChangeArrowheads="1"/>
            </p:cNvSpPr>
            <p:nvPr/>
          </p:nvSpPr>
          <p:spPr bwMode="auto">
            <a:xfrm>
              <a:off x="2454" y="3306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48627" name="Group 147"/>
          <p:cNvGrpSpPr>
            <a:grpSpLocks/>
          </p:cNvGrpSpPr>
          <p:nvPr/>
        </p:nvGrpSpPr>
        <p:grpSpPr bwMode="auto">
          <a:xfrm>
            <a:off x="8899525" y="722313"/>
            <a:ext cx="655638" cy="1350962"/>
            <a:chOff x="4870" y="2613"/>
            <a:chExt cx="413" cy="851"/>
          </a:xfrm>
        </p:grpSpPr>
        <p:sp>
          <p:nvSpPr>
            <p:cNvPr id="148628" name="AutoShape 148"/>
            <p:cNvSpPr>
              <a:spLocks noChangeArrowheads="1"/>
            </p:cNvSpPr>
            <p:nvPr/>
          </p:nvSpPr>
          <p:spPr bwMode="auto">
            <a:xfrm>
              <a:off x="4901" y="2613"/>
              <a:ext cx="351" cy="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629" name="AutoShape 149"/>
            <p:cNvSpPr>
              <a:spLocks noChangeArrowheads="1"/>
            </p:cNvSpPr>
            <p:nvPr/>
          </p:nvSpPr>
          <p:spPr bwMode="auto">
            <a:xfrm rot="-5400000">
              <a:off x="4735" y="3228"/>
              <a:ext cx="308" cy="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630" name="AutoShape 150"/>
            <p:cNvSpPr>
              <a:spLocks noChangeArrowheads="1"/>
            </p:cNvSpPr>
            <p:nvPr/>
          </p:nvSpPr>
          <p:spPr bwMode="auto">
            <a:xfrm>
              <a:off x="4900" y="3022"/>
              <a:ext cx="351" cy="3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631" name="AutoShape 151"/>
            <p:cNvSpPr>
              <a:spLocks noChangeArrowheads="1"/>
            </p:cNvSpPr>
            <p:nvPr/>
          </p:nvSpPr>
          <p:spPr bwMode="auto">
            <a:xfrm>
              <a:off x="4901" y="3431"/>
              <a:ext cx="351" cy="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632" name="AutoShape 152"/>
            <p:cNvSpPr>
              <a:spLocks noChangeArrowheads="1"/>
            </p:cNvSpPr>
            <p:nvPr/>
          </p:nvSpPr>
          <p:spPr bwMode="auto">
            <a:xfrm rot="-5400000">
              <a:off x="5111" y="3228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633" name="AutoShape 153"/>
            <p:cNvSpPr>
              <a:spLocks noChangeArrowheads="1"/>
            </p:cNvSpPr>
            <p:nvPr/>
          </p:nvSpPr>
          <p:spPr bwMode="auto">
            <a:xfrm rot="-5400000">
              <a:off x="4735" y="2815"/>
              <a:ext cx="308" cy="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634" name="AutoShape 154"/>
            <p:cNvSpPr>
              <a:spLocks noChangeArrowheads="1"/>
            </p:cNvSpPr>
            <p:nvPr/>
          </p:nvSpPr>
          <p:spPr bwMode="auto">
            <a:xfrm rot="-5400000">
              <a:off x="5111" y="2815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8635" name="Group 155"/>
          <p:cNvGrpSpPr>
            <a:grpSpLocks/>
          </p:cNvGrpSpPr>
          <p:nvPr/>
        </p:nvGrpSpPr>
        <p:grpSpPr bwMode="auto">
          <a:xfrm>
            <a:off x="5159375" y="527050"/>
            <a:ext cx="349250" cy="1917700"/>
            <a:chOff x="2454" y="2394"/>
            <a:chExt cx="220" cy="1208"/>
          </a:xfrm>
        </p:grpSpPr>
        <p:sp>
          <p:nvSpPr>
            <p:cNvPr id="148636" name="Text Box 156"/>
            <p:cNvSpPr txBox="1">
              <a:spLocks noChangeArrowheads="1"/>
            </p:cNvSpPr>
            <p:nvPr/>
          </p:nvSpPr>
          <p:spPr bwMode="auto">
            <a:xfrm>
              <a:off x="2454" y="2394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8637" name="Text Box 157"/>
            <p:cNvSpPr txBox="1">
              <a:spLocks noChangeArrowheads="1"/>
            </p:cNvSpPr>
            <p:nvPr/>
          </p:nvSpPr>
          <p:spPr bwMode="auto">
            <a:xfrm>
              <a:off x="2454" y="2698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8638" name="Text Box 158"/>
            <p:cNvSpPr txBox="1">
              <a:spLocks noChangeArrowheads="1"/>
            </p:cNvSpPr>
            <p:nvPr/>
          </p:nvSpPr>
          <p:spPr bwMode="auto">
            <a:xfrm>
              <a:off x="2454" y="3002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8639" name="Text Box 159"/>
            <p:cNvSpPr txBox="1">
              <a:spLocks noChangeArrowheads="1"/>
            </p:cNvSpPr>
            <p:nvPr/>
          </p:nvSpPr>
          <p:spPr bwMode="auto">
            <a:xfrm>
              <a:off x="2454" y="3306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148640" name="Text Box 160"/>
          <p:cNvSpPr txBox="1">
            <a:spLocks noChangeArrowheads="1"/>
          </p:cNvSpPr>
          <p:nvPr/>
        </p:nvSpPr>
        <p:spPr bwMode="auto">
          <a:xfrm>
            <a:off x="7108825" y="461964"/>
            <a:ext cx="312906" cy="213904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0</a:t>
            </a:r>
          </a:p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</a:p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</a:p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0</a:t>
            </a:r>
          </a:p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0</a:t>
            </a:r>
          </a:p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0</a:t>
            </a:r>
          </a:p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48641" name="Text Box 161"/>
          <p:cNvSpPr txBox="1">
            <a:spLocks noChangeArrowheads="1"/>
          </p:cNvSpPr>
          <p:nvPr/>
        </p:nvSpPr>
        <p:spPr bwMode="auto">
          <a:xfrm>
            <a:off x="7108825" y="461964"/>
            <a:ext cx="312906" cy="213904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</a:p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</a:p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0</a:t>
            </a:r>
          </a:p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</a:p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</a:p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0</a:t>
            </a:r>
          </a:p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</a:p>
        </p:txBody>
      </p:sp>
      <p:grpSp>
        <p:nvGrpSpPr>
          <p:cNvPr id="148642" name="Group 162"/>
          <p:cNvGrpSpPr>
            <a:grpSpLocks/>
          </p:cNvGrpSpPr>
          <p:nvPr/>
        </p:nvGrpSpPr>
        <p:grpSpPr bwMode="auto">
          <a:xfrm>
            <a:off x="8899525" y="722313"/>
            <a:ext cx="655638" cy="1350962"/>
            <a:chOff x="4870" y="2613"/>
            <a:chExt cx="413" cy="851"/>
          </a:xfrm>
        </p:grpSpPr>
        <p:sp>
          <p:nvSpPr>
            <p:cNvPr id="148643" name="AutoShape 163"/>
            <p:cNvSpPr>
              <a:spLocks noChangeArrowheads="1"/>
            </p:cNvSpPr>
            <p:nvPr/>
          </p:nvSpPr>
          <p:spPr bwMode="auto">
            <a:xfrm>
              <a:off x="4901" y="2613"/>
              <a:ext cx="351" cy="33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644" name="AutoShape 164"/>
            <p:cNvSpPr>
              <a:spLocks noChangeArrowheads="1"/>
            </p:cNvSpPr>
            <p:nvPr/>
          </p:nvSpPr>
          <p:spPr bwMode="auto">
            <a:xfrm rot="-5400000">
              <a:off x="4735" y="3228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645" name="AutoShape 165"/>
            <p:cNvSpPr>
              <a:spLocks noChangeArrowheads="1"/>
            </p:cNvSpPr>
            <p:nvPr/>
          </p:nvSpPr>
          <p:spPr bwMode="auto">
            <a:xfrm>
              <a:off x="4900" y="3022"/>
              <a:ext cx="351" cy="32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646" name="AutoShape 166"/>
            <p:cNvSpPr>
              <a:spLocks noChangeArrowheads="1"/>
            </p:cNvSpPr>
            <p:nvPr/>
          </p:nvSpPr>
          <p:spPr bwMode="auto">
            <a:xfrm>
              <a:off x="4901" y="3431"/>
              <a:ext cx="351" cy="33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647" name="AutoShape 167"/>
            <p:cNvSpPr>
              <a:spLocks noChangeArrowheads="1"/>
            </p:cNvSpPr>
            <p:nvPr/>
          </p:nvSpPr>
          <p:spPr bwMode="auto">
            <a:xfrm rot="-5400000">
              <a:off x="5111" y="3228"/>
              <a:ext cx="308" cy="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648" name="AutoShape 168"/>
            <p:cNvSpPr>
              <a:spLocks noChangeArrowheads="1"/>
            </p:cNvSpPr>
            <p:nvPr/>
          </p:nvSpPr>
          <p:spPr bwMode="auto">
            <a:xfrm rot="-5400000">
              <a:off x="4735" y="2815"/>
              <a:ext cx="308" cy="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649" name="AutoShape 169"/>
            <p:cNvSpPr>
              <a:spLocks noChangeArrowheads="1"/>
            </p:cNvSpPr>
            <p:nvPr/>
          </p:nvSpPr>
          <p:spPr bwMode="auto">
            <a:xfrm rot="-5400000">
              <a:off x="5111" y="2815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8650" name="Group 170"/>
          <p:cNvGrpSpPr>
            <a:grpSpLocks/>
          </p:cNvGrpSpPr>
          <p:nvPr/>
        </p:nvGrpSpPr>
        <p:grpSpPr bwMode="auto">
          <a:xfrm>
            <a:off x="5159375" y="527050"/>
            <a:ext cx="349250" cy="1917700"/>
            <a:chOff x="2454" y="2394"/>
            <a:chExt cx="220" cy="1208"/>
          </a:xfrm>
        </p:grpSpPr>
        <p:sp>
          <p:nvSpPr>
            <p:cNvPr id="148651" name="Text Box 171"/>
            <p:cNvSpPr txBox="1">
              <a:spLocks noChangeArrowheads="1"/>
            </p:cNvSpPr>
            <p:nvPr/>
          </p:nvSpPr>
          <p:spPr bwMode="auto">
            <a:xfrm>
              <a:off x="2454" y="2394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8652" name="Text Box 172"/>
            <p:cNvSpPr txBox="1">
              <a:spLocks noChangeArrowheads="1"/>
            </p:cNvSpPr>
            <p:nvPr/>
          </p:nvSpPr>
          <p:spPr bwMode="auto">
            <a:xfrm>
              <a:off x="2454" y="2698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8653" name="Text Box 173"/>
            <p:cNvSpPr txBox="1">
              <a:spLocks noChangeArrowheads="1"/>
            </p:cNvSpPr>
            <p:nvPr/>
          </p:nvSpPr>
          <p:spPr bwMode="auto">
            <a:xfrm>
              <a:off x="2454" y="3002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8654" name="Text Box 174"/>
            <p:cNvSpPr txBox="1">
              <a:spLocks noChangeArrowheads="1"/>
            </p:cNvSpPr>
            <p:nvPr/>
          </p:nvSpPr>
          <p:spPr bwMode="auto">
            <a:xfrm>
              <a:off x="2454" y="3306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48655" name="Group 175"/>
          <p:cNvGrpSpPr>
            <a:grpSpLocks/>
          </p:cNvGrpSpPr>
          <p:nvPr/>
        </p:nvGrpSpPr>
        <p:grpSpPr bwMode="auto">
          <a:xfrm>
            <a:off x="5159375" y="527050"/>
            <a:ext cx="349250" cy="1917700"/>
            <a:chOff x="2454" y="2394"/>
            <a:chExt cx="220" cy="1208"/>
          </a:xfrm>
        </p:grpSpPr>
        <p:sp>
          <p:nvSpPr>
            <p:cNvPr id="148656" name="Text Box 176"/>
            <p:cNvSpPr txBox="1">
              <a:spLocks noChangeArrowheads="1"/>
            </p:cNvSpPr>
            <p:nvPr/>
          </p:nvSpPr>
          <p:spPr bwMode="auto">
            <a:xfrm>
              <a:off x="2454" y="2394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8657" name="Text Box 177"/>
            <p:cNvSpPr txBox="1">
              <a:spLocks noChangeArrowheads="1"/>
            </p:cNvSpPr>
            <p:nvPr/>
          </p:nvSpPr>
          <p:spPr bwMode="auto">
            <a:xfrm>
              <a:off x="2454" y="2698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8658" name="Text Box 178"/>
            <p:cNvSpPr txBox="1">
              <a:spLocks noChangeArrowheads="1"/>
            </p:cNvSpPr>
            <p:nvPr/>
          </p:nvSpPr>
          <p:spPr bwMode="auto">
            <a:xfrm>
              <a:off x="2454" y="3002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8659" name="Text Box 179"/>
            <p:cNvSpPr txBox="1">
              <a:spLocks noChangeArrowheads="1"/>
            </p:cNvSpPr>
            <p:nvPr/>
          </p:nvSpPr>
          <p:spPr bwMode="auto">
            <a:xfrm>
              <a:off x="2454" y="3306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148660" name="Group 180"/>
          <p:cNvGrpSpPr>
            <a:grpSpLocks/>
          </p:cNvGrpSpPr>
          <p:nvPr/>
        </p:nvGrpSpPr>
        <p:grpSpPr bwMode="auto">
          <a:xfrm>
            <a:off x="5159375" y="527050"/>
            <a:ext cx="349250" cy="1917700"/>
            <a:chOff x="2454" y="2394"/>
            <a:chExt cx="220" cy="1208"/>
          </a:xfrm>
        </p:grpSpPr>
        <p:sp>
          <p:nvSpPr>
            <p:cNvPr id="148661" name="Text Box 181"/>
            <p:cNvSpPr txBox="1">
              <a:spLocks noChangeArrowheads="1"/>
            </p:cNvSpPr>
            <p:nvPr/>
          </p:nvSpPr>
          <p:spPr bwMode="auto">
            <a:xfrm>
              <a:off x="2454" y="2394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8662" name="Text Box 182"/>
            <p:cNvSpPr txBox="1">
              <a:spLocks noChangeArrowheads="1"/>
            </p:cNvSpPr>
            <p:nvPr/>
          </p:nvSpPr>
          <p:spPr bwMode="auto">
            <a:xfrm>
              <a:off x="2454" y="2698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8663" name="Text Box 183"/>
            <p:cNvSpPr txBox="1">
              <a:spLocks noChangeArrowheads="1"/>
            </p:cNvSpPr>
            <p:nvPr/>
          </p:nvSpPr>
          <p:spPr bwMode="auto">
            <a:xfrm>
              <a:off x="2454" y="3002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8664" name="Text Box 184"/>
            <p:cNvSpPr txBox="1">
              <a:spLocks noChangeArrowheads="1"/>
            </p:cNvSpPr>
            <p:nvPr/>
          </p:nvSpPr>
          <p:spPr bwMode="auto">
            <a:xfrm>
              <a:off x="2454" y="3306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48665" name="Group 185"/>
          <p:cNvGrpSpPr>
            <a:grpSpLocks/>
          </p:cNvGrpSpPr>
          <p:nvPr/>
        </p:nvGrpSpPr>
        <p:grpSpPr bwMode="auto">
          <a:xfrm>
            <a:off x="5159375" y="527050"/>
            <a:ext cx="349250" cy="1917700"/>
            <a:chOff x="2454" y="2394"/>
            <a:chExt cx="220" cy="1208"/>
          </a:xfrm>
        </p:grpSpPr>
        <p:sp>
          <p:nvSpPr>
            <p:cNvPr id="148666" name="Text Box 186"/>
            <p:cNvSpPr txBox="1">
              <a:spLocks noChangeArrowheads="1"/>
            </p:cNvSpPr>
            <p:nvPr/>
          </p:nvSpPr>
          <p:spPr bwMode="auto">
            <a:xfrm>
              <a:off x="2454" y="2394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8667" name="Text Box 187"/>
            <p:cNvSpPr txBox="1">
              <a:spLocks noChangeArrowheads="1"/>
            </p:cNvSpPr>
            <p:nvPr/>
          </p:nvSpPr>
          <p:spPr bwMode="auto">
            <a:xfrm>
              <a:off x="2454" y="2698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8668" name="Text Box 188"/>
            <p:cNvSpPr txBox="1">
              <a:spLocks noChangeArrowheads="1"/>
            </p:cNvSpPr>
            <p:nvPr/>
          </p:nvSpPr>
          <p:spPr bwMode="auto">
            <a:xfrm>
              <a:off x="2454" y="3002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8669" name="Text Box 189"/>
            <p:cNvSpPr txBox="1">
              <a:spLocks noChangeArrowheads="1"/>
            </p:cNvSpPr>
            <p:nvPr/>
          </p:nvSpPr>
          <p:spPr bwMode="auto">
            <a:xfrm>
              <a:off x="2454" y="3306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148670" name="Group 190"/>
          <p:cNvGrpSpPr>
            <a:grpSpLocks/>
          </p:cNvGrpSpPr>
          <p:nvPr/>
        </p:nvGrpSpPr>
        <p:grpSpPr bwMode="auto">
          <a:xfrm>
            <a:off x="5159375" y="527050"/>
            <a:ext cx="349250" cy="1917700"/>
            <a:chOff x="2454" y="2394"/>
            <a:chExt cx="220" cy="1208"/>
          </a:xfrm>
        </p:grpSpPr>
        <p:sp>
          <p:nvSpPr>
            <p:cNvPr id="148671" name="Text Box 191"/>
            <p:cNvSpPr txBox="1">
              <a:spLocks noChangeArrowheads="1"/>
            </p:cNvSpPr>
            <p:nvPr/>
          </p:nvSpPr>
          <p:spPr bwMode="auto">
            <a:xfrm>
              <a:off x="2454" y="2394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8672" name="Text Box 192"/>
            <p:cNvSpPr txBox="1">
              <a:spLocks noChangeArrowheads="1"/>
            </p:cNvSpPr>
            <p:nvPr/>
          </p:nvSpPr>
          <p:spPr bwMode="auto">
            <a:xfrm>
              <a:off x="2454" y="2698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8673" name="Text Box 193"/>
            <p:cNvSpPr txBox="1">
              <a:spLocks noChangeArrowheads="1"/>
            </p:cNvSpPr>
            <p:nvPr/>
          </p:nvSpPr>
          <p:spPr bwMode="auto">
            <a:xfrm>
              <a:off x="2454" y="3002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8674" name="Text Box 194"/>
            <p:cNvSpPr txBox="1">
              <a:spLocks noChangeArrowheads="1"/>
            </p:cNvSpPr>
            <p:nvPr/>
          </p:nvSpPr>
          <p:spPr bwMode="auto">
            <a:xfrm>
              <a:off x="2454" y="3306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48675" name="Group 195"/>
          <p:cNvGrpSpPr>
            <a:grpSpLocks/>
          </p:cNvGrpSpPr>
          <p:nvPr/>
        </p:nvGrpSpPr>
        <p:grpSpPr bwMode="auto">
          <a:xfrm>
            <a:off x="5159375" y="527050"/>
            <a:ext cx="349250" cy="1917700"/>
            <a:chOff x="2454" y="2394"/>
            <a:chExt cx="220" cy="1208"/>
          </a:xfrm>
        </p:grpSpPr>
        <p:sp>
          <p:nvSpPr>
            <p:cNvPr id="148676" name="Text Box 196"/>
            <p:cNvSpPr txBox="1">
              <a:spLocks noChangeArrowheads="1"/>
            </p:cNvSpPr>
            <p:nvPr/>
          </p:nvSpPr>
          <p:spPr bwMode="auto">
            <a:xfrm>
              <a:off x="2454" y="2394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8677" name="Text Box 197"/>
            <p:cNvSpPr txBox="1">
              <a:spLocks noChangeArrowheads="1"/>
            </p:cNvSpPr>
            <p:nvPr/>
          </p:nvSpPr>
          <p:spPr bwMode="auto">
            <a:xfrm>
              <a:off x="2454" y="2698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8678" name="Text Box 198"/>
            <p:cNvSpPr txBox="1">
              <a:spLocks noChangeArrowheads="1"/>
            </p:cNvSpPr>
            <p:nvPr/>
          </p:nvSpPr>
          <p:spPr bwMode="auto">
            <a:xfrm>
              <a:off x="2454" y="3002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8679" name="Text Box 199"/>
            <p:cNvSpPr txBox="1">
              <a:spLocks noChangeArrowheads="1"/>
            </p:cNvSpPr>
            <p:nvPr/>
          </p:nvSpPr>
          <p:spPr bwMode="auto">
            <a:xfrm>
              <a:off x="2454" y="3306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148680" name="Group 200"/>
          <p:cNvGrpSpPr>
            <a:grpSpLocks/>
          </p:cNvGrpSpPr>
          <p:nvPr/>
        </p:nvGrpSpPr>
        <p:grpSpPr bwMode="auto">
          <a:xfrm>
            <a:off x="5159375" y="527050"/>
            <a:ext cx="349250" cy="1917700"/>
            <a:chOff x="2454" y="2394"/>
            <a:chExt cx="220" cy="1208"/>
          </a:xfrm>
        </p:grpSpPr>
        <p:sp>
          <p:nvSpPr>
            <p:cNvPr id="148681" name="Text Box 201"/>
            <p:cNvSpPr txBox="1">
              <a:spLocks noChangeArrowheads="1"/>
            </p:cNvSpPr>
            <p:nvPr/>
          </p:nvSpPr>
          <p:spPr bwMode="auto">
            <a:xfrm>
              <a:off x="2454" y="2394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8682" name="Text Box 202"/>
            <p:cNvSpPr txBox="1">
              <a:spLocks noChangeArrowheads="1"/>
            </p:cNvSpPr>
            <p:nvPr/>
          </p:nvSpPr>
          <p:spPr bwMode="auto">
            <a:xfrm>
              <a:off x="2454" y="2698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8683" name="Text Box 203"/>
            <p:cNvSpPr txBox="1">
              <a:spLocks noChangeArrowheads="1"/>
            </p:cNvSpPr>
            <p:nvPr/>
          </p:nvSpPr>
          <p:spPr bwMode="auto">
            <a:xfrm>
              <a:off x="2454" y="3002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8684" name="Text Box 204"/>
            <p:cNvSpPr txBox="1">
              <a:spLocks noChangeArrowheads="1"/>
            </p:cNvSpPr>
            <p:nvPr/>
          </p:nvSpPr>
          <p:spPr bwMode="auto">
            <a:xfrm>
              <a:off x="2454" y="3306"/>
              <a:ext cx="220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148685" name="Text Box 205"/>
          <p:cNvSpPr txBox="1">
            <a:spLocks noChangeArrowheads="1"/>
          </p:cNvSpPr>
          <p:nvPr/>
        </p:nvSpPr>
        <p:spPr bwMode="auto">
          <a:xfrm>
            <a:off x="7108825" y="461964"/>
            <a:ext cx="312906" cy="213904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</a:p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</a:p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</a:p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</a:p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0</a:t>
            </a:r>
          </a:p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0</a:t>
            </a:r>
          </a:p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48686" name="Text Box 206"/>
          <p:cNvSpPr txBox="1">
            <a:spLocks noChangeArrowheads="1"/>
          </p:cNvSpPr>
          <p:nvPr/>
        </p:nvSpPr>
        <p:spPr bwMode="auto">
          <a:xfrm>
            <a:off x="7108825" y="461964"/>
            <a:ext cx="312906" cy="213904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0</a:t>
            </a:r>
          </a:p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</a:p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</a:p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0</a:t>
            </a:r>
          </a:p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0</a:t>
            </a:r>
          </a:p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</a:p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48687" name="Text Box 207"/>
          <p:cNvSpPr txBox="1">
            <a:spLocks noChangeArrowheads="1"/>
          </p:cNvSpPr>
          <p:nvPr/>
        </p:nvSpPr>
        <p:spPr bwMode="auto">
          <a:xfrm>
            <a:off x="7108825" y="461964"/>
            <a:ext cx="312906" cy="213904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</a:p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0</a:t>
            </a:r>
          </a:p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</a:p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</a:p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0</a:t>
            </a:r>
          </a:p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</a:p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48688" name="Text Box 208"/>
          <p:cNvSpPr txBox="1">
            <a:spLocks noChangeArrowheads="1"/>
          </p:cNvSpPr>
          <p:nvPr/>
        </p:nvSpPr>
        <p:spPr bwMode="auto">
          <a:xfrm>
            <a:off x="7108825" y="461964"/>
            <a:ext cx="312906" cy="213904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0</a:t>
            </a:r>
          </a:p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0</a:t>
            </a:r>
          </a:p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</a:p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</a:p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</a:p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</a:p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48689" name="Text Box 209"/>
          <p:cNvSpPr txBox="1">
            <a:spLocks noChangeArrowheads="1"/>
          </p:cNvSpPr>
          <p:nvPr/>
        </p:nvSpPr>
        <p:spPr bwMode="auto">
          <a:xfrm>
            <a:off x="7085013" y="461964"/>
            <a:ext cx="312906" cy="213904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</a:p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</a:p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</a:p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0</a:t>
            </a:r>
          </a:p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0</a:t>
            </a:r>
          </a:p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0</a:t>
            </a:r>
          </a:p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48690" name="Text Box 210"/>
          <p:cNvSpPr txBox="1">
            <a:spLocks noChangeArrowheads="1"/>
          </p:cNvSpPr>
          <p:nvPr/>
        </p:nvSpPr>
        <p:spPr bwMode="auto">
          <a:xfrm>
            <a:off x="7085013" y="461964"/>
            <a:ext cx="312906" cy="213904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</a:p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</a:p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</a:p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</a:p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</a:p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</a:p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48691" name="Text Box 211"/>
          <p:cNvSpPr txBox="1">
            <a:spLocks noChangeArrowheads="1"/>
          </p:cNvSpPr>
          <p:nvPr/>
        </p:nvSpPr>
        <p:spPr bwMode="auto">
          <a:xfrm>
            <a:off x="7108825" y="461964"/>
            <a:ext cx="312906" cy="213904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</a:p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</a:p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</a:p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0</a:t>
            </a:r>
          </a:p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0</a:t>
            </a:r>
          </a:p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</a:p>
          <a:p>
            <a:pPr>
              <a:lnSpc>
                <a:spcPct val="95000"/>
              </a:lnSpc>
            </a:pPr>
            <a:r>
              <a:rPr kumimoji="1"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</a:p>
        </p:txBody>
      </p:sp>
      <p:grpSp>
        <p:nvGrpSpPr>
          <p:cNvPr id="148692" name="Group 212"/>
          <p:cNvGrpSpPr>
            <a:grpSpLocks/>
          </p:cNvGrpSpPr>
          <p:nvPr/>
        </p:nvGrpSpPr>
        <p:grpSpPr bwMode="auto">
          <a:xfrm>
            <a:off x="8899525" y="722313"/>
            <a:ext cx="655638" cy="1350962"/>
            <a:chOff x="4870" y="2613"/>
            <a:chExt cx="413" cy="851"/>
          </a:xfrm>
        </p:grpSpPr>
        <p:sp>
          <p:nvSpPr>
            <p:cNvPr id="148693" name="AutoShape 213"/>
            <p:cNvSpPr>
              <a:spLocks noChangeArrowheads="1"/>
            </p:cNvSpPr>
            <p:nvPr/>
          </p:nvSpPr>
          <p:spPr bwMode="auto">
            <a:xfrm>
              <a:off x="4901" y="2613"/>
              <a:ext cx="351" cy="33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694" name="AutoShape 214"/>
            <p:cNvSpPr>
              <a:spLocks noChangeArrowheads="1"/>
            </p:cNvSpPr>
            <p:nvPr/>
          </p:nvSpPr>
          <p:spPr bwMode="auto">
            <a:xfrm rot="-5400000">
              <a:off x="4735" y="3228"/>
              <a:ext cx="308" cy="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695" name="AutoShape 215"/>
            <p:cNvSpPr>
              <a:spLocks noChangeArrowheads="1"/>
            </p:cNvSpPr>
            <p:nvPr/>
          </p:nvSpPr>
          <p:spPr bwMode="auto">
            <a:xfrm>
              <a:off x="4900" y="3022"/>
              <a:ext cx="351" cy="32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696" name="AutoShape 216"/>
            <p:cNvSpPr>
              <a:spLocks noChangeArrowheads="1"/>
            </p:cNvSpPr>
            <p:nvPr/>
          </p:nvSpPr>
          <p:spPr bwMode="auto">
            <a:xfrm>
              <a:off x="4901" y="3431"/>
              <a:ext cx="351" cy="33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697" name="AutoShape 217"/>
            <p:cNvSpPr>
              <a:spLocks noChangeArrowheads="1"/>
            </p:cNvSpPr>
            <p:nvPr/>
          </p:nvSpPr>
          <p:spPr bwMode="auto">
            <a:xfrm rot="-5400000">
              <a:off x="5111" y="3228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698" name="AutoShape 218"/>
            <p:cNvSpPr>
              <a:spLocks noChangeArrowheads="1"/>
            </p:cNvSpPr>
            <p:nvPr/>
          </p:nvSpPr>
          <p:spPr bwMode="auto">
            <a:xfrm rot="-5400000">
              <a:off x="4735" y="2815"/>
              <a:ext cx="308" cy="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699" name="AutoShape 219"/>
            <p:cNvSpPr>
              <a:spLocks noChangeArrowheads="1"/>
            </p:cNvSpPr>
            <p:nvPr/>
          </p:nvSpPr>
          <p:spPr bwMode="auto">
            <a:xfrm rot="-5400000">
              <a:off x="5111" y="2815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8700" name="Group 220"/>
          <p:cNvGrpSpPr>
            <a:grpSpLocks/>
          </p:cNvGrpSpPr>
          <p:nvPr/>
        </p:nvGrpSpPr>
        <p:grpSpPr bwMode="auto">
          <a:xfrm>
            <a:off x="8899525" y="722313"/>
            <a:ext cx="655638" cy="1350962"/>
            <a:chOff x="4870" y="2629"/>
            <a:chExt cx="413" cy="851"/>
          </a:xfrm>
        </p:grpSpPr>
        <p:sp>
          <p:nvSpPr>
            <p:cNvPr id="148701" name="AutoShape 221"/>
            <p:cNvSpPr>
              <a:spLocks noChangeArrowheads="1"/>
            </p:cNvSpPr>
            <p:nvPr/>
          </p:nvSpPr>
          <p:spPr bwMode="auto">
            <a:xfrm>
              <a:off x="4901" y="2629"/>
              <a:ext cx="351" cy="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702" name="AutoShape 222"/>
            <p:cNvSpPr>
              <a:spLocks noChangeArrowheads="1"/>
            </p:cNvSpPr>
            <p:nvPr/>
          </p:nvSpPr>
          <p:spPr bwMode="auto">
            <a:xfrm rot="-5400000">
              <a:off x="4735" y="3244"/>
              <a:ext cx="308" cy="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703" name="AutoShape 223"/>
            <p:cNvSpPr>
              <a:spLocks noChangeArrowheads="1"/>
            </p:cNvSpPr>
            <p:nvPr/>
          </p:nvSpPr>
          <p:spPr bwMode="auto">
            <a:xfrm>
              <a:off x="4900" y="3038"/>
              <a:ext cx="351" cy="32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704" name="AutoShape 224"/>
            <p:cNvSpPr>
              <a:spLocks noChangeArrowheads="1"/>
            </p:cNvSpPr>
            <p:nvPr/>
          </p:nvSpPr>
          <p:spPr bwMode="auto">
            <a:xfrm>
              <a:off x="4901" y="3447"/>
              <a:ext cx="351" cy="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705" name="AutoShape 225"/>
            <p:cNvSpPr>
              <a:spLocks noChangeArrowheads="1"/>
            </p:cNvSpPr>
            <p:nvPr/>
          </p:nvSpPr>
          <p:spPr bwMode="auto">
            <a:xfrm rot="-5400000">
              <a:off x="5111" y="3244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706" name="AutoShape 226"/>
            <p:cNvSpPr>
              <a:spLocks noChangeArrowheads="1"/>
            </p:cNvSpPr>
            <p:nvPr/>
          </p:nvSpPr>
          <p:spPr bwMode="auto">
            <a:xfrm rot="-5400000">
              <a:off x="4735" y="2831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707" name="AutoShape 227"/>
            <p:cNvSpPr>
              <a:spLocks noChangeArrowheads="1"/>
            </p:cNvSpPr>
            <p:nvPr/>
          </p:nvSpPr>
          <p:spPr bwMode="auto">
            <a:xfrm rot="-5400000">
              <a:off x="5111" y="2831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8708" name="Group 228"/>
          <p:cNvGrpSpPr>
            <a:grpSpLocks/>
          </p:cNvGrpSpPr>
          <p:nvPr/>
        </p:nvGrpSpPr>
        <p:grpSpPr bwMode="auto">
          <a:xfrm>
            <a:off x="8899525" y="722313"/>
            <a:ext cx="655638" cy="1350962"/>
            <a:chOff x="4870" y="2613"/>
            <a:chExt cx="413" cy="851"/>
          </a:xfrm>
        </p:grpSpPr>
        <p:sp>
          <p:nvSpPr>
            <p:cNvPr id="148709" name="AutoShape 229"/>
            <p:cNvSpPr>
              <a:spLocks noChangeArrowheads="1"/>
            </p:cNvSpPr>
            <p:nvPr/>
          </p:nvSpPr>
          <p:spPr bwMode="auto">
            <a:xfrm>
              <a:off x="4901" y="2613"/>
              <a:ext cx="351" cy="33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710" name="AutoShape 230"/>
            <p:cNvSpPr>
              <a:spLocks noChangeArrowheads="1"/>
            </p:cNvSpPr>
            <p:nvPr/>
          </p:nvSpPr>
          <p:spPr bwMode="auto">
            <a:xfrm rot="-5400000">
              <a:off x="4735" y="3228"/>
              <a:ext cx="308" cy="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711" name="AutoShape 231"/>
            <p:cNvSpPr>
              <a:spLocks noChangeArrowheads="1"/>
            </p:cNvSpPr>
            <p:nvPr/>
          </p:nvSpPr>
          <p:spPr bwMode="auto">
            <a:xfrm>
              <a:off x="4900" y="3022"/>
              <a:ext cx="351" cy="32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712" name="AutoShape 232"/>
            <p:cNvSpPr>
              <a:spLocks noChangeArrowheads="1"/>
            </p:cNvSpPr>
            <p:nvPr/>
          </p:nvSpPr>
          <p:spPr bwMode="auto">
            <a:xfrm>
              <a:off x="4901" y="3431"/>
              <a:ext cx="351" cy="33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713" name="AutoShape 233"/>
            <p:cNvSpPr>
              <a:spLocks noChangeArrowheads="1"/>
            </p:cNvSpPr>
            <p:nvPr/>
          </p:nvSpPr>
          <p:spPr bwMode="auto">
            <a:xfrm rot="-5400000">
              <a:off x="5111" y="3228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714" name="AutoShape 234"/>
            <p:cNvSpPr>
              <a:spLocks noChangeArrowheads="1"/>
            </p:cNvSpPr>
            <p:nvPr/>
          </p:nvSpPr>
          <p:spPr bwMode="auto">
            <a:xfrm rot="-5400000">
              <a:off x="4735" y="2815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715" name="AutoShape 235"/>
            <p:cNvSpPr>
              <a:spLocks noChangeArrowheads="1"/>
            </p:cNvSpPr>
            <p:nvPr/>
          </p:nvSpPr>
          <p:spPr bwMode="auto">
            <a:xfrm rot="-5400000">
              <a:off x="5111" y="2815"/>
              <a:ext cx="308" cy="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8716" name="Group 236"/>
          <p:cNvGrpSpPr>
            <a:grpSpLocks/>
          </p:cNvGrpSpPr>
          <p:nvPr/>
        </p:nvGrpSpPr>
        <p:grpSpPr bwMode="auto">
          <a:xfrm>
            <a:off x="8899525" y="723901"/>
            <a:ext cx="655638" cy="1350963"/>
            <a:chOff x="3997" y="3469"/>
            <a:chExt cx="413" cy="851"/>
          </a:xfrm>
        </p:grpSpPr>
        <p:sp>
          <p:nvSpPr>
            <p:cNvPr id="148717" name="AutoShape 237"/>
            <p:cNvSpPr>
              <a:spLocks noChangeArrowheads="1"/>
            </p:cNvSpPr>
            <p:nvPr/>
          </p:nvSpPr>
          <p:spPr bwMode="auto">
            <a:xfrm>
              <a:off x="4028" y="3469"/>
              <a:ext cx="351" cy="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718" name="AutoShape 238"/>
            <p:cNvSpPr>
              <a:spLocks noChangeArrowheads="1"/>
            </p:cNvSpPr>
            <p:nvPr/>
          </p:nvSpPr>
          <p:spPr bwMode="auto">
            <a:xfrm rot="-5400000">
              <a:off x="3862" y="4084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719" name="AutoShape 239"/>
            <p:cNvSpPr>
              <a:spLocks noChangeArrowheads="1"/>
            </p:cNvSpPr>
            <p:nvPr/>
          </p:nvSpPr>
          <p:spPr bwMode="auto">
            <a:xfrm>
              <a:off x="4027" y="3878"/>
              <a:ext cx="351" cy="32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720" name="AutoShape 240"/>
            <p:cNvSpPr>
              <a:spLocks noChangeArrowheads="1"/>
            </p:cNvSpPr>
            <p:nvPr/>
          </p:nvSpPr>
          <p:spPr bwMode="auto">
            <a:xfrm>
              <a:off x="4028" y="4287"/>
              <a:ext cx="351" cy="33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721" name="AutoShape 241"/>
            <p:cNvSpPr>
              <a:spLocks noChangeArrowheads="1"/>
            </p:cNvSpPr>
            <p:nvPr/>
          </p:nvSpPr>
          <p:spPr bwMode="auto">
            <a:xfrm rot="-5400000">
              <a:off x="4238" y="4084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722" name="AutoShape 242"/>
            <p:cNvSpPr>
              <a:spLocks noChangeArrowheads="1"/>
            </p:cNvSpPr>
            <p:nvPr/>
          </p:nvSpPr>
          <p:spPr bwMode="auto">
            <a:xfrm rot="-5400000">
              <a:off x="3862" y="3671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723" name="AutoShape 243"/>
            <p:cNvSpPr>
              <a:spLocks noChangeArrowheads="1"/>
            </p:cNvSpPr>
            <p:nvPr/>
          </p:nvSpPr>
          <p:spPr bwMode="auto">
            <a:xfrm rot="-5400000">
              <a:off x="4238" y="3671"/>
              <a:ext cx="308" cy="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8724" name="Group 244"/>
          <p:cNvGrpSpPr>
            <a:grpSpLocks/>
          </p:cNvGrpSpPr>
          <p:nvPr/>
        </p:nvGrpSpPr>
        <p:grpSpPr bwMode="auto">
          <a:xfrm>
            <a:off x="8901114" y="723901"/>
            <a:ext cx="655637" cy="1350963"/>
            <a:chOff x="4878" y="2645"/>
            <a:chExt cx="413" cy="851"/>
          </a:xfrm>
        </p:grpSpPr>
        <p:sp>
          <p:nvSpPr>
            <p:cNvPr id="148725" name="AutoShape 245"/>
            <p:cNvSpPr>
              <a:spLocks noChangeArrowheads="1"/>
            </p:cNvSpPr>
            <p:nvPr/>
          </p:nvSpPr>
          <p:spPr bwMode="auto">
            <a:xfrm>
              <a:off x="4909" y="2645"/>
              <a:ext cx="351" cy="33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726" name="AutoShape 246"/>
            <p:cNvSpPr>
              <a:spLocks noChangeArrowheads="1"/>
            </p:cNvSpPr>
            <p:nvPr/>
          </p:nvSpPr>
          <p:spPr bwMode="auto">
            <a:xfrm rot="-5400000">
              <a:off x="4743" y="3260"/>
              <a:ext cx="308" cy="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727" name="AutoShape 247"/>
            <p:cNvSpPr>
              <a:spLocks noChangeArrowheads="1"/>
            </p:cNvSpPr>
            <p:nvPr/>
          </p:nvSpPr>
          <p:spPr bwMode="auto">
            <a:xfrm>
              <a:off x="4908" y="3054"/>
              <a:ext cx="351" cy="3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728" name="AutoShape 248"/>
            <p:cNvSpPr>
              <a:spLocks noChangeArrowheads="1"/>
            </p:cNvSpPr>
            <p:nvPr/>
          </p:nvSpPr>
          <p:spPr bwMode="auto">
            <a:xfrm>
              <a:off x="4909" y="3463"/>
              <a:ext cx="351" cy="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729" name="AutoShape 249"/>
            <p:cNvSpPr>
              <a:spLocks noChangeArrowheads="1"/>
            </p:cNvSpPr>
            <p:nvPr/>
          </p:nvSpPr>
          <p:spPr bwMode="auto">
            <a:xfrm rot="-5400000">
              <a:off x="5119" y="3260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730" name="AutoShape 250"/>
            <p:cNvSpPr>
              <a:spLocks noChangeArrowheads="1"/>
            </p:cNvSpPr>
            <p:nvPr/>
          </p:nvSpPr>
          <p:spPr bwMode="auto">
            <a:xfrm rot="-5400000">
              <a:off x="4743" y="2847"/>
              <a:ext cx="308" cy="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731" name="AutoShape 251"/>
            <p:cNvSpPr>
              <a:spLocks noChangeArrowheads="1"/>
            </p:cNvSpPr>
            <p:nvPr/>
          </p:nvSpPr>
          <p:spPr bwMode="auto">
            <a:xfrm rot="-5400000">
              <a:off x="5119" y="2847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8732" name="Group 252"/>
          <p:cNvGrpSpPr>
            <a:grpSpLocks/>
          </p:cNvGrpSpPr>
          <p:nvPr/>
        </p:nvGrpSpPr>
        <p:grpSpPr bwMode="auto">
          <a:xfrm>
            <a:off x="8899525" y="728663"/>
            <a:ext cx="655638" cy="1350962"/>
            <a:chOff x="4886" y="2645"/>
            <a:chExt cx="413" cy="851"/>
          </a:xfrm>
        </p:grpSpPr>
        <p:sp>
          <p:nvSpPr>
            <p:cNvPr id="148733" name="AutoShape 253"/>
            <p:cNvSpPr>
              <a:spLocks noChangeArrowheads="1"/>
            </p:cNvSpPr>
            <p:nvPr/>
          </p:nvSpPr>
          <p:spPr bwMode="auto">
            <a:xfrm>
              <a:off x="4917" y="2645"/>
              <a:ext cx="351" cy="33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734" name="AutoShape 254"/>
            <p:cNvSpPr>
              <a:spLocks noChangeArrowheads="1"/>
            </p:cNvSpPr>
            <p:nvPr/>
          </p:nvSpPr>
          <p:spPr bwMode="auto">
            <a:xfrm rot="-5400000">
              <a:off x="4751" y="3260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735" name="AutoShape 255"/>
            <p:cNvSpPr>
              <a:spLocks noChangeArrowheads="1"/>
            </p:cNvSpPr>
            <p:nvPr/>
          </p:nvSpPr>
          <p:spPr bwMode="auto">
            <a:xfrm>
              <a:off x="4916" y="3054"/>
              <a:ext cx="351" cy="32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736" name="AutoShape 256"/>
            <p:cNvSpPr>
              <a:spLocks noChangeArrowheads="1"/>
            </p:cNvSpPr>
            <p:nvPr/>
          </p:nvSpPr>
          <p:spPr bwMode="auto">
            <a:xfrm>
              <a:off x="4917" y="3463"/>
              <a:ext cx="351" cy="33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737" name="AutoShape 257"/>
            <p:cNvSpPr>
              <a:spLocks noChangeArrowheads="1"/>
            </p:cNvSpPr>
            <p:nvPr/>
          </p:nvSpPr>
          <p:spPr bwMode="auto">
            <a:xfrm rot="-5400000">
              <a:off x="5127" y="3260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738" name="AutoShape 258"/>
            <p:cNvSpPr>
              <a:spLocks noChangeArrowheads="1"/>
            </p:cNvSpPr>
            <p:nvPr/>
          </p:nvSpPr>
          <p:spPr bwMode="auto">
            <a:xfrm rot="-5400000">
              <a:off x="4751" y="2847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739" name="AutoShape 259"/>
            <p:cNvSpPr>
              <a:spLocks noChangeArrowheads="1"/>
            </p:cNvSpPr>
            <p:nvPr/>
          </p:nvSpPr>
          <p:spPr bwMode="auto">
            <a:xfrm rot="-5400000">
              <a:off x="5127" y="2847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8740" name="Group 260"/>
          <p:cNvGrpSpPr>
            <a:grpSpLocks/>
          </p:cNvGrpSpPr>
          <p:nvPr/>
        </p:nvGrpSpPr>
        <p:grpSpPr bwMode="auto">
          <a:xfrm>
            <a:off x="8904289" y="722313"/>
            <a:ext cx="655637" cy="1350962"/>
            <a:chOff x="5760" y="2238"/>
            <a:chExt cx="413" cy="851"/>
          </a:xfrm>
        </p:grpSpPr>
        <p:sp>
          <p:nvSpPr>
            <p:cNvPr id="148741" name="AutoShape 261"/>
            <p:cNvSpPr>
              <a:spLocks noChangeArrowheads="1"/>
            </p:cNvSpPr>
            <p:nvPr/>
          </p:nvSpPr>
          <p:spPr bwMode="auto">
            <a:xfrm>
              <a:off x="5791" y="2238"/>
              <a:ext cx="351" cy="33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742" name="AutoShape 262"/>
            <p:cNvSpPr>
              <a:spLocks noChangeArrowheads="1"/>
            </p:cNvSpPr>
            <p:nvPr/>
          </p:nvSpPr>
          <p:spPr bwMode="auto">
            <a:xfrm rot="-5400000">
              <a:off x="5625" y="2853"/>
              <a:ext cx="308" cy="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743" name="AutoShape 263"/>
            <p:cNvSpPr>
              <a:spLocks noChangeArrowheads="1"/>
            </p:cNvSpPr>
            <p:nvPr/>
          </p:nvSpPr>
          <p:spPr bwMode="auto">
            <a:xfrm>
              <a:off x="5790" y="2647"/>
              <a:ext cx="351" cy="32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744" name="AutoShape 264"/>
            <p:cNvSpPr>
              <a:spLocks noChangeArrowheads="1"/>
            </p:cNvSpPr>
            <p:nvPr/>
          </p:nvSpPr>
          <p:spPr bwMode="auto">
            <a:xfrm>
              <a:off x="5791" y="3056"/>
              <a:ext cx="351" cy="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745" name="AutoShape 265"/>
            <p:cNvSpPr>
              <a:spLocks noChangeArrowheads="1"/>
            </p:cNvSpPr>
            <p:nvPr/>
          </p:nvSpPr>
          <p:spPr bwMode="auto">
            <a:xfrm rot="-5400000">
              <a:off x="6001" y="2853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746" name="AutoShape 266"/>
            <p:cNvSpPr>
              <a:spLocks noChangeArrowheads="1"/>
            </p:cNvSpPr>
            <p:nvPr/>
          </p:nvSpPr>
          <p:spPr bwMode="auto">
            <a:xfrm rot="-5400000">
              <a:off x="5625" y="2440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747" name="AutoShape 267"/>
            <p:cNvSpPr>
              <a:spLocks noChangeArrowheads="1"/>
            </p:cNvSpPr>
            <p:nvPr/>
          </p:nvSpPr>
          <p:spPr bwMode="auto">
            <a:xfrm rot="-5400000">
              <a:off x="6001" y="2440"/>
              <a:ext cx="308" cy="37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49734" name="Group 1254"/>
          <p:cNvGraphicFramePr>
            <a:graphicFrameLocks noGrp="1"/>
          </p:cNvGraphicFramePr>
          <p:nvPr>
            <p:ph/>
          </p:nvPr>
        </p:nvGraphicFramePr>
        <p:xfrm>
          <a:off x="1857375" y="2892426"/>
          <a:ext cx="8555038" cy="3969313"/>
        </p:xfrm>
        <a:graphic>
          <a:graphicData uri="http://schemas.openxmlformats.org/drawingml/2006/table">
            <a:tbl>
              <a:tblPr/>
              <a:tblGrid>
                <a:gridCol w="701675"/>
                <a:gridCol w="701675"/>
                <a:gridCol w="701675"/>
                <a:gridCol w="701675"/>
                <a:gridCol w="701675"/>
                <a:gridCol w="701675"/>
                <a:gridCol w="701675"/>
                <a:gridCol w="701675"/>
                <a:gridCol w="701675"/>
                <a:gridCol w="701675"/>
                <a:gridCol w="701675"/>
                <a:gridCol w="836613"/>
              </a:tblGrid>
              <a:tr h="90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字形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9725" name="Text Box 1245"/>
          <p:cNvSpPr txBox="1">
            <a:spLocks noChangeArrowheads="1"/>
          </p:cNvSpPr>
          <p:nvPr/>
        </p:nvSpPr>
        <p:spPr bwMode="auto">
          <a:xfrm>
            <a:off x="4800601" y="3248026"/>
            <a:ext cx="4608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993300"/>
                </a:solidFill>
              </a:rPr>
              <a:t>1         1	        1	     1	  1        1        0</a:t>
            </a:r>
          </a:p>
        </p:txBody>
      </p:sp>
      <p:sp>
        <p:nvSpPr>
          <p:cNvPr id="149727" name="Text Box 1247"/>
          <p:cNvSpPr txBox="1">
            <a:spLocks noChangeArrowheads="1"/>
          </p:cNvSpPr>
          <p:nvPr/>
        </p:nvSpPr>
        <p:spPr bwMode="auto">
          <a:xfrm>
            <a:off x="4800601" y="3608388"/>
            <a:ext cx="43829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993300"/>
                </a:solidFill>
              </a:rPr>
              <a:t>0         1	        1	     0	  0        0        0</a:t>
            </a:r>
          </a:p>
        </p:txBody>
      </p:sp>
      <p:sp>
        <p:nvSpPr>
          <p:cNvPr id="149729" name="Text Box 1249"/>
          <p:cNvSpPr txBox="1">
            <a:spLocks noChangeArrowheads="1"/>
          </p:cNvSpPr>
          <p:nvPr/>
        </p:nvSpPr>
        <p:spPr bwMode="auto">
          <a:xfrm>
            <a:off x="4800601" y="4005263"/>
            <a:ext cx="43829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993300"/>
                </a:solidFill>
              </a:rPr>
              <a:t>1         1	        0	     1 	  1        0        1</a:t>
            </a:r>
          </a:p>
        </p:txBody>
      </p:sp>
      <p:sp>
        <p:nvSpPr>
          <p:cNvPr id="149731" name="Text Box 1251"/>
          <p:cNvSpPr txBox="1">
            <a:spLocks noChangeArrowheads="1"/>
          </p:cNvSpPr>
          <p:nvPr/>
        </p:nvSpPr>
        <p:spPr bwMode="auto">
          <a:xfrm>
            <a:off x="4800601" y="4327525"/>
            <a:ext cx="43829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993300"/>
                </a:solidFill>
              </a:rPr>
              <a:t>1         1	        1	     1	  0        0        1</a:t>
            </a:r>
          </a:p>
        </p:txBody>
      </p:sp>
      <p:sp>
        <p:nvSpPr>
          <p:cNvPr id="149732" name="Text Box 1252"/>
          <p:cNvSpPr txBox="1">
            <a:spLocks noChangeArrowheads="1"/>
          </p:cNvSpPr>
          <p:nvPr/>
        </p:nvSpPr>
        <p:spPr bwMode="auto">
          <a:xfrm>
            <a:off x="4800601" y="4724400"/>
            <a:ext cx="43829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993300"/>
                </a:solidFill>
              </a:rPr>
              <a:t>0         1	        1	     0	  0        1        1</a:t>
            </a:r>
          </a:p>
        </p:txBody>
      </p:sp>
      <p:sp>
        <p:nvSpPr>
          <p:cNvPr id="149733" name="Text Box 1253"/>
          <p:cNvSpPr txBox="1">
            <a:spLocks noChangeArrowheads="1"/>
          </p:cNvSpPr>
          <p:nvPr/>
        </p:nvSpPr>
        <p:spPr bwMode="auto">
          <a:xfrm>
            <a:off x="4800601" y="5084763"/>
            <a:ext cx="43829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993300"/>
                </a:solidFill>
              </a:rPr>
              <a:t>1         0	        1	     1	  0        1        1</a:t>
            </a:r>
          </a:p>
        </p:txBody>
      </p:sp>
      <p:sp>
        <p:nvSpPr>
          <p:cNvPr id="149735" name="Text Box 1255"/>
          <p:cNvSpPr txBox="1">
            <a:spLocks noChangeArrowheads="1"/>
          </p:cNvSpPr>
          <p:nvPr/>
        </p:nvSpPr>
        <p:spPr bwMode="auto">
          <a:xfrm>
            <a:off x="4800601" y="5408613"/>
            <a:ext cx="43829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993300"/>
                </a:solidFill>
              </a:rPr>
              <a:t>0         0	        1	     1	  1        1        1</a:t>
            </a:r>
          </a:p>
        </p:txBody>
      </p:sp>
      <p:sp>
        <p:nvSpPr>
          <p:cNvPr id="149736" name="Text Box 1256"/>
          <p:cNvSpPr txBox="1">
            <a:spLocks noChangeArrowheads="1"/>
          </p:cNvSpPr>
          <p:nvPr/>
        </p:nvSpPr>
        <p:spPr bwMode="auto">
          <a:xfrm>
            <a:off x="4800601" y="5768975"/>
            <a:ext cx="43829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993300"/>
                </a:solidFill>
              </a:rPr>
              <a:t>1         1	        1	     0	  0        0        0</a:t>
            </a:r>
          </a:p>
        </p:txBody>
      </p:sp>
      <p:sp>
        <p:nvSpPr>
          <p:cNvPr id="149737" name="Text Box 1257"/>
          <p:cNvSpPr txBox="1">
            <a:spLocks noChangeArrowheads="1"/>
          </p:cNvSpPr>
          <p:nvPr/>
        </p:nvSpPr>
        <p:spPr bwMode="auto">
          <a:xfrm>
            <a:off x="4800601" y="6127750"/>
            <a:ext cx="43829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993300"/>
                </a:solidFill>
              </a:rPr>
              <a:t>1         1	        1	     1	  1        1        1</a:t>
            </a:r>
          </a:p>
        </p:txBody>
      </p:sp>
      <p:sp>
        <p:nvSpPr>
          <p:cNvPr id="149738" name="Text Box 1258"/>
          <p:cNvSpPr txBox="1">
            <a:spLocks noChangeArrowheads="1"/>
          </p:cNvSpPr>
          <p:nvPr/>
        </p:nvSpPr>
        <p:spPr bwMode="auto">
          <a:xfrm>
            <a:off x="4821239" y="6524625"/>
            <a:ext cx="43829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993300"/>
                </a:solidFill>
              </a:rPr>
              <a:t>1         1	        1	     0	  0        1        1</a:t>
            </a:r>
          </a:p>
        </p:txBody>
      </p:sp>
      <p:sp>
        <p:nvSpPr>
          <p:cNvPr id="149739" name="Text Box 1259"/>
          <p:cNvSpPr txBox="1">
            <a:spLocks noChangeArrowheads="1"/>
          </p:cNvSpPr>
          <p:nvPr/>
        </p:nvSpPr>
        <p:spPr bwMode="auto">
          <a:xfrm>
            <a:off x="2782888" y="2060575"/>
            <a:ext cx="1371600" cy="528638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0033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真值表</a:t>
            </a:r>
          </a:p>
        </p:txBody>
      </p:sp>
      <p:sp>
        <p:nvSpPr>
          <p:cNvPr id="149740" name="Text Box 1260"/>
          <p:cNvSpPr txBox="1">
            <a:spLocks noChangeArrowheads="1"/>
          </p:cNvSpPr>
          <p:nvPr/>
        </p:nvSpPr>
        <p:spPr bwMode="auto">
          <a:xfrm>
            <a:off x="1992313" y="687389"/>
            <a:ext cx="2735262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驱动共阴极数码显示器的显示译码器</a:t>
            </a:r>
          </a:p>
        </p:txBody>
      </p:sp>
    </p:spTree>
    <p:extLst>
      <p:ext uri="{BB962C8B-B14F-4D97-AF65-F5344CB8AC3E}">
        <p14:creationId xmlns:p14="http://schemas.microsoft.com/office/powerpoint/2010/main" val="59407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4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48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4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9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9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14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14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4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4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148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14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4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4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6" dur="500"/>
                                        <p:tgtEl>
                                          <p:spTgt spid="14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0" dur="500"/>
                                        <p:tgtEl>
                                          <p:spTgt spid="14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4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14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4" dur="500"/>
                                        <p:tgtEl>
                                          <p:spTgt spid="14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8" dur="500"/>
                                        <p:tgtEl>
                                          <p:spTgt spid="14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4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14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2" dur="500"/>
                                        <p:tgtEl>
                                          <p:spTgt spid="14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6" dur="500"/>
                                        <p:tgtEl>
                                          <p:spTgt spid="14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4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14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0" dur="500"/>
                                        <p:tgtEl>
                                          <p:spTgt spid="14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4" dur="500"/>
                                        <p:tgtEl>
                                          <p:spTgt spid="14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14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1000"/>
                                        <p:tgtEl>
                                          <p:spTgt spid="14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8" dur="500"/>
                                        <p:tgtEl>
                                          <p:spTgt spid="148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2" dur="500"/>
                                        <p:tgtEl>
                                          <p:spTgt spid="14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14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1000"/>
                                        <p:tgtEl>
                                          <p:spTgt spid="14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6" dur="500"/>
                                        <p:tgtEl>
                                          <p:spTgt spid="14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0" dur="500"/>
                                        <p:tgtEl>
                                          <p:spTgt spid="14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14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1000"/>
                                        <p:tgtEl>
                                          <p:spTgt spid="14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4" dur="500"/>
                                        <p:tgtEl>
                                          <p:spTgt spid="14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8" dur="500"/>
                                        <p:tgtEl>
                                          <p:spTgt spid="14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14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1000"/>
                                        <p:tgtEl>
                                          <p:spTgt spid="14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613" grpId="0" animBg="1" autoUpdateAnimBg="0"/>
      <p:bldP spid="148640" grpId="0" animBg="1" autoUpdateAnimBg="0"/>
      <p:bldP spid="148641" grpId="0" animBg="1" autoUpdateAnimBg="0"/>
      <p:bldP spid="148685" grpId="0" animBg="1" autoUpdateAnimBg="0"/>
      <p:bldP spid="148686" grpId="0" animBg="1" autoUpdateAnimBg="0"/>
      <p:bldP spid="148687" grpId="0" animBg="1" autoUpdateAnimBg="0"/>
      <p:bldP spid="148688" grpId="0" animBg="1" autoUpdateAnimBg="0"/>
      <p:bldP spid="148689" grpId="0" animBg="1" autoUpdateAnimBg="0"/>
      <p:bldP spid="148690" grpId="0" animBg="1" autoUpdateAnimBg="0"/>
      <p:bldP spid="148691" grpId="0" animBg="1" autoUpdateAnimBg="0"/>
      <p:bldP spid="149725" grpId="0"/>
      <p:bldP spid="149727" grpId="0"/>
      <p:bldP spid="149729" grpId="0"/>
      <p:bldP spid="149731" grpId="0"/>
      <p:bldP spid="149732" grpId="0"/>
      <p:bldP spid="149733" grpId="0"/>
      <p:bldP spid="149735" grpId="0"/>
      <p:bldP spid="149736" grpId="0"/>
      <p:bldP spid="149737" grpId="0"/>
      <p:bldP spid="149738" grpId="0"/>
      <p:bldP spid="149739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2160" y="330620"/>
            <a:ext cx="5884823" cy="5680135"/>
          </a:xfrm>
          <a:prstGeom prst="rect">
            <a:avLst/>
          </a:prstGeom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76531" y="762024"/>
            <a:ext cx="6752063" cy="481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517" y="724829"/>
            <a:ext cx="9608737" cy="541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3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199" y="966651"/>
            <a:ext cx="7134875" cy="4764841"/>
          </a:xfrm>
          <a:prstGeom prst="rect">
            <a:avLst/>
          </a:prstGeom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65950" y="1672046"/>
            <a:ext cx="3526902" cy="399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1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0753"/>
            <a:ext cx="11630269" cy="470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8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680224"/>
            <a:ext cx="5181600" cy="4561195"/>
          </a:xfrm>
          <a:prstGeom prst="rect">
            <a:avLst/>
          </a:prstGeom>
        </p:spPr>
      </p:pic>
      <p:pic>
        <p:nvPicPr>
          <p:cNvPr id="10" name="内容占位符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892098"/>
            <a:ext cx="5181600" cy="447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3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0722" y="635621"/>
            <a:ext cx="5819078" cy="5118284"/>
          </a:xfrm>
          <a:prstGeom prst="rect">
            <a:avLst/>
          </a:prstGeom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31366" y="635621"/>
            <a:ext cx="6300439" cy="554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4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70000" y="286603"/>
            <a:ext cx="5548340" cy="5890360"/>
          </a:xfrm>
          <a:prstGeom prst="rect">
            <a:avLst/>
          </a:prstGeom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78340" y="286603"/>
            <a:ext cx="6534754" cy="589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25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18400" y="885399"/>
            <a:ext cx="5181600" cy="4543488"/>
          </a:xfrm>
          <a:prstGeom prst="rect">
            <a:avLst/>
          </a:prstGeom>
        </p:spPr>
      </p:pic>
      <p:pic>
        <p:nvPicPr>
          <p:cNvPr id="9" name="内容占位符 8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19406" y="609600"/>
            <a:ext cx="6418982" cy="468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8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2663" y="791737"/>
            <a:ext cx="5897137" cy="4693225"/>
          </a:xfrm>
          <a:prstGeom prst="rect">
            <a:avLst/>
          </a:prstGeom>
        </p:spPr>
      </p:pic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137424"/>
            <a:ext cx="5181600" cy="422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3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15" y="494039"/>
            <a:ext cx="10515600" cy="560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1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200723"/>
            <a:ext cx="7847633" cy="5240838"/>
          </a:xfrm>
          <a:prstGeom prst="rect">
            <a:avLst/>
          </a:prstGeom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77291" y="1014761"/>
            <a:ext cx="6375841" cy="388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88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412653" y="-1342"/>
            <a:ext cx="6389708" cy="4332150"/>
          </a:xfrm>
          <a:prstGeom prst="rect">
            <a:avLst/>
          </a:prstGeom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77055" y="780586"/>
            <a:ext cx="6016931" cy="3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88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682" y="213789"/>
            <a:ext cx="8731405" cy="632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9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501805"/>
            <a:ext cx="5181600" cy="4938333"/>
          </a:xfrm>
          <a:prstGeom prst="rect">
            <a:avLst/>
          </a:prstGeom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18049" y="892099"/>
            <a:ext cx="6369204" cy="486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1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79" y="1952090"/>
            <a:ext cx="11071203" cy="291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2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27591" y="345689"/>
            <a:ext cx="6473517" cy="4756235"/>
          </a:xfrm>
          <a:prstGeom prst="rect">
            <a:avLst/>
          </a:prstGeom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66264" y="1982900"/>
            <a:ext cx="6554399" cy="197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5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134836"/>
            <a:ext cx="5181600" cy="4353371"/>
          </a:xfrm>
          <a:prstGeom prst="rect">
            <a:avLst/>
          </a:prstGeom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28800"/>
            <a:ext cx="5181600" cy="311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851631"/>
            <a:ext cx="7992836" cy="49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199" y="999779"/>
            <a:ext cx="5546271" cy="4537477"/>
          </a:xfrm>
          <a:prstGeom prst="rect">
            <a:avLst/>
          </a:prstGeom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78396" y="661307"/>
            <a:ext cx="4369208" cy="551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8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501805"/>
            <a:ext cx="5181600" cy="5154981"/>
          </a:xfrm>
          <a:prstGeom prst="rect">
            <a:avLst/>
          </a:prstGeom>
        </p:spPr>
      </p:pic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516566"/>
            <a:ext cx="5181600" cy="414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15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22" y="78059"/>
            <a:ext cx="9746166" cy="665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1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702527"/>
            <a:ext cx="5181600" cy="4931847"/>
          </a:xfrm>
          <a:prstGeom prst="rect">
            <a:avLst/>
          </a:prstGeom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199" y="1115122"/>
            <a:ext cx="5698131" cy="467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0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869796"/>
            <a:ext cx="6019800" cy="4592754"/>
          </a:xfrm>
          <a:prstGeom prst="rect">
            <a:avLst/>
          </a:prstGeom>
        </p:spPr>
      </p:pic>
      <p:pic>
        <p:nvPicPr>
          <p:cNvPr id="11" name="内容占位符 10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0" y="657179"/>
            <a:ext cx="6471920" cy="466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2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892098"/>
            <a:ext cx="5181600" cy="3889130"/>
          </a:xfrm>
          <a:prstGeom prst="rect">
            <a:avLst/>
          </a:prstGeom>
        </p:spPr>
      </p:pic>
      <p:pic>
        <p:nvPicPr>
          <p:cNvPr id="8" name="内容占位符 7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-163286" y="761470"/>
            <a:ext cx="7228114" cy="48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4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78" y="1683834"/>
            <a:ext cx="11816500" cy="355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8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625" y="123853"/>
            <a:ext cx="9575514" cy="649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0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199" y="1215483"/>
            <a:ext cx="5822921" cy="4772721"/>
          </a:xfrm>
          <a:prstGeom prst="rect">
            <a:avLst/>
          </a:prstGeom>
        </p:spPr>
      </p:pic>
      <p:pic>
        <p:nvPicPr>
          <p:cNvPr id="10" name="内容占位符 9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747133"/>
            <a:ext cx="5181600" cy="500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602166"/>
            <a:ext cx="7738946" cy="4371278"/>
          </a:xfrm>
          <a:prstGeom prst="rect">
            <a:avLst/>
          </a:prstGeom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490654"/>
            <a:ext cx="6019800" cy="574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3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75" y="869795"/>
            <a:ext cx="11225815" cy="506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7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86" y="435596"/>
            <a:ext cx="10386741" cy="584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5" y="-602165"/>
            <a:ext cx="11375483" cy="639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9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68" y="122663"/>
            <a:ext cx="11973932" cy="673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9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828800" y="630239"/>
            <a:ext cx="8540750" cy="18621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对溢出的处理方法：</a:t>
            </a:r>
          </a:p>
          <a:p>
            <a:pPr marL="457200" lvl="1" indent="0">
              <a:buNone/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当产生溢出时，如果和的位数可以扩展，即扩大了和的数值范围，则结果是正确的。</a:t>
            </a:r>
          </a:p>
        </p:txBody>
      </p:sp>
      <p:pic>
        <p:nvPicPr>
          <p:cNvPr id="218116" name="Picture 4" descr="2-4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2708276"/>
            <a:ext cx="7740650" cy="280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8117" name="Text Box 5"/>
          <p:cNvSpPr txBox="1">
            <a:spLocks noChangeArrowheads="1"/>
          </p:cNvSpPr>
          <p:nvPr/>
        </p:nvSpPr>
        <p:spPr bwMode="auto">
          <a:xfrm>
            <a:off x="1657351" y="2852738"/>
            <a:ext cx="550863" cy="1382712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</a:rPr>
              <a:t>逻</a:t>
            </a:r>
          </a:p>
          <a:p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</a:rPr>
              <a:t>辑</a:t>
            </a:r>
          </a:p>
          <a:p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</a:rPr>
              <a:t>图</a:t>
            </a:r>
          </a:p>
        </p:txBody>
      </p:sp>
      <p:sp>
        <p:nvSpPr>
          <p:cNvPr id="218118" name="Text Box 6"/>
          <p:cNvSpPr txBox="1">
            <a:spLocks noChangeArrowheads="1"/>
          </p:cNvSpPr>
          <p:nvPr/>
        </p:nvSpPr>
        <p:spPr bwMode="auto">
          <a:xfrm>
            <a:off x="2495551" y="5949951"/>
            <a:ext cx="7127875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lang="en-US" altLang="zh-CN" sz="2800" b="1"/>
              <a:t>1010+1001=</a:t>
            </a:r>
            <a:r>
              <a:rPr lang="en-US" altLang="zh-CN" sz="2800" b="1">
                <a:solidFill>
                  <a:srgbClr val="FF0066"/>
                </a:solidFill>
              </a:rPr>
              <a:t>1 0011</a:t>
            </a:r>
            <a:r>
              <a:rPr lang="en-US" altLang="zh-CN" sz="2800" b="1"/>
              <a:t>	</a:t>
            </a:r>
            <a:r>
              <a:rPr lang="zh-CN" altLang="en-US" sz="2800" b="1"/>
              <a:t>即 </a:t>
            </a:r>
            <a:r>
              <a:rPr lang="en-US" altLang="zh-CN" sz="2800" b="1"/>
              <a:t>- 6 - 7 = -13</a:t>
            </a:r>
            <a:endParaRPr lang="en-US" altLang="zh-CN" sz="2800"/>
          </a:p>
        </p:txBody>
      </p:sp>
      <p:sp>
        <p:nvSpPr>
          <p:cNvPr id="218119" name="Text Box 7"/>
          <p:cNvSpPr txBox="1">
            <a:spLocks noChangeArrowheads="1"/>
          </p:cNvSpPr>
          <p:nvPr/>
        </p:nvSpPr>
        <p:spPr bwMode="auto">
          <a:xfrm>
            <a:off x="4151313" y="2149476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218120" name="Text Box 8"/>
          <p:cNvSpPr txBox="1">
            <a:spLocks noChangeArrowheads="1"/>
          </p:cNvSpPr>
          <p:nvPr/>
        </p:nvSpPr>
        <p:spPr bwMode="auto">
          <a:xfrm>
            <a:off x="5591176" y="2133601"/>
            <a:ext cx="3603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218121" name="Text Box 9"/>
          <p:cNvSpPr txBox="1">
            <a:spLocks noChangeArrowheads="1"/>
          </p:cNvSpPr>
          <p:nvPr/>
        </p:nvSpPr>
        <p:spPr bwMode="auto">
          <a:xfrm>
            <a:off x="7032626" y="2149476"/>
            <a:ext cx="3603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218122" name="Text Box 10"/>
          <p:cNvSpPr txBox="1">
            <a:spLocks noChangeArrowheads="1"/>
          </p:cNvSpPr>
          <p:nvPr/>
        </p:nvSpPr>
        <p:spPr bwMode="auto">
          <a:xfrm>
            <a:off x="8472488" y="2133601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218123" name="Text Box 11"/>
          <p:cNvSpPr txBox="1">
            <a:spLocks noChangeArrowheads="1"/>
          </p:cNvSpPr>
          <p:nvPr/>
        </p:nvSpPr>
        <p:spPr bwMode="auto">
          <a:xfrm>
            <a:off x="4654551" y="2149476"/>
            <a:ext cx="3603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218124" name="Text Box 12"/>
          <p:cNvSpPr txBox="1">
            <a:spLocks noChangeArrowheads="1"/>
          </p:cNvSpPr>
          <p:nvPr/>
        </p:nvSpPr>
        <p:spPr bwMode="auto">
          <a:xfrm>
            <a:off x="6094413" y="2133601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7535863" y="2149476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218126" name="Text Box 14"/>
          <p:cNvSpPr txBox="1">
            <a:spLocks noChangeArrowheads="1"/>
          </p:cNvSpPr>
          <p:nvPr/>
        </p:nvSpPr>
        <p:spPr bwMode="auto">
          <a:xfrm>
            <a:off x="8975726" y="2133601"/>
            <a:ext cx="3603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218127" name="Text Box 15"/>
          <p:cNvSpPr txBox="1">
            <a:spLocks noChangeArrowheads="1"/>
          </p:cNvSpPr>
          <p:nvPr/>
        </p:nvSpPr>
        <p:spPr bwMode="auto">
          <a:xfrm>
            <a:off x="4367213" y="4884739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218128" name="Text Box 16"/>
          <p:cNvSpPr txBox="1">
            <a:spLocks noChangeArrowheads="1"/>
          </p:cNvSpPr>
          <p:nvPr/>
        </p:nvSpPr>
        <p:spPr bwMode="auto">
          <a:xfrm>
            <a:off x="5807076" y="4868864"/>
            <a:ext cx="3603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218129" name="Text Box 17"/>
          <p:cNvSpPr txBox="1">
            <a:spLocks noChangeArrowheads="1"/>
          </p:cNvSpPr>
          <p:nvPr/>
        </p:nvSpPr>
        <p:spPr bwMode="auto">
          <a:xfrm>
            <a:off x="7248526" y="4884739"/>
            <a:ext cx="3603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218130" name="Text Box 18"/>
          <p:cNvSpPr txBox="1">
            <a:spLocks noChangeArrowheads="1"/>
          </p:cNvSpPr>
          <p:nvPr/>
        </p:nvSpPr>
        <p:spPr bwMode="auto">
          <a:xfrm>
            <a:off x="8688388" y="4868864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218131" name="Text Box 19"/>
          <p:cNvSpPr txBox="1">
            <a:spLocks noChangeArrowheads="1"/>
          </p:cNvSpPr>
          <p:nvPr/>
        </p:nvSpPr>
        <p:spPr bwMode="auto">
          <a:xfrm>
            <a:off x="3000376" y="2924176"/>
            <a:ext cx="3603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218132" name="Text Box 20"/>
          <p:cNvSpPr txBox="1">
            <a:spLocks noChangeArrowheads="1"/>
          </p:cNvSpPr>
          <p:nvPr/>
        </p:nvSpPr>
        <p:spPr bwMode="auto">
          <a:xfrm>
            <a:off x="5087938" y="2924176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218133" name="Text Box 21"/>
          <p:cNvSpPr txBox="1">
            <a:spLocks noChangeArrowheads="1"/>
          </p:cNvSpPr>
          <p:nvPr/>
        </p:nvSpPr>
        <p:spPr bwMode="auto">
          <a:xfrm>
            <a:off x="2135188" y="4652964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218136" name="Text Box 24"/>
          <p:cNvSpPr txBox="1">
            <a:spLocks noChangeArrowheads="1"/>
          </p:cNvSpPr>
          <p:nvPr/>
        </p:nvSpPr>
        <p:spPr bwMode="auto">
          <a:xfrm>
            <a:off x="3071813" y="5229226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218137" name="Text Box 25"/>
          <p:cNvSpPr txBox="1">
            <a:spLocks noChangeArrowheads="1"/>
          </p:cNvSpPr>
          <p:nvPr/>
        </p:nvSpPr>
        <p:spPr bwMode="auto">
          <a:xfrm>
            <a:off x="4151313" y="2149476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1</a:t>
            </a:r>
          </a:p>
        </p:txBody>
      </p:sp>
      <p:sp>
        <p:nvSpPr>
          <p:cNvPr id="218138" name="Text Box 26"/>
          <p:cNvSpPr txBox="1">
            <a:spLocks noChangeArrowheads="1"/>
          </p:cNvSpPr>
          <p:nvPr/>
        </p:nvSpPr>
        <p:spPr bwMode="auto">
          <a:xfrm>
            <a:off x="5591176" y="2133601"/>
            <a:ext cx="3603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1</a:t>
            </a:r>
          </a:p>
        </p:txBody>
      </p:sp>
      <p:sp>
        <p:nvSpPr>
          <p:cNvPr id="218139" name="Text Box 27"/>
          <p:cNvSpPr txBox="1">
            <a:spLocks noChangeArrowheads="1"/>
          </p:cNvSpPr>
          <p:nvPr/>
        </p:nvSpPr>
        <p:spPr bwMode="auto">
          <a:xfrm>
            <a:off x="7032626" y="2149476"/>
            <a:ext cx="3603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0</a:t>
            </a:r>
          </a:p>
        </p:txBody>
      </p:sp>
      <p:sp>
        <p:nvSpPr>
          <p:cNvPr id="218140" name="Text Box 28"/>
          <p:cNvSpPr txBox="1">
            <a:spLocks noChangeArrowheads="1"/>
          </p:cNvSpPr>
          <p:nvPr/>
        </p:nvSpPr>
        <p:spPr bwMode="auto">
          <a:xfrm>
            <a:off x="8472488" y="2133601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0</a:t>
            </a:r>
          </a:p>
        </p:txBody>
      </p:sp>
      <p:sp>
        <p:nvSpPr>
          <p:cNvPr id="218141" name="Text Box 29"/>
          <p:cNvSpPr txBox="1">
            <a:spLocks noChangeArrowheads="1"/>
          </p:cNvSpPr>
          <p:nvPr/>
        </p:nvSpPr>
        <p:spPr bwMode="auto">
          <a:xfrm>
            <a:off x="4654551" y="2149476"/>
            <a:ext cx="3603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0</a:t>
            </a:r>
          </a:p>
        </p:txBody>
      </p:sp>
      <p:sp>
        <p:nvSpPr>
          <p:cNvPr id="218142" name="Text Box 30"/>
          <p:cNvSpPr txBox="1">
            <a:spLocks noChangeArrowheads="1"/>
          </p:cNvSpPr>
          <p:nvPr/>
        </p:nvSpPr>
        <p:spPr bwMode="auto">
          <a:xfrm>
            <a:off x="6094413" y="2133601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1</a:t>
            </a:r>
          </a:p>
        </p:txBody>
      </p:sp>
      <p:sp>
        <p:nvSpPr>
          <p:cNvPr id="218143" name="Text Box 31"/>
          <p:cNvSpPr txBox="1">
            <a:spLocks noChangeArrowheads="1"/>
          </p:cNvSpPr>
          <p:nvPr/>
        </p:nvSpPr>
        <p:spPr bwMode="auto">
          <a:xfrm>
            <a:off x="7535863" y="2149476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0</a:t>
            </a:r>
          </a:p>
        </p:txBody>
      </p:sp>
      <p:sp>
        <p:nvSpPr>
          <p:cNvPr id="218144" name="Text Box 32"/>
          <p:cNvSpPr txBox="1">
            <a:spLocks noChangeArrowheads="1"/>
          </p:cNvSpPr>
          <p:nvPr/>
        </p:nvSpPr>
        <p:spPr bwMode="auto">
          <a:xfrm>
            <a:off x="8975726" y="2133601"/>
            <a:ext cx="3603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1</a:t>
            </a:r>
          </a:p>
        </p:txBody>
      </p:sp>
      <p:sp>
        <p:nvSpPr>
          <p:cNvPr id="218145" name="Text Box 33"/>
          <p:cNvSpPr txBox="1">
            <a:spLocks noChangeArrowheads="1"/>
          </p:cNvSpPr>
          <p:nvPr/>
        </p:nvSpPr>
        <p:spPr bwMode="auto">
          <a:xfrm>
            <a:off x="4367213" y="4884739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0</a:t>
            </a:r>
          </a:p>
        </p:txBody>
      </p:sp>
      <p:sp>
        <p:nvSpPr>
          <p:cNvPr id="218146" name="Text Box 34"/>
          <p:cNvSpPr txBox="1">
            <a:spLocks noChangeArrowheads="1"/>
          </p:cNvSpPr>
          <p:nvPr/>
        </p:nvSpPr>
        <p:spPr bwMode="auto">
          <a:xfrm>
            <a:off x="5807076" y="4868864"/>
            <a:ext cx="3603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0</a:t>
            </a:r>
          </a:p>
        </p:txBody>
      </p:sp>
      <p:sp>
        <p:nvSpPr>
          <p:cNvPr id="218147" name="Text Box 35"/>
          <p:cNvSpPr txBox="1">
            <a:spLocks noChangeArrowheads="1"/>
          </p:cNvSpPr>
          <p:nvPr/>
        </p:nvSpPr>
        <p:spPr bwMode="auto">
          <a:xfrm>
            <a:off x="7248526" y="4884739"/>
            <a:ext cx="3603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0</a:t>
            </a:r>
          </a:p>
        </p:txBody>
      </p:sp>
      <p:sp>
        <p:nvSpPr>
          <p:cNvPr id="218148" name="Text Box 36"/>
          <p:cNvSpPr txBox="1">
            <a:spLocks noChangeArrowheads="1"/>
          </p:cNvSpPr>
          <p:nvPr/>
        </p:nvSpPr>
        <p:spPr bwMode="auto">
          <a:xfrm>
            <a:off x="8688388" y="4868864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1</a:t>
            </a:r>
          </a:p>
        </p:txBody>
      </p:sp>
      <p:sp>
        <p:nvSpPr>
          <p:cNvPr id="218149" name="Text Box 37"/>
          <p:cNvSpPr txBox="1">
            <a:spLocks noChangeArrowheads="1"/>
          </p:cNvSpPr>
          <p:nvPr/>
        </p:nvSpPr>
        <p:spPr bwMode="auto">
          <a:xfrm>
            <a:off x="3000376" y="2924176"/>
            <a:ext cx="3603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1</a:t>
            </a:r>
          </a:p>
        </p:txBody>
      </p:sp>
      <p:sp>
        <p:nvSpPr>
          <p:cNvPr id="218150" name="Text Box 38"/>
          <p:cNvSpPr txBox="1">
            <a:spLocks noChangeArrowheads="1"/>
          </p:cNvSpPr>
          <p:nvPr/>
        </p:nvSpPr>
        <p:spPr bwMode="auto">
          <a:xfrm>
            <a:off x="5087938" y="2924176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1</a:t>
            </a:r>
          </a:p>
        </p:txBody>
      </p:sp>
      <p:sp>
        <p:nvSpPr>
          <p:cNvPr id="218151" name="Text Box 39"/>
          <p:cNvSpPr txBox="1">
            <a:spLocks noChangeArrowheads="1"/>
          </p:cNvSpPr>
          <p:nvPr/>
        </p:nvSpPr>
        <p:spPr bwMode="auto">
          <a:xfrm>
            <a:off x="2135188" y="4652964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0</a:t>
            </a:r>
          </a:p>
        </p:txBody>
      </p:sp>
      <p:sp>
        <p:nvSpPr>
          <p:cNvPr id="218152" name="Text Box 40"/>
          <p:cNvSpPr txBox="1">
            <a:spLocks noChangeArrowheads="1"/>
          </p:cNvSpPr>
          <p:nvPr/>
        </p:nvSpPr>
        <p:spPr bwMode="auto">
          <a:xfrm>
            <a:off x="3071813" y="5229226"/>
            <a:ext cx="360362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0</a:t>
            </a:r>
          </a:p>
        </p:txBody>
      </p:sp>
      <p:sp>
        <p:nvSpPr>
          <p:cNvPr id="218154" name="Text Box 42"/>
          <p:cNvSpPr txBox="1">
            <a:spLocks noChangeArrowheads="1"/>
          </p:cNvSpPr>
          <p:nvPr/>
        </p:nvSpPr>
        <p:spPr bwMode="auto">
          <a:xfrm>
            <a:off x="2495551" y="5949951"/>
            <a:ext cx="7127875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lang="en-US" altLang="zh-CN" sz="2800" b="1"/>
              <a:t>1100+0101=</a:t>
            </a:r>
            <a:r>
              <a:rPr lang="en-US" altLang="zh-CN" sz="2800" b="1">
                <a:solidFill>
                  <a:srgbClr val="FF0066"/>
                </a:solidFill>
              </a:rPr>
              <a:t>0 0001</a:t>
            </a:r>
            <a:r>
              <a:rPr lang="en-US" altLang="zh-CN" sz="2800" b="1"/>
              <a:t>	</a:t>
            </a:r>
            <a:r>
              <a:rPr lang="zh-CN" altLang="en-US" sz="2800" b="1"/>
              <a:t>即 </a:t>
            </a:r>
            <a:r>
              <a:rPr lang="en-US" altLang="zh-CN" sz="2800" b="1"/>
              <a:t>- 4 + 5 = 1</a:t>
            </a:r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9588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8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8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18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8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8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8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18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21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218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218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21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218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21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21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21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21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1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1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1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1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1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1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1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1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1000"/>
                                        <p:tgtEl>
                                          <p:spTgt spid="21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1000"/>
                                        <p:tgtEl>
                                          <p:spTgt spid="21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1000"/>
                                        <p:tgtEl>
                                          <p:spTgt spid="21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20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1000"/>
                                        <p:tgtEl>
                                          <p:spTgt spid="21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1000"/>
                                        <p:tgtEl>
                                          <p:spTgt spid="21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28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1000"/>
                                        <p:tgtEl>
                                          <p:spTgt spid="21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1000"/>
                                        <p:tgtEl>
                                          <p:spTgt spid="21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1000"/>
                                        <p:tgtEl>
                                          <p:spTgt spid="21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1000"/>
                                        <p:tgtEl>
                                          <p:spTgt spid="21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7" grpId="0" animBg="1" autoUpdateAnimBg="0"/>
      <p:bldP spid="218118" grpId="0" animBg="1"/>
      <p:bldP spid="218118" grpId="1" animBg="1"/>
      <p:bldP spid="218119" grpId="0" animBg="1"/>
      <p:bldP spid="218120" grpId="0" animBg="1"/>
      <p:bldP spid="218121" grpId="0" animBg="1"/>
      <p:bldP spid="218122" grpId="0" animBg="1"/>
      <p:bldP spid="218123" grpId="0" animBg="1"/>
      <p:bldP spid="218124" grpId="0" animBg="1"/>
      <p:bldP spid="218125" grpId="0" animBg="1"/>
      <p:bldP spid="218126" grpId="0" animBg="1"/>
      <p:bldP spid="218127" grpId="0" animBg="1"/>
      <p:bldP spid="218128" grpId="0" animBg="1"/>
      <p:bldP spid="218129" grpId="0" animBg="1"/>
      <p:bldP spid="218130" grpId="0" animBg="1"/>
      <p:bldP spid="218131" grpId="0" animBg="1"/>
      <p:bldP spid="218132" grpId="0" animBg="1"/>
      <p:bldP spid="218133" grpId="0" animBg="1"/>
      <p:bldP spid="218136" grpId="0" animBg="1"/>
      <p:bldP spid="218137" grpId="0" animBg="1"/>
      <p:bldP spid="218138" grpId="0" animBg="1"/>
      <p:bldP spid="218139" grpId="0" animBg="1"/>
      <p:bldP spid="218140" grpId="0" animBg="1"/>
      <p:bldP spid="218141" grpId="0" animBg="1"/>
      <p:bldP spid="218142" grpId="0" animBg="1"/>
      <p:bldP spid="218143" grpId="0" animBg="1"/>
      <p:bldP spid="218144" grpId="0" animBg="1"/>
      <p:bldP spid="218145" grpId="0" animBg="1"/>
      <p:bldP spid="218146" grpId="0" animBg="1"/>
      <p:bldP spid="218147" grpId="0" animBg="1"/>
      <p:bldP spid="218148" grpId="0" animBg="1"/>
      <p:bldP spid="218149" grpId="0" animBg="1"/>
      <p:bldP spid="218150" grpId="0" animBg="1"/>
      <p:bldP spid="218151" grpId="0" animBg="1"/>
      <p:bldP spid="218152" grpId="0" animBg="1"/>
      <p:bldP spid="21815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0361" y="501805"/>
            <a:ext cx="5919439" cy="5863426"/>
          </a:xfrm>
          <a:prstGeom prst="rect">
            <a:avLst/>
          </a:prstGeom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98595" y="323386"/>
            <a:ext cx="5720976" cy="649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8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716" y="120018"/>
            <a:ext cx="8854069" cy="603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8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99" y="1494264"/>
            <a:ext cx="11520161" cy="346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4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838200" y="709684"/>
            <a:ext cx="10515600" cy="5467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分析</a:t>
            </a:r>
            <a:r>
              <a:rPr lang="zh-CN" altLang="en-US" sz="3600" dirty="0">
                <a:latin typeface="华文仿宋" panose="02010600040101010101" pitchFamily="2" charset="-122"/>
                <a:ea typeface="华文仿宋" panose="02010600040101010101" pitchFamily="2" charset="-122"/>
              </a:rPr>
              <a:t>方法</a:t>
            </a:r>
          </a:p>
          <a:p>
            <a:pPr lvl="1"/>
            <a:r>
              <a:rPr lang="en-US" altLang="zh-CN" sz="3600" dirty="0">
                <a:latin typeface="华文仿宋" panose="02010600040101010101" pitchFamily="2" charset="-122"/>
                <a:ea typeface="华文仿宋" panose="02010600040101010101" pitchFamily="2" charset="-122"/>
              </a:rPr>
              <a:t>(1) </a:t>
            </a:r>
            <a:r>
              <a:rPr lang="zh-CN" altLang="en-US" sz="3600" dirty="0">
                <a:latin typeface="华文仿宋" panose="02010600040101010101" pitchFamily="2" charset="-122"/>
                <a:ea typeface="华文仿宋" panose="02010600040101010101" pitchFamily="2" charset="-122"/>
              </a:rPr>
              <a:t>根据电路逻辑图，写出逻辑表达式。</a:t>
            </a:r>
          </a:p>
          <a:p>
            <a:pPr lvl="1"/>
            <a:r>
              <a:rPr lang="en-US" altLang="zh-CN" sz="3600" dirty="0">
                <a:latin typeface="华文仿宋" panose="02010600040101010101" pitchFamily="2" charset="-122"/>
                <a:ea typeface="华文仿宋" panose="02010600040101010101" pitchFamily="2" charset="-122"/>
              </a:rPr>
              <a:t>(2) </a:t>
            </a:r>
            <a:r>
              <a:rPr lang="zh-CN" altLang="en-US" sz="3600" dirty="0">
                <a:latin typeface="华文仿宋" panose="02010600040101010101" pitchFamily="2" charset="-122"/>
                <a:ea typeface="华文仿宋" panose="02010600040101010101" pitchFamily="2" charset="-122"/>
              </a:rPr>
              <a:t>进行表达式的变换及化简。</a:t>
            </a:r>
          </a:p>
          <a:p>
            <a:pPr lvl="1"/>
            <a:r>
              <a:rPr lang="en-US" altLang="zh-CN" sz="3600" dirty="0">
                <a:latin typeface="华文仿宋" panose="02010600040101010101" pitchFamily="2" charset="-122"/>
                <a:ea typeface="华文仿宋" panose="02010600040101010101" pitchFamily="2" charset="-122"/>
              </a:rPr>
              <a:t>(3) </a:t>
            </a:r>
            <a:r>
              <a:rPr lang="zh-CN" altLang="en-US" sz="3600" dirty="0">
                <a:latin typeface="华文仿宋" panose="02010600040101010101" pitchFamily="2" charset="-122"/>
                <a:ea typeface="华文仿宋" panose="02010600040101010101" pitchFamily="2" charset="-122"/>
              </a:rPr>
              <a:t>根据表达式列出真值表。</a:t>
            </a:r>
          </a:p>
          <a:p>
            <a:pPr lvl="1"/>
            <a:r>
              <a:rPr lang="en-US" altLang="zh-CN" sz="3600" dirty="0">
                <a:latin typeface="华文仿宋" panose="02010600040101010101" pitchFamily="2" charset="-122"/>
                <a:ea typeface="华文仿宋" panose="02010600040101010101" pitchFamily="2" charset="-122"/>
              </a:rPr>
              <a:t>(4) </a:t>
            </a:r>
            <a:r>
              <a:rPr lang="zh-CN" altLang="en-US" sz="3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对给定电路的功能进行逻辑描述。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774825" y="4583114"/>
            <a:ext cx="1195388" cy="466725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逻辑图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3533776" y="4583114"/>
            <a:ext cx="1770063" cy="466725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逻辑表达式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5895976" y="4583114"/>
            <a:ext cx="847725" cy="466725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化简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7321550" y="4581526"/>
            <a:ext cx="1150938" cy="466725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真值表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8997951" y="4581526"/>
            <a:ext cx="1419225" cy="466725"/>
          </a:xfrm>
          <a:prstGeom prst="rect">
            <a:avLst/>
          </a:prstGeom>
          <a:solidFill>
            <a:srgbClr val="FFFFCC"/>
          </a:solidFill>
          <a:ln w="9525">
            <a:solidFill>
              <a:srgbClr val="99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说明功能</a:t>
            </a:r>
          </a:p>
        </p:txBody>
      </p:sp>
      <p:sp>
        <p:nvSpPr>
          <p:cNvPr id="24585" name="AutoShape 9"/>
          <p:cNvSpPr>
            <a:spLocks noChangeArrowheads="1"/>
          </p:cNvSpPr>
          <p:nvPr/>
        </p:nvSpPr>
        <p:spPr bwMode="auto">
          <a:xfrm>
            <a:off x="3044825" y="4745039"/>
            <a:ext cx="387350" cy="141287"/>
          </a:xfrm>
          <a:prstGeom prst="notchedRightArrow">
            <a:avLst>
              <a:gd name="adj1" fmla="val 50000"/>
              <a:gd name="adj2" fmla="val 68540"/>
            </a:avLst>
          </a:prstGeom>
          <a:solidFill>
            <a:srgbClr val="FF0066"/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6" name="AutoShape 10"/>
          <p:cNvSpPr>
            <a:spLocks noChangeArrowheads="1"/>
          </p:cNvSpPr>
          <p:nvPr/>
        </p:nvSpPr>
        <p:spPr bwMode="auto">
          <a:xfrm>
            <a:off x="5349875" y="4745039"/>
            <a:ext cx="387350" cy="141287"/>
          </a:xfrm>
          <a:prstGeom prst="notchedRightArrow">
            <a:avLst>
              <a:gd name="adj1" fmla="val 50000"/>
              <a:gd name="adj2" fmla="val 68540"/>
            </a:avLst>
          </a:prstGeom>
          <a:solidFill>
            <a:srgbClr val="FF0066"/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7" name="AutoShape 11"/>
          <p:cNvSpPr>
            <a:spLocks noChangeArrowheads="1"/>
          </p:cNvSpPr>
          <p:nvPr/>
        </p:nvSpPr>
        <p:spPr bwMode="auto">
          <a:xfrm>
            <a:off x="6808788" y="4745039"/>
            <a:ext cx="387350" cy="141287"/>
          </a:xfrm>
          <a:prstGeom prst="notchedRightArrow">
            <a:avLst>
              <a:gd name="adj1" fmla="val 50000"/>
              <a:gd name="adj2" fmla="val 68540"/>
            </a:avLst>
          </a:prstGeom>
          <a:solidFill>
            <a:srgbClr val="FF0066"/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8" name="AutoShape 12"/>
          <p:cNvSpPr>
            <a:spLocks noChangeArrowheads="1"/>
          </p:cNvSpPr>
          <p:nvPr/>
        </p:nvSpPr>
        <p:spPr bwMode="auto">
          <a:xfrm>
            <a:off x="8547100" y="4745039"/>
            <a:ext cx="387350" cy="141287"/>
          </a:xfrm>
          <a:prstGeom prst="notchedRightArrow">
            <a:avLst>
              <a:gd name="adj1" fmla="val 50000"/>
              <a:gd name="adj2" fmla="val 68540"/>
            </a:avLst>
          </a:prstGeom>
          <a:solidFill>
            <a:srgbClr val="FF0066"/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69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nimBg="1" autoUpdateAnimBg="0"/>
      <p:bldP spid="24581" grpId="0" animBg="1" autoUpdateAnimBg="0"/>
      <p:bldP spid="24582" grpId="0" animBg="1" autoUpdateAnimBg="0"/>
      <p:bldP spid="24583" grpId="0" animBg="1" autoUpdateAnimBg="0"/>
      <p:bldP spid="24584" grpId="0" animBg="1" autoUpdateAnimBg="0"/>
      <p:bldP spid="24585" grpId="0" animBg="1"/>
      <p:bldP spid="24586" grpId="0" animBg="1"/>
      <p:bldP spid="24587" grpId="0" animBg="1"/>
      <p:bldP spid="2458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15" y="1382751"/>
            <a:ext cx="11180533" cy="420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7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7" y="1282390"/>
            <a:ext cx="11328815" cy="425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3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8" y="1182030"/>
            <a:ext cx="11911035" cy="343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1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355" y="95771"/>
            <a:ext cx="9277815" cy="662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8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508" y="436401"/>
            <a:ext cx="9712712" cy="628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1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650" y="323386"/>
            <a:ext cx="14964936" cy="544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8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15" y="524107"/>
            <a:ext cx="11024966" cy="579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9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09" y="903250"/>
            <a:ext cx="11738859" cy="515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23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52" y="-245327"/>
            <a:ext cx="10971147" cy="617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1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44" y="568712"/>
            <a:ext cx="10229384" cy="575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6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25" y="472611"/>
            <a:ext cx="11816867" cy="607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41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33" y="334538"/>
            <a:ext cx="10685343" cy="601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4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61" y="256477"/>
            <a:ext cx="10728711" cy="603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9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11" y="379140"/>
            <a:ext cx="11673431" cy="616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9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524000" y="549275"/>
            <a:ext cx="8540750" cy="6477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画</a:t>
            </a:r>
            <a:r>
              <a:rPr lang="zh-CN" altLang="en-US" dirty="0"/>
              <a:t>出函数波形图。 </a:t>
            </a:r>
          </a:p>
        </p:txBody>
      </p:sp>
      <p:sp>
        <p:nvSpPr>
          <p:cNvPr id="310277" name="Rectangle 5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0276" name="Object 4"/>
          <p:cNvGraphicFramePr>
            <a:graphicFrameLocks noChangeAspect="1"/>
          </p:cNvGraphicFramePr>
          <p:nvPr/>
        </p:nvGraphicFramePr>
        <p:xfrm>
          <a:off x="5195889" y="430212"/>
          <a:ext cx="37084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公式" r:id="rId3" imgW="1422360" imgH="215640" progId="Equation.3">
                  <p:embed/>
                </p:oleObj>
              </mc:Choice>
              <mc:Fallback>
                <p:oleObj name="公式" r:id="rId3" imgW="14223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5889" y="430212"/>
                        <a:ext cx="3708400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0278" name="Picture 6" descr="2-6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44675"/>
            <a:ext cx="8675688" cy="278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0279" name="Rectangle 7"/>
          <p:cNvSpPr>
            <a:spLocks noChangeArrowheads="1"/>
          </p:cNvSpPr>
          <p:nvPr/>
        </p:nvSpPr>
        <p:spPr bwMode="auto">
          <a:xfrm>
            <a:off x="8759826" y="3933826"/>
            <a:ext cx="1584325" cy="1223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280" name="Rectangle 8"/>
          <p:cNvSpPr>
            <a:spLocks noChangeArrowheads="1"/>
          </p:cNvSpPr>
          <p:nvPr/>
        </p:nvSpPr>
        <p:spPr bwMode="auto">
          <a:xfrm>
            <a:off x="8256589" y="3933826"/>
            <a:ext cx="1584325" cy="1223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281" name="Rectangle 9"/>
          <p:cNvSpPr>
            <a:spLocks noChangeArrowheads="1"/>
          </p:cNvSpPr>
          <p:nvPr/>
        </p:nvSpPr>
        <p:spPr bwMode="auto">
          <a:xfrm>
            <a:off x="7319964" y="3933826"/>
            <a:ext cx="1584325" cy="1223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282" name="Rectangle 10"/>
          <p:cNvSpPr>
            <a:spLocks noChangeArrowheads="1"/>
          </p:cNvSpPr>
          <p:nvPr/>
        </p:nvSpPr>
        <p:spPr bwMode="auto">
          <a:xfrm>
            <a:off x="6816726" y="3933826"/>
            <a:ext cx="1584325" cy="1223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283" name="Rectangle 11"/>
          <p:cNvSpPr>
            <a:spLocks noChangeArrowheads="1"/>
          </p:cNvSpPr>
          <p:nvPr/>
        </p:nvSpPr>
        <p:spPr bwMode="auto">
          <a:xfrm>
            <a:off x="4943475" y="3933826"/>
            <a:ext cx="1944688" cy="1223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284" name="Rectangle 12"/>
          <p:cNvSpPr>
            <a:spLocks noChangeArrowheads="1"/>
          </p:cNvSpPr>
          <p:nvPr/>
        </p:nvSpPr>
        <p:spPr bwMode="auto">
          <a:xfrm>
            <a:off x="4008439" y="3933826"/>
            <a:ext cx="1584325" cy="1223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285" name="Rectangle 13"/>
          <p:cNvSpPr>
            <a:spLocks noChangeArrowheads="1"/>
          </p:cNvSpPr>
          <p:nvPr/>
        </p:nvSpPr>
        <p:spPr bwMode="auto">
          <a:xfrm>
            <a:off x="3071814" y="3933826"/>
            <a:ext cx="1584325" cy="1223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286" name="Rectangle 14"/>
          <p:cNvSpPr>
            <a:spLocks noChangeArrowheads="1"/>
          </p:cNvSpPr>
          <p:nvPr/>
        </p:nvSpPr>
        <p:spPr bwMode="auto">
          <a:xfrm>
            <a:off x="2063751" y="3933826"/>
            <a:ext cx="1584325" cy="1223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25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2000"/>
                                        <p:tgtEl>
                                          <p:spTgt spid="310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310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310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310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310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000"/>
                                        <p:tgtEl>
                                          <p:spTgt spid="310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2000"/>
                                        <p:tgtEl>
                                          <p:spTgt spid="310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2000"/>
                                        <p:tgtEl>
                                          <p:spTgt spid="310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9" grpId="0" animBg="1"/>
      <p:bldP spid="310280" grpId="0" animBg="1"/>
      <p:bldP spid="310281" grpId="0" animBg="1"/>
      <p:bldP spid="310282" grpId="0" animBg="1"/>
      <p:bldP spid="310283" grpId="0" animBg="1"/>
      <p:bldP spid="310284" grpId="0" animBg="1"/>
      <p:bldP spid="310285" grpId="0" animBg="1"/>
      <p:bldP spid="31028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8059" y="-157745"/>
            <a:ext cx="11574966" cy="651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0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0" y="1081669"/>
            <a:ext cx="11865330" cy="391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1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199" y="1672682"/>
            <a:ext cx="6493531" cy="4382429"/>
          </a:xfrm>
          <a:prstGeom prst="rect">
            <a:avLst/>
          </a:prstGeom>
        </p:spPr>
      </p:pic>
      <p:pic>
        <p:nvPicPr>
          <p:cNvPr id="9" name="内容占位符 8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271239"/>
            <a:ext cx="5181600" cy="417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0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81" y="163772"/>
            <a:ext cx="10345003" cy="657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3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753" y="665805"/>
            <a:ext cx="9092629" cy="542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7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398</Words>
  <Application>Microsoft Office PowerPoint</Application>
  <PresentationFormat>宽屏</PresentationFormat>
  <Paragraphs>274</Paragraphs>
  <Slides>76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5" baseType="lpstr">
      <vt:lpstr>华文仿宋</vt:lpstr>
      <vt:lpstr>隶书</vt:lpstr>
      <vt:lpstr>宋体</vt:lpstr>
      <vt:lpstr>Arial</vt:lpstr>
      <vt:lpstr>Calibri</vt:lpstr>
      <vt:lpstr>Calibri Light</vt:lpstr>
      <vt:lpstr>Times New Roman</vt:lpstr>
      <vt:lpstr>Office 主题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丁磊</dc:creator>
  <cp:lastModifiedBy>win</cp:lastModifiedBy>
  <cp:revision>29</cp:revision>
  <dcterms:created xsi:type="dcterms:W3CDTF">2017-09-07T12:20:31Z</dcterms:created>
  <dcterms:modified xsi:type="dcterms:W3CDTF">2020-10-11T08:10:10Z</dcterms:modified>
</cp:coreProperties>
</file>