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2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1F43-D263-49DE-AF7C-7F60E456FEC3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480D-62FE-4DE1-AAA7-92BEE5A4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4" y="140945"/>
            <a:ext cx="10625984" cy="58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62" y="1539088"/>
            <a:ext cx="6349475" cy="37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2" y="239744"/>
            <a:ext cx="10873273" cy="64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179109"/>
            <a:ext cx="11265031" cy="66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2" y="412862"/>
            <a:ext cx="11425287" cy="61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" y="539401"/>
            <a:ext cx="11753720" cy="58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4" y="697584"/>
            <a:ext cx="10830228" cy="54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2" y="443059"/>
            <a:ext cx="11680240" cy="60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7" y="433633"/>
            <a:ext cx="11637364" cy="5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4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6" y="270168"/>
            <a:ext cx="11510128" cy="65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8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7" y="395926"/>
            <a:ext cx="11717483" cy="59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4" y="753578"/>
            <a:ext cx="10572107" cy="51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8" y="161394"/>
            <a:ext cx="10171415" cy="62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9" y="616449"/>
            <a:ext cx="11356966" cy="57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5" y="842481"/>
            <a:ext cx="11001931" cy="53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0" y="1263536"/>
            <a:ext cx="11360271" cy="39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8" y="275236"/>
            <a:ext cx="10661779" cy="62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1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0" y="635122"/>
            <a:ext cx="10506269" cy="56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2" y="1188098"/>
            <a:ext cx="10919817" cy="47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0</Words>
  <Application>Microsoft Office PowerPoint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丁磊</dc:creator>
  <cp:lastModifiedBy>丁磊</cp:lastModifiedBy>
  <cp:revision>7</cp:revision>
  <dcterms:created xsi:type="dcterms:W3CDTF">2017-08-24T13:36:17Z</dcterms:created>
  <dcterms:modified xsi:type="dcterms:W3CDTF">2017-11-05T01:50:04Z</dcterms:modified>
</cp:coreProperties>
</file>