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6"/>
  </p:handoutMasterIdLst>
  <p:sldIdLst>
    <p:sldId id="274" r:id="rId3"/>
    <p:sldId id="256" r:id="rId4"/>
    <p:sldId id="282" r:id="rId6"/>
    <p:sldId id="257" r:id="rId7"/>
    <p:sldId id="283" r:id="rId8"/>
    <p:sldId id="265" r:id="rId9"/>
    <p:sldId id="268" r:id="rId10"/>
    <p:sldId id="270" r:id="rId11"/>
    <p:sldId id="279" r:id="rId12"/>
    <p:sldId id="284" r:id="rId13"/>
    <p:sldId id="285" r:id="rId14"/>
    <p:sldId id="286" r:id="rId15"/>
  </p:sldIdLst>
  <p:sldSz cx="17145000" cy="13335000"/>
  <p:notesSz cx="6858000" cy="9144000"/>
  <p:defaultTextStyle>
    <a:defPPr>
      <a:defRPr lang="en-US"/>
    </a:defPPr>
    <a:lvl1pPr marL="0" lvl="0" indent="0" algn="l" defTabSz="914400" rtl="0" eaLnBrk="1" fontAlgn="base" latinLnBrk="0" hangingPunct="1">
      <a:lnSpc>
        <a:spcPct val="100000"/>
      </a:lnSpc>
      <a:spcBef>
        <a:spcPct val="20000"/>
      </a:spcBef>
      <a:spcAft>
        <a:spcPct val="0"/>
      </a:spcAft>
      <a:buFont typeface="Arial" panose="020B0604020202020204" pitchFamily="34" charset="0"/>
      <a:buNone/>
      <a:defRPr sz="8000" b="1" i="0" u="none" kern="1200" baseline="0">
        <a:solidFill>
          <a:schemeClr val="accent2"/>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20000"/>
      </a:spcBef>
      <a:spcAft>
        <a:spcPct val="0"/>
      </a:spcAft>
      <a:buFont typeface="Arial" panose="020B0604020202020204" pitchFamily="34" charset="0"/>
      <a:buNone/>
      <a:defRPr sz="8000" b="1" i="0" u="none" kern="1200" baseline="0">
        <a:solidFill>
          <a:schemeClr val="accent2"/>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 typeface="Arial" panose="020B0604020202020204" pitchFamily="34" charset="0"/>
      <a:buNone/>
      <a:defRPr sz="8000" b="1" i="0" u="none" kern="1200" baseline="0">
        <a:solidFill>
          <a:schemeClr val="accent2"/>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 typeface="Arial" panose="020B0604020202020204" pitchFamily="34" charset="0"/>
      <a:buNone/>
      <a:defRPr sz="8000" b="1" i="0" u="none" kern="1200" baseline="0">
        <a:solidFill>
          <a:schemeClr val="accent2"/>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 typeface="Arial" panose="020B0604020202020204" pitchFamily="34" charset="0"/>
      <a:buNone/>
      <a:defRPr sz="8000" b="1" i="0" u="none" kern="1200" baseline="0">
        <a:solidFill>
          <a:schemeClr val="accent2"/>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20000"/>
      </a:spcBef>
      <a:spcAft>
        <a:spcPct val="0"/>
      </a:spcAft>
      <a:buFont typeface="Arial" panose="020B0604020202020204" pitchFamily="34" charset="0"/>
      <a:buNone/>
      <a:defRPr sz="8000" b="1" i="0" u="none" kern="1200" baseline="0">
        <a:solidFill>
          <a:schemeClr val="accent2"/>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20000"/>
      </a:spcBef>
      <a:spcAft>
        <a:spcPct val="0"/>
      </a:spcAft>
      <a:buFont typeface="Arial" panose="020B0604020202020204" pitchFamily="34" charset="0"/>
      <a:buNone/>
      <a:defRPr sz="8000" b="1" i="0" u="none" kern="1200" baseline="0">
        <a:solidFill>
          <a:schemeClr val="accent2"/>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20000"/>
      </a:spcBef>
      <a:spcAft>
        <a:spcPct val="0"/>
      </a:spcAft>
      <a:buFont typeface="Arial" panose="020B0604020202020204" pitchFamily="34" charset="0"/>
      <a:buNone/>
      <a:defRPr sz="8000" b="1" i="0" u="none" kern="1200" baseline="0">
        <a:solidFill>
          <a:schemeClr val="accent2"/>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20000"/>
      </a:spcBef>
      <a:spcAft>
        <a:spcPct val="0"/>
      </a:spcAft>
      <a:buFont typeface="Arial" panose="020B0604020202020204" pitchFamily="34" charset="0"/>
      <a:buNone/>
      <a:defRPr sz="8000" b="1" i="0" u="none" kern="1200" baseline="0">
        <a:solidFill>
          <a:schemeClr val="accent2"/>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4C27A9"/>
    <a:srgbClr val="2DAB87"/>
    <a:srgbClr val="04D46C"/>
    <a:srgbClr val="FFFF00"/>
    <a:srgbClr val="FF3300"/>
    <a:srgbClr val="B2B2B2"/>
    <a:srgbClr val="CC99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6"/>
    <p:restoredTop sz="94695"/>
  </p:normalViewPr>
  <p:slideViewPr>
    <p:cSldViewPr snapToObjects="1" showGuides="1">
      <p:cViewPr>
        <p:scale>
          <a:sx n="46" d="100"/>
          <a:sy n="46" d="100"/>
        </p:scale>
        <p:origin x="-1354" y="-58"/>
      </p:cViewPr>
      <p:guideLst>
        <p:guide orient="horz" pos="4200"/>
        <p:guide pos="540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6626" name="页眉占位符 26625"/>
          <p:cNvSpPr>
            <a:spLocks noGrp="1"/>
          </p:cNvSpPr>
          <p:nvPr>
            <p:ph type="hdr" sz="quarter"/>
          </p:nvPr>
        </p:nvSpPr>
        <p:spPr>
          <a:xfrm>
            <a:off x="0" y="0"/>
            <a:ext cx="2971800" cy="457200"/>
          </a:xfrm>
          <a:prstGeom prst="rect">
            <a:avLst/>
          </a:prstGeom>
          <a:noFill/>
          <a:ln w="9525">
            <a:noFill/>
          </a:ln>
        </p:spPr>
        <p:txBody>
          <a:bodyPr/>
          <a:lstStyle>
            <a:lvl1pPr>
              <a:defRPr sz="1200" b="0" noProof="1"/>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26627" name="日期占位符 26626"/>
          <p:cNvSpPr>
            <a:spLocks noGrp="1"/>
          </p:cNvSpPr>
          <p:nvPr>
            <p:ph type="dt" sz="quarter" idx="1"/>
          </p:nvPr>
        </p:nvSpPr>
        <p:spPr>
          <a:xfrm>
            <a:off x="3886200" y="0"/>
            <a:ext cx="2971800" cy="457200"/>
          </a:xfrm>
          <a:prstGeom prst="rect">
            <a:avLst/>
          </a:prstGeom>
          <a:noFill/>
          <a:ln w="9525">
            <a:noFill/>
          </a:ln>
        </p:spPr>
        <p:txBody>
          <a:bodyPr/>
          <a:lstStyle>
            <a:lvl1pPr algn="r">
              <a:defRPr sz="1200" b="0" noProof="1"/>
            </a:lvl1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26628" name="页脚占位符 26627"/>
          <p:cNvSpPr>
            <a:spLocks noGrp="1"/>
          </p:cNvSpPr>
          <p:nvPr>
            <p:ph type="ftr" sz="quarter" idx="2"/>
          </p:nvPr>
        </p:nvSpPr>
        <p:spPr>
          <a:xfrm>
            <a:off x="0" y="8686800"/>
            <a:ext cx="2971800" cy="457200"/>
          </a:xfrm>
          <a:prstGeom prst="rect">
            <a:avLst/>
          </a:prstGeom>
          <a:noFill/>
          <a:ln w="9525">
            <a:noFill/>
          </a:ln>
        </p:spPr>
        <p:txBody>
          <a:bodyPr anchor="b"/>
          <a:lstStyle>
            <a:lvl1pPr>
              <a:defRPr sz="1200" b="0" noProof="1"/>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26629" name="灯片编号占位符 26628"/>
          <p:cNvSpPr>
            <a:spLocks noGrp="1"/>
          </p:cNvSpPr>
          <p:nvPr>
            <p:ph type="sldNum" sz="quarter" idx="3"/>
          </p:nvPr>
        </p:nvSpPr>
        <p:spPr>
          <a:xfrm>
            <a:off x="3886200" y="8686800"/>
            <a:ext cx="2971800" cy="457200"/>
          </a:xfrm>
          <a:prstGeom prst="rect">
            <a:avLst/>
          </a:prstGeom>
          <a:noFill/>
          <a:ln w="9525">
            <a:noFill/>
          </a:ln>
        </p:spPr>
        <p:txBody>
          <a:bodyPr vert="horz" wrap="square" lIns="101592" tIns="50797" rIns="101592" bIns="50797" numCol="1" anchor="b" anchorCtr="0" compatLnSpc="1"/>
          <a:p>
            <a:pPr lvl="0" algn="r" eaLnBrk="1" hangingPunct="1">
              <a:buNone/>
            </a:pPr>
            <a:fld id="{9A0DB2DC-4C9A-4742-B13C-FB6460FD3503}" type="slidenum">
              <a:rPr lang="zh-CN" altLang="en-US" sz="1200" b="0" dirty="0"/>
            </a:fld>
            <a:endParaRPr lang="zh-CN" altLang="en-US" sz="1200" b="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2530" name="页眉占位符 22529"/>
          <p:cNvSpPr>
            <a:spLocks noGrp="1"/>
          </p:cNvSpPr>
          <p:nvPr>
            <p:ph type="hdr" sz="quarter"/>
          </p:nvPr>
        </p:nvSpPr>
        <p:spPr>
          <a:xfrm>
            <a:off x="0" y="0"/>
            <a:ext cx="2971800" cy="457200"/>
          </a:xfrm>
          <a:prstGeom prst="rect">
            <a:avLst/>
          </a:prstGeom>
          <a:noFill/>
          <a:ln w="9525">
            <a:noFill/>
          </a:ln>
        </p:spPr>
        <p:txBody>
          <a:bodyPr/>
          <a:lstStyle>
            <a:lvl1pPr>
              <a:defRPr sz="1200" b="0" noProof="1"/>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22531" name="日期占位符 22530"/>
          <p:cNvSpPr>
            <a:spLocks noGrp="1"/>
          </p:cNvSpPr>
          <p:nvPr>
            <p:ph type="dt" idx="1"/>
          </p:nvPr>
        </p:nvSpPr>
        <p:spPr>
          <a:xfrm>
            <a:off x="3886200" y="0"/>
            <a:ext cx="2971800" cy="457200"/>
          </a:xfrm>
          <a:prstGeom prst="rect">
            <a:avLst/>
          </a:prstGeom>
          <a:noFill/>
          <a:ln w="9525">
            <a:noFill/>
          </a:ln>
        </p:spPr>
        <p:txBody>
          <a:bodyPr/>
          <a:lstStyle>
            <a:lvl1pPr algn="r">
              <a:defRPr sz="1200" b="0" noProof="1"/>
            </a:lvl1pPr>
          </a:lstStyle>
          <a:p>
            <a:pPr marL="0" marR="0" lvl="0" indent="0" algn="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15364" name="幻灯片图像占位符 22531"/>
          <p:cNvSpPr>
            <a:spLocks noTextEdit="1"/>
          </p:cNvSpPr>
          <p:nvPr>
            <p:ph type="sldImg"/>
          </p:nvPr>
        </p:nvSpPr>
        <p:spPr>
          <a:xfrm>
            <a:off x="1223963" y="685800"/>
            <a:ext cx="4410075" cy="3429000"/>
          </a:xfrm>
          <a:prstGeom prst="rect">
            <a:avLst/>
          </a:prstGeom>
          <a:noFill/>
          <a:ln w="9525" cap="flat" cmpd="sng">
            <a:solidFill>
              <a:srgbClr val="000000"/>
            </a:solidFill>
            <a:prstDash val="solid"/>
            <a:miter/>
            <a:headEnd type="none" w="med" len="med"/>
            <a:tailEnd type="none" w="med" len="med"/>
          </a:ln>
        </p:spPr>
      </p:sp>
      <p:sp>
        <p:nvSpPr>
          <p:cNvPr id="4101" name="文本占位符 22532"/>
          <p:cNvSpPr>
            <a:spLocks noGrp="1" noChangeArrowheads="1"/>
          </p:cNvSpPr>
          <p:nvPr>
            <p:ph type="body" sz="quarter" idx="4294967295"/>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endParaRPr>
          </a:p>
          <a:p>
            <a:pPr marL="457200" marR="0" lvl="1"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endParaRPr>
          </a:p>
          <a:p>
            <a:pPr marL="914400" marR="0" lvl="2"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endParaRPr>
          </a:p>
          <a:p>
            <a:pPr marL="1371600" marR="0" lvl="3"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endParaRPr>
          </a:p>
          <a:p>
            <a:pPr marL="1828800" marR="0" lvl="4"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22534" name="页脚占位符 22533"/>
          <p:cNvSpPr>
            <a:spLocks noGrp="1"/>
          </p:cNvSpPr>
          <p:nvPr>
            <p:ph type="ftr" sz="quarter" idx="4"/>
          </p:nvPr>
        </p:nvSpPr>
        <p:spPr>
          <a:xfrm>
            <a:off x="0" y="8686800"/>
            <a:ext cx="2971800" cy="457200"/>
          </a:xfrm>
          <a:prstGeom prst="rect">
            <a:avLst/>
          </a:prstGeom>
          <a:noFill/>
          <a:ln w="9525">
            <a:noFill/>
          </a:ln>
        </p:spPr>
        <p:txBody>
          <a:bodyPr anchor="b"/>
          <a:lstStyle>
            <a:lvl1pPr>
              <a:defRPr sz="1200" b="0" noProof="1"/>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22535" name="灯片编号占位符 22534"/>
          <p:cNvSpPr>
            <a:spLocks noGrp="1"/>
          </p:cNvSpPr>
          <p:nvPr>
            <p:ph type="sldNum" sz="quarter" idx="5"/>
          </p:nvPr>
        </p:nvSpPr>
        <p:spPr>
          <a:xfrm>
            <a:off x="3886200" y="8686800"/>
            <a:ext cx="2971800" cy="457200"/>
          </a:xfrm>
          <a:prstGeom prst="rect">
            <a:avLst/>
          </a:prstGeom>
          <a:noFill/>
          <a:ln w="9525">
            <a:noFill/>
          </a:ln>
        </p:spPr>
        <p:txBody>
          <a:bodyPr vert="horz" wrap="square" lIns="91440" tIns="45720" rIns="91440" bIns="45720" numCol="1" anchor="b" anchorCtr="0" compatLnSpc="1"/>
          <a:p>
            <a:pPr lvl="0" algn="r" eaLnBrk="1" hangingPunct="1">
              <a:buNone/>
            </a:pPr>
            <a:fld id="{9A0DB2DC-4C9A-4742-B13C-FB6460FD3503}" type="slidenum">
              <a:rPr lang="zh-CN" altLang="en-US" sz="1200" b="0" dirty="0"/>
            </a:fld>
            <a:endParaRPr lang="zh-CN" altLang="en-US"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buFont typeface="Arial" panose="020B0604020202020204" pitchFamily="34" charset="0"/>
      <a:defRPr sz="1200" kern="1200">
        <a:solidFill>
          <a:schemeClr val="tx1"/>
        </a:solidFill>
        <a:latin typeface="Times New Roman" panose="02020603050405020304" pitchFamily="18" charset="0"/>
        <a:ea typeface="宋体" panose="02010600030101010101" pitchFamily="2" charset="-122"/>
      </a:defRPr>
    </a:lvl1pPr>
    <a:lvl2pPr marL="457200" lvl="1" algn="l" rtl="0" eaLnBrk="0" fontAlgn="base" hangingPunct="0">
      <a:spcBef>
        <a:spcPct val="30000"/>
      </a:spcBef>
      <a:spcAft>
        <a:spcPct val="0"/>
      </a:spcAft>
      <a:buFont typeface="Arial" panose="020B0604020202020204" pitchFamily="34" charset="0"/>
      <a:defRPr sz="1200" kern="1200">
        <a:solidFill>
          <a:schemeClr val="tx1"/>
        </a:solidFill>
        <a:latin typeface="Times New Roman" panose="02020603050405020304" pitchFamily="18" charset="0"/>
        <a:ea typeface="宋体" panose="02010600030101010101" pitchFamily="2" charset="-122"/>
      </a:defRPr>
    </a:lvl2pPr>
    <a:lvl3pPr marL="914400" lvl="2" algn="l" rtl="0" eaLnBrk="0" fontAlgn="base" hangingPunct="0">
      <a:spcBef>
        <a:spcPct val="30000"/>
      </a:spcBef>
      <a:spcAft>
        <a:spcPct val="0"/>
      </a:spcAft>
      <a:buFont typeface="Arial" panose="020B0604020202020204" pitchFamily="34" charset="0"/>
      <a:defRPr sz="1200" kern="1200">
        <a:solidFill>
          <a:schemeClr val="tx1"/>
        </a:solidFill>
        <a:latin typeface="Times New Roman" panose="02020603050405020304" pitchFamily="18" charset="0"/>
        <a:ea typeface="宋体" panose="02010600030101010101" pitchFamily="2" charset="-122"/>
      </a:defRPr>
    </a:lvl3pPr>
    <a:lvl4pPr marL="1371600" lvl="3" algn="l" rtl="0" eaLnBrk="0" fontAlgn="base" hangingPunct="0">
      <a:spcBef>
        <a:spcPct val="30000"/>
      </a:spcBef>
      <a:spcAft>
        <a:spcPct val="0"/>
      </a:spcAft>
      <a:buFont typeface="Arial" panose="020B0604020202020204" pitchFamily="34" charset="0"/>
      <a:defRPr sz="1200" kern="1200">
        <a:solidFill>
          <a:schemeClr val="tx1"/>
        </a:solidFill>
        <a:latin typeface="Times New Roman" panose="02020603050405020304" pitchFamily="18" charset="0"/>
        <a:ea typeface="宋体" panose="02010600030101010101" pitchFamily="2" charset="-122"/>
      </a:defRPr>
    </a:lvl4pPr>
    <a:lvl5pPr marL="1828800" lvl="4" algn="l" rtl="0" eaLnBrk="0" fontAlgn="base" hangingPunct="0">
      <a:spcBef>
        <a:spcPct val="30000"/>
      </a:spcBef>
      <a:spcAft>
        <a:spcPct val="0"/>
      </a:spcAft>
      <a:buFont typeface="Arial" panose="020B0604020202020204" pitchFamily="34" charset="0"/>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幻灯片图像占位符 23553"/>
          <p:cNvSpPr>
            <a:spLocks noTextEdit="1"/>
          </p:cNvSpPr>
          <p:nvPr>
            <p:ph type="sldImg"/>
          </p:nvPr>
        </p:nvSpPr>
        <p:spPr/>
      </p:sp>
      <p:sp>
        <p:nvSpPr>
          <p:cNvPr id="16387" name="文本占位符 23554"/>
          <p:cNvSpPr>
            <a:spLocks noGrp="1"/>
          </p:cNvSpPr>
          <p:nvPr>
            <p:ph type="body"/>
          </p:nvPr>
        </p:nvSpPr>
        <p:spPr/>
        <p:txBody>
          <a:bodyPr wrap="square" lIns="91440" tIns="45720" rIns="91440" bIns="45720" anchor="t"/>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a:p>
            <a:pPr lvl="0" eaLnBrk="1" hangingPunct="1"/>
            <a:endParaRPr lang="zh-CN" altLang="en-US" dirty="0"/>
          </a:p>
        </p:txBody>
      </p:sp>
      <p:sp>
        <p:nvSpPr>
          <p:cNvPr id="16388" name="灯片编号占位符 1"/>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20000"/>
              </a:spcBef>
            </a:pPr>
            <a:fld id="{9A0DB2DC-4C9A-4742-B13C-FB6460FD3503}" type="slidenum">
              <a:rPr lang="zh-CN" altLang="en-US" dirty="0">
                <a:solidFill>
                  <a:schemeClr val="accent2"/>
                </a:solidFill>
              </a:rPr>
            </a:fld>
            <a:endParaRPr lang="zh-CN" altLang="en-US" dirty="0">
              <a:solidFill>
                <a:schemeClr val="accent2"/>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hlink"/>
        </a:solidFill>
        <a:effectLst/>
      </p:bgPr>
    </p:bg>
    <p:spTree>
      <p:nvGrpSpPr>
        <p:cNvPr id="1" name=""/>
        <p:cNvGrpSpPr/>
        <p:nvPr/>
      </p:nvGrpSpPr>
      <p:grpSpPr>
        <a:xfrm>
          <a:off x="0" y="0"/>
          <a:ext cx="0" cy="0"/>
          <a:chOff x="0" y="0"/>
          <a:chExt cx="0" cy="0"/>
        </a:xfrm>
      </p:grpSpPr>
      <p:grpSp>
        <p:nvGrpSpPr>
          <p:cNvPr id="2050" name="组合 88065"/>
          <p:cNvGrpSpPr/>
          <p:nvPr/>
        </p:nvGrpSpPr>
        <p:grpSpPr>
          <a:xfrm>
            <a:off x="0" y="0"/>
            <a:ext cx="17145000" cy="13335000"/>
            <a:chOff x="0" y="0"/>
            <a:chExt cx="5760" cy="4320"/>
          </a:xfrm>
        </p:grpSpPr>
        <p:sp>
          <p:nvSpPr>
            <p:cNvPr id="31" name="矩形 88066"/>
            <p:cNvSpPr>
              <a:spLocks noChangeArrowheads="1"/>
            </p:cNvSpPr>
            <p:nvPr/>
          </p:nvSpPr>
          <p:spPr bwMode="auto">
            <a:xfrm>
              <a:off x="0" y="0"/>
              <a:ext cx="5760" cy="535"/>
            </a:xfrm>
            <a:prstGeom prst="rect">
              <a:avLst/>
            </a:prstGeom>
            <a:gradFill rotWithShape="0">
              <a:gsLst>
                <a:gs pos="0">
                  <a:schemeClr val="folHlink"/>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32" name="矩形 88067"/>
            <p:cNvSpPr>
              <a:spLocks noChangeArrowheads="1"/>
            </p:cNvSpPr>
            <p:nvPr/>
          </p:nvSpPr>
          <p:spPr bwMode="auto">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grpSp>
      <p:grpSp>
        <p:nvGrpSpPr>
          <p:cNvPr id="2051" name="组合 88068"/>
          <p:cNvGrpSpPr/>
          <p:nvPr/>
        </p:nvGrpSpPr>
        <p:grpSpPr>
          <a:xfrm>
            <a:off x="285750" y="611188"/>
            <a:ext cx="1590675" cy="12723812"/>
            <a:chOff x="96" y="198"/>
            <a:chExt cx="534" cy="4122"/>
          </a:xfrm>
        </p:grpSpPr>
        <p:sp>
          <p:nvSpPr>
            <p:cNvPr id="34" name="平行四边形 88069"/>
            <p:cNvSpPr>
              <a:spLocks noChangeArrowheads="1"/>
            </p:cNvSpPr>
            <p:nvPr/>
          </p:nvSpPr>
          <p:spPr bwMode="auto">
            <a:xfrm rot="5400000" flipH="1">
              <a:off x="76" y="2000"/>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35" name="平行四边形 88070"/>
            <p:cNvSpPr>
              <a:spLocks noChangeArrowheads="1"/>
            </p:cNvSpPr>
            <p:nvPr/>
          </p:nvSpPr>
          <p:spPr bwMode="auto">
            <a:xfrm rot="5400000" flipH="1">
              <a:off x="76" y="2594"/>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36" name="平行四边形 88071"/>
            <p:cNvSpPr>
              <a:spLocks noChangeArrowheads="1"/>
            </p:cNvSpPr>
            <p:nvPr/>
          </p:nvSpPr>
          <p:spPr bwMode="auto">
            <a:xfrm rot="5400000" flipH="1">
              <a:off x="76" y="3188"/>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37" name="平行四边形 88072"/>
            <p:cNvSpPr>
              <a:spLocks noChangeArrowheads="1"/>
            </p:cNvSpPr>
            <p:nvPr/>
          </p:nvSpPr>
          <p:spPr bwMode="auto">
            <a:xfrm rot="5400000" flipH="1">
              <a:off x="79" y="3782"/>
              <a:ext cx="558" cy="533"/>
            </a:xfrm>
            <a:prstGeom prst="parallelogram">
              <a:avLst>
                <a:gd name="adj" fmla="val 55437"/>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38" name="平行四边形 88073"/>
            <p:cNvSpPr>
              <a:spLocks noChangeArrowheads="1"/>
            </p:cNvSpPr>
            <p:nvPr/>
          </p:nvSpPr>
          <p:spPr bwMode="auto">
            <a:xfrm rot="5400000" flipH="1">
              <a:off x="76" y="218"/>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39" name="平行四边形 88074"/>
            <p:cNvSpPr>
              <a:spLocks noChangeArrowheads="1"/>
            </p:cNvSpPr>
            <p:nvPr/>
          </p:nvSpPr>
          <p:spPr bwMode="auto">
            <a:xfrm rot="5400000" flipH="1">
              <a:off x="76" y="803"/>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40" name="平行四边形 88075"/>
            <p:cNvSpPr>
              <a:spLocks noChangeArrowheads="1"/>
            </p:cNvSpPr>
            <p:nvPr/>
          </p:nvSpPr>
          <p:spPr bwMode="auto">
            <a:xfrm rot="5400000" flipH="1">
              <a:off x="76" y="1406"/>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grpSp>
      <p:sp>
        <p:nvSpPr>
          <p:cNvPr id="41" name="矩形 88076"/>
          <p:cNvSpPr>
            <a:spLocks noChangeArrowheads="1"/>
          </p:cNvSpPr>
          <p:nvPr/>
        </p:nvSpPr>
        <p:spPr bwMode="auto">
          <a:xfrm>
            <a:off x="828675" y="0"/>
            <a:ext cx="517525" cy="13335000"/>
          </a:xfrm>
          <a:prstGeom prst="rect">
            <a:avLst/>
          </a:prstGeom>
          <a:gradFill rotWithShape="0">
            <a:gsLst>
              <a:gs pos="0">
                <a:schemeClr val="bg2"/>
              </a:gs>
              <a:gs pos="50000">
                <a:schemeClr val="folHlink"/>
              </a:gs>
              <a:gs pos="100000">
                <a:schemeClr val="bg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1592" tIns="50797" rIns="101592" bIns="50797" anchor="ctr"/>
          <a:lstStyle>
            <a:lvl1pPr defTabSz="1016000">
              <a:defRPr sz="8000" b="1">
                <a:solidFill>
                  <a:schemeClr val="accent2"/>
                </a:solidFill>
                <a:latin typeface="Times New Roman" panose="02020603050405020304" pitchFamily="18" charset="0"/>
                <a:ea typeface="宋体" panose="02010600030101010101" pitchFamily="2" charset="-122"/>
              </a:defRPr>
            </a:lvl1pPr>
            <a:lvl2pPr defTabSz="1016000">
              <a:defRPr sz="8000" b="1">
                <a:solidFill>
                  <a:schemeClr val="accent2"/>
                </a:solidFill>
                <a:latin typeface="Times New Roman" panose="02020603050405020304" pitchFamily="18" charset="0"/>
                <a:ea typeface="宋体" panose="02010600030101010101" pitchFamily="2" charset="-122"/>
              </a:defRPr>
            </a:lvl2pPr>
            <a:lvl3pPr defTabSz="1016000">
              <a:defRPr sz="8000" b="1">
                <a:solidFill>
                  <a:schemeClr val="accent2"/>
                </a:solidFill>
                <a:latin typeface="Times New Roman" panose="02020603050405020304" pitchFamily="18" charset="0"/>
                <a:ea typeface="宋体" panose="02010600030101010101" pitchFamily="2" charset="-122"/>
              </a:defRPr>
            </a:lvl3pPr>
            <a:lvl4pPr defTabSz="1016000">
              <a:defRPr sz="8000" b="1">
                <a:solidFill>
                  <a:schemeClr val="accent2"/>
                </a:solidFill>
                <a:latin typeface="Times New Roman" panose="02020603050405020304" pitchFamily="18" charset="0"/>
                <a:ea typeface="宋体" panose="02010600030101010101" pitchFamily="2" charset="-122"/>
              </a:defRPr>
            </a:lvl4pPr>
            <a:lvl5pPr defTabSz="1016000">
              <a:defRPr sz="8000" b="1">
                <a:solidFill>
                  <a:schemeClr val="accent2"/>
                </a:solidFill>
                <a:latin typeface="Times New Roman" panose="02020603050405020304" pitchFamily="18" charset="0"/>
                <a:ea typeface="宋体" panose="02010600030101010101" pitchFamily="2" charset="-122"/>
              </a:defRPr>
            </a:lvl5pPr>
            <a:lvl6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ctr" defTabSz="10160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五边形 88077"/>
          <p:cNvSpPr>
            <a:spLocks noChangeArrowheads="1"/>
          </p:cNvSpPr>
          <p:nvPr/>
        </p:nvSpPr>
        <p:spPr bwMode="auto">
          <a:xfrm flipH="1">
            <a:off x="1025525" y="5283200"/>
            <a:ext cx="16119475" cy="495300"/>
          </a:xfrm>
          <a:prstGeom prst="homePlate">
            <a:avLst>
              <a:gd name="adj" fmla="val 56502"/>
            </a:avLst>
          </a:prstGeom>
          <a:gradFill rotWithShape="0">
            <a:gsLst>
              <a:gs pos="0">
                <a:schemeClr val="bg2"/>
              </a:gs>
              <a:gs pos="50000">
                <a:schemeClr val="folHlink"/>
              </a:gs>
              <a:gs pos="100000">
                <a:schemeClr val="bg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1592" tIns="50797" rIns="101592" bIns="50797" anchor="ctr"/>
          <a:lstStyle>
            <a:lvl1pPr defTabSz="1016000">
              <a:defRPr sz="8000" b="1">
                <a:solidFill>
                  <a:schemeClr val="accent2"/>
                </a:solidFill>
                <a:latin typeface="Times New Roman" panose="02020603050405020304" pitchFamily="18" charset="0"/>
                <a:ea typeface="宋体" panose="02010600030101010101" pitchFamily="2" charset="-122"/>
              </a:defRPr>
            </a:lvl1pPr>
            <a:lvl2pPr defTabSz="1016000">
              <a:defRPr sz="8000" b="1">
                <a:solidFill>
                  <a:schemeClr val="accent2"/>
                </a:solidFill>
                <a:latin typeface="Times New Roman" panose="02020603050405020304" pitchFamily="18" charset="0"/>
                <a:ea typeface="宋体" panose="02010600030101010101" pitchFamily="2" charset="-122"/>
              </a:defRPr>
            </a:lvl2pPr>
            <a:lvl3pPr defTabSz="1016000">
              <a:defRPr sz="8000" b="1">
                <a:solidFill>
                  <a:schemeClr val="accent2"/>
                </a:solidFill>
                <a:latin typeface="Times New Roman" panose="02020603050405020304" pitchFamily="18" charset="0"/>
                <a:ea typeface="宋体" panose="02010600030101010101" pitchFamily="2" charset="-122"/>
              </a:defRPr>
            </a:lvl3pPr>
            <a:lvl4pPr defTabSz="1016000">
              <a:defRPr sz="8000" b="1">
                <a:solidFill>
                  <a:schemeClr val="accent2"/>
                </a:solidFill>
                <a:latin typeface="Times New Roman" panose="02020603050405020304" pitchFamily="18" charset="0"/>
                <a:ea typeface="宋体" panose="02010600030101010101" pitchFamily="2" charset="-122"/>
              </a:defRPr>
            </a:lvl4pPr>
            <a:lvl5pPr defTabSz="1016000">
              <a:defRPr sz="8000" b="1">
                <a:solidFill>
                  <a:schemeClr val="accent2"/>
                </a:solidFill>
                <a:latin typeface="Times New Roman" panose="02020603050405020304" pitchFamily="18" charset="0"/>
                <a:ea typeface="宋体" panose="02010600030101010101" pitchFamily="2" charset="-122"/>
              </a:defRPr>
            </a:lvl5pPr>
            <a:lvl6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ctr" defTabSz="10160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椭圆 42"/>
          <p:cNvSpPr>
            <a:spLocks noChangeArrowheads="1"/>
          </p:cNvSpPr>
          <p:nvPr/>
        </p:nvSpPr>
        <p:spPr bwMode="auto">
          <a:xfrm>
            <a:off x="811213" y="5246688"/>
            <a:ext cx="555625" cy="531813"/>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lIns="101592" tIns="50797" rIns="101592" bIns="50797" anchor="ctr"/>
          <a:lstStyle>
            <a:lvl1pPr defTabSz="1016000">
              <a:defRPr sz="8000" b="1">
                <a:solidFill>
                  <a:schemeClr val="accent2"/>
                </a:solidFill>
                <a:latin typeface="Times New Roman" panose="02020603050405020304" pitchFamily="18" charset="0"/>
                <a:ea typeface="宋体" panose="02010600030101010101" pitchFamily="2" charset="-122"/>
              </a:defRPr>
            </a:lvl1pPr>
            <a:lvl2pPr defTabSz="1016000">
              <a:defRPr sz="8000" b="1">
                <a:solidFill>
                  <a:schemeClr val="accent2"/>
                </a:solidFill>
                <a:latin typeface="Times New Roman" panose="02020603050405020304" pitchFamily="18" charset="0"/>
                <a:ea typeface="宋体" panose="02010600030101010101" pitchFamily="2" charset="-122"/>
              </a:defRPr>
            </a:lvl2pPr>
            <a:lvl3pPr defTabSz="1016000">
              <a:defRPr sz="8000" b="1">
                <a:solidFill>
                  <a:schemeClr val="accent2"/>
                </a:solidFill>
                <a:latin typeface="Times New Roman" panose="02020603050405020304" pitchFamily="18" charset="0"/>
                <a:ea typeface="宋体" panose="02010600030101010101" pitchFamily="2" charset="-122"/>
              </a:defRPr>
            </a:lvl3pPr>
            <a:lvl4pPr defTabSz="1016000">
              <a:defRPr sz="8000" b="1">
                <a:solidFill>
                  <a:schemeClr val="accent2"/>
                </a:solidFill>
                <a:latin typeface="Times New Roman" panose="02020603050405020304" pitchFamily="18" charset="0"/>
                <a:ea typeface="宋体" panose="02010600030101010101" pitchFamily="2" charset="-122"/>
              </a:defRPr>
            </a:lvl4pPr>
            <a:lvl5pPr defTabSz="1016000">
              <a:defRPr sz="8000" b="1">
                <a:solidFill>
                  <a:schemeClr val="accent2"/>
                </a:solidFill>
                <a:latin typeface="Times New Roman" panose="02020603050405020304" pitchFamily="18" charset="0"/>
                <a:ea typeface="宋体" panose="02010600030101010101" pitchFamily="2" charset="-122"/>
              </a:defRPr>
            </a:lvl5pPr>
            <a:lvl6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ctr" defTabSz="10160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 name="矩形 88079"/>
          <p:cNvSpPr>
            <a:spLocks noChangeArrowheads="1"/>
          </p:cNvSpPr>
          <p:nvPr/>
        </p:nvSpPr>
        <p:spPr bwMode="auto">
          <a:xfrm>
            <a:off x="869950" y="5249863"/>
            <a:ext cx="303213" cy="808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2" tIns="50797" rIns="101592" bIns="50797" anchor="ctr"/>
          <a:lstStyle>
            <a:lvl1pPr defTabSz="1016000">
              <a:defRPr sz="8000" b="1">
                <a:solidFill>
                  <a:schemeClr val="accent2"/>
                </a:solidFill>
                <a:latin typeface="Times New Roman" panose="02020603050405020304" pitchFamily="18" charset="0"/>
                <a:ea typeface="宋体" panose="02010600030101010101" pitchFamily="2" charset="-122"/>
              </a:defRPr>
            </a:lvl1pPr>
            <a:lvl2pPr defTabSz="1016000">
              <a:defRPr sz="8000" b="1">
                <a:solidFill>
                  <a:schemeClr val="accent2"/>
                </a:solidFill>
                <a:latin typeface="Times New Roman" panose="02020603050405020304" pitchFamily="18" charset="0"/>
                <a:ea typeface="宋体" panose="02010600030101010101" pitchFamily="2" charset="-122"/>
              </a:defRPr>
            </a:lvl2pPr>
            <a:lvl3pPr defTabSz="1016000">
              <a:defRPr sz="8000" b="1">
                <a:solidFill>
                  <a:schemeClr val="accent2"/>
                </a:solidFill>
                <a:latin typeface="Times New Roman" panose="02020603050405020304" pitchFamily="18" charset="0"/>
                <a:ea typeface="宋体" panose="02010600030101010101" pitchFamily="2" charset="-122"/>
              </a:defRPr>
            </a:lvl3pPr>
            <a:lvl4pPr defTabSz="1016000">
              <a:defRPr sz="8000" b="1">
                <a:solidFill>
                  <a:schemeClr val="accent2"/>
                </a:solidFill>
                <a:latin typeface="Times New Roman" panose="02020603050405020304" pitchFamily="18" charset="0"/>
                <a:ea typeface="宋体" panose="02010600030101010101" pitchFamily="2" charset="-122"/>
              </a:defRPr>
            </a:lvl4pPr>
            <a:lvl5pPr defTabSz="1016000">
              <a:defRPr sz="8000" b="1">
                <a:solidFill>
                  <a:schemeClr val="accent2"/>
                </a:solidFill>
                <a:latin typeface="Times New Roman" panose="02020603050405020304" pitchFamily="18" charset="0"/>
                <a:ea typeface="宋体" panose="02010600030101010101" pitchFamily="2" charset="-122"/>
              </a:defRPr>
            </a:lvl5pPr>
            <a:lvl6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ctr" defTabSz="10160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椭圆 44"/>
          <p:cNvSpPr>
            <a:spLocks noChangeArrowheads="1"/>
          </p:cNvSpPr>
          <p:nvPr/>
        </p:nvSpPr>
        <p:spPr bwMode="auto">
          <a:xfrm>
            <a:off x="17318038" y="5246688"/>
            <a:ext cx="571500" cy="531813"/>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lIns="101592" tIns="50797" rIns="101592" bIns="50797" anchor="ctr"/>
          <a:lstStyle>
            <a:lvl1pPr defTabSz="1016000">
              <a:defRPr sz="8000" b="1">
                <a:solidFill>
                  <a:schemeClr val="accent2"/>
                </a:solidFill>
                <a:latin typeface="Times New Roman" panose="02020603050405020304" pitchFamily="18" charset="0"/>
                <a:ea typeface="宋体" panose="02010600030101010101" pitchFamily="2" charset="-122"/>
              </a:defRPr>
            </a:lvl1pPr>
            <a:lvl2pPr defTabSz="1016000">
              <a:defRPr sz="8000" b="1">
                <a:solidFill>
                  <a:schemeClr val="accent2"/>
                </a:solidFill>
                <a:latin typeface="Times New Roman" panose="02020603050405020304" pitchFamily="18" charset="0"/>
                <a:ea typeface="宋体" panose="02010600030101010101" pitchFamily="2" charset="-122"/>
              </a:defRPr>
            </a:lvl2pPr>
            <a:lvl3pPr defTabSz="1016000">
              <a:defRPr sz="8000" b="1">
                <a:solidFill>
                  <a:schemeClr val="accent2"/>
                </a:solidFill>
                <a:latin typeface="Times New Roman" panose="02020603050405020304" pitchFamily="18" charset="0"/>
                <a:ea typeface="宋体" panose="02010600030101010101" pitchFamily="2" charset="-122"/>
              </a:defRPr>
            </a:lvl3pPr>
            <a:lvl4pPr defTabSz="1016000">
              <a:defRPr sz="8000" b="1">
                <a:solidFill>
                  <a:schemeClr val="accent2"/>
                </a:solidFill>
                <a:latin typeface="Times New Roman" panose="02020603050405020304" pitchFamily="18" charset="0"/>
                <a:ea typeface="宋体" panose="02010600030101010101" pitchFamily="2" charset="-122"/>
              </a:defRPr>
            </a:lvl4pPr>
            <a:lvl5pPr defTabSz="1016000">
              <a:defRPr sz="8000" b="1">
                <a:solidFill>
                  <a:schemeClr val="accent2"/>
                </a:solidFill>
                <a:latin typeface="Times New Roman" panose="02020603050405020304" pitchFamily="18" charset="0"/>
                <a:ea typeface="宋体" panose="02010600030101010101" pitchFamily="2" charset="-122"/>
              </a:defRPr>
            </a:lvl5pPr>
            <a:lvl6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ctr" defTabSz="10160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矩形 88081"/>
          <p:cNvSpPr>
            <a:spLocks noChangeArrowheads="1"/>
          </p:cNvSpPr>
          <p:nvPr/>
        </p:nvSpPr>
        <p:spPr bwMode="auto">
          <a:xfrm>
            <a:off x="906463" y="5367338"/>
            <a:ext cx="16411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2" tIns="50797" rIns="101592" bIns="50797" anchor="ctr"/>
          <a:lstStyle>
            <a:lvl1pPr defTabSz="1016000">
              <a:defRPr sz="8000" b="1">
                <a:solidFill>
                  <a:schemeClr val="accent2"/>
                </a:solidFill>
                <a:latin typeface="Times New Roman" panose="02020603050405020304" pitchFamily="18" charset="0"/>
                <a:ea typeface="宋体" panose="02010600030101010101" pitchFamily="2" charset="-122"/>
              </a:defRPr>
            </a:lvl1pPr>
            <a:lvl2pPr defTabSz="1016000">
              <a:defRPr sz="8000" b="1">
                <a:solidFill>
                  <a:schemeClr val="accent2"/>
                </a:solidFill>
                <a:latin typeface="Times New Roman" panose="02020603050405020304" pitchFamily="18" charset="0"/>
                <a:ea typeface="宋体" panose="02010600030101010101" pitchFamily="2" charset="-122"/>
              </a:defRPr>
            </a:lvl2pPr>
            <a:lvl3pPr defTabSz="1016000">
              <a:defRPr sz="8000" b="1">
                <a:solidFill>
                  <a:schemeClr val="accent2"/>
                </a:solidFill>
                <a:latin typeface="Times New Roman" panose="02020603050405020304" pitchFamily="18" charset="0"/>
                <a:ea typeface="宋体" panose="02010600030101010101" pitchFamily="2" charset="-122"/>
              </a:defRPr>
            </a:lvl3pPr>
            <a:lvl4pPr defTabSz="1016000">
              <a:defRPr sz="8000" b="1">
                <a:solidFill>
                  <a:schemeClr val="accent2"/>
                </a:solidFill>
                <a:latin typeface="Times New Roman" panose="02020603050405020304" pitchFamily="18" charset="0"/>
                <a:ea typeface="宋体" panose="02010600030101010101" pitchFamily="2" charset="-122"/>
              </a:defRPr>
            </a:lvl4pPr>
            <a:lvl5pPr defTabSz="1016000">
              <a:defRPr sz="8000" b="1">
                <a:solidFill>
                  <a:schemeClr val="accent2"/>
                </a:solidFill>
                <a:latin typeface="Times New Roman" panose="02020603050405020304" pitchFamily="18" charset="0"/>
                <a:ea typeface="宋体" panose="02010600030101010101" pitchFamily="2" charset="-122"/>
              </a:defRPr>
            </a:lvl5pPr>
            <a:lvl6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ctr" defTabSz="10160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058" name="组合 88082"/>
          <p:cNvGrpSpPr/>
          <p:nvPr/>
        </p:nvGrpSpPr>
        <p:grpSpPr>
          <a:xfrm>
            <a:off x="284163" y="0"/>
            <a:ext cx="1592262" cy="13335000"/>
            <a:chOff x="95" y="0"/>
            <a:chExt cx="535" cy="4320"/>
          </a:xfrm>
        </p:grpSpPr>
        <p:sp>
          <p:nvSpPr>
            <p:cNvPr id="48" name="平行四边形 88083"/>
            <p:cNvSpPr>
              <a:spLocks noChangeArrowheads="1"/>
            </p:cNvSpPr>
            <p:nvPr/>
          </p:nvSpPr>
          <p:spPr bwMode="auto">
            <a:xfrm rot="-5400000">
              <a:off x="76" y="2294"/>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49" name="平行四边形 88084"/>
            <p:cNvSpPr>
              <a:spLocks noChangeArrowheads="1"/>
            </p:cNvSpPr>
            <p:nvPr/>
          </p:nvSpPr>
          <p:spPr bwMode="auto">
            <a:xfrm rot="-5400000">
              <a:off x="81" y="2886"/>
              <a:ext cx="565" cy="533"/>
            </a:xfrm>
            <a:prstGeom prst="parallelogram">
              <a:avLst>
                <a:gd name="adj" fmla="val 56133"/>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50" name="平行四边形 88085"/>
            <p:cNvSpPr>
              <a:spLocks noChangeArrowheads="1"/>
            </p:cNvSpPr>
            <p:nvPr/>
          </p:nvSpPr>
          <p:spPr bwMode="auto">
            <a:xfrm rot="-5400000">
              <a:off x="76" y="3482"/>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51" name="平行四边形 88086"/>
            <p:cNvSpPr>
              <a:spLocks noChangeArrowheads="1"/>
            </p:cNvSpPr>
            <p:nvPr/>
          </p:nvSpPr>
          <p:spPr bwMode="auto">
            <a:xfrm rot="-5400000">
              <a:off x="81" y="508"/>
              <a:ext cx="565" cy="533"/>
            </a:xfrm>
            <a:prstGeom prst="parallelogram">
              <a:avLst>
                <a:gd name="adj" fmla="val 56133"/>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52" name="平行四边形 88087"/>
            <p:cNvSpPr>
              <a:spLocks noChangeArrowheads="1"/>
            </p:cNvSpPr>
            <p:nvPr/>
          </p:nvSpPr>
          <p:spPr bwMode="auto">
            <a:xfrm rot="-5400000">
              <a:off x="76" y="1106"/>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53" name="平行四边形 88088"/>
            <p:cNvSpPr>
              <a:spLocks noChangeArrowheads="1"/>
            </p:cNvSpPr>
            <p:nvPr/>
          </p:nvSpPr>
          <p:spPr bwMode="auto">
            <a:xfrm rot="-5400000">
              <a:off x="76" y="1700"/>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54" name="任意多边形 88089"/>
            <p:cNvSpPr>
              <a:spLocks noChangeArrowheads="1"/>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Lst>
              <a:ahLst/>
              <a:cxnLst>
                <a:cxn ang="0">
                  <a:pos x="T0" y="T1"/>
                </a:cxn>
                <a:cxn ang="0">
                  <a:pos x="T2" y="T3"/>
                </a:cxn>
                <a:cxn ang="0">
                  <a:pos x="T4" y="T5"/>
                </a:cxn>
                <a:cxn ang="0">
                  <a:pos x="T6" y="T7"/>
                </a:cxn>
                <a:cxn ang="0">
                  <a:pos x="T8" y="T9"/>
                </a:cxn>
                <a:cxn ang="0">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55" name="任意多边形 88090"/>
            <p:cNvSpPr>
              <a:spLocks noChangeArrowheads="1"/>
            </p:cNvSpPr>
            <p:nvPr/>
          </p:nvSpPr>
          <p:spPr bwMode="auto">
            <a:xfrm>
              <a:off x="95" y="4060"/>
              <a:ext cx="457" cy="260"/>
            </a:xfrm>
            <a:custGeom>
              <a:avLst/>
              <a:gdLst>
                <a:gd name="T0" fmla="*/ 457 w 457"/>
                <a:gd name="T1" fmla="*/ 260 h 264"/>
                <a:gd name="T2" fmla="*/ 1 w 457"/>
                <a:gd name="T3" fmla="*/ 0 h 264"/>
                <a:gd name="T4" fmla="*/ 0 w 457"/>
                <a:gd name="T5" fmla="*/ 264 h 264"/>
                <a:gd name="T6" fmla="*/ 457 w 457"/>
                <a:gd name="T7" fmla="*/ 260 h 264"/>
              </a:gdLst>
              <a:ahLst/>
              <a:cxnLst>
                <a:cxn ang="0">
                  <a:pos x="T0" y="T1"/>
                </a:cxn>
                <a:cxn ang="0">
                  <a:pos x="T2" y="T3"/>
                </a:cxn>
                <a:cxn ang="0">
                  <a:pos x="T4" y="T5"/>
                </a:cxn>
                <a:cxn ang="0">
                  <a:pos x="T6" y="T7"/>
                </a:cxn>
              </a:cxnLst>
              <a:rect l="0" t="0" r="r" b="b"/>
              <a:pathLst>
                <a:path w="457" h="264">
                  <a:moveTo>
                    <a:pt x="457" y="260"/>
                  </a:moveTo>
                  <a:lnTo>
                    <a:pt x="1" y="0"/>
                  </a:lnTo>
                  <a:lnTo>
                    <a:pt x="0" y="264"/>
                  </a:lnTo>
                  <a:lnTo>
                    <a:pt x="457" y="260"/>
                  </a:lnTo>
                  <a:close/>
                </a:path>
              </a:pathLst>
            </a:cu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grpSp>
      <p:sp>
        <p:nvSpPr>
          <p:cNvPr id="88092" name="标题 88091"/>
          <p:cNvSpPr>
            <a:spLocks noGrp="1"/>
          </p:cNvSpPr>
          <p:nvPr>
            <p:ph type="ctrTitle" sz="quarter"/>
          </p:nvPr>
        </p:nvSpPr>
        <p:spPr>
          <a:xfrm>
            <a:off x="2165350" y="4291013"/>
            <a:ext cx="14573250" cy="847725"/>
          </a:xfrm>
          <a:prstGeom prst="rect">
            <a:avLst/>
          </a:prstGeom>
          <a:noFill/>
          <a:ln w="9525">
            <a:noFill/>
          </a:ln>
        </p:spPr>
        <p:txBody>
          <a:bodyPr/>
          <a:lstStyle>
            <a:lvl1pPr lvl="0">
              <a:defRPr kern="1200"/>
            </a:lvl1pPr>
          </a:lstStyle>
          <a:p>
            <a:pPr lvl="0"/>
            <a:r>
              <a:rPr lang="zh-CN" altLang="en-US" noProof="1"/>
              <a:t>单击此处编辑母版标题样式</a:t>
            </a:r>
            <a:endParaRPr lang="zh-CN" altLang="en-US" noProof="1"/>
          </a:p>
        </p:txBody>
      </p:sp>
      <p:sp>
        <p:nvSpPr>
          <p:cNvPr id="88093" name="副标题 88092"/>
          <p:cNvSpPr>
            <a:spLocks noGrp="1"/>
          </p:cNvSpPr>
          <p:nvPr>
            <p:ph type="subTitle" sz="quarter" idx="1"/>
          </p:nvPr>
        </p:nvSpPr>
        <p:spPr>
          <a:xfrm>
            <a:off x="2197100" y="6075363"/>
            <a:ext cx="12001500" cy="3406775"/>
          </a:xfrm>
          <a:prstGeom prst="rect">
            <a:avLst/>
          </a:prstGeom>
          <a:noFill/>
          <a:ln w="9525">
            <a:noFill/>
          </a:ln>
        </p:spPr>
        <p:txBody>
          <a:bodyPr anchor="t"/>
          <a:lstStyle>
            <a:lvl1pPr marL="0" lvl="0" indent="0">
              <a:buNone/>
              <a:defRPr kern="1200"/>
            </a:lvl1pPr>
            <a:lvl2pPr marL="508000" lvl="1" indent="-508000" algn="ctr">
              <a:buNone/>
              <a:defRPr kern="1200"/>
            </a:lvl2pPr>
            <a:lvl3pPr marL="1016000" lvl="2" indent="-1016000" algn="ctr">
              <a:buNone/>
              <a:defRPr kern="1200"/>
            </a:lvl3pPr>
            <a:lvl4pPr marL="1524000" lvl="3" indent="-1524000" algn="ctr">
              <a:buNone/>
              <a:defRPr kern="1200"/>
            </a:lvl4pPr>
            <a:lvl5pPr marL="2032000" lvl="4" indent="-2032000" algn="ctr">
              <a:buNone/>
              <a:defRPr kern="1200"/>
            </a:lvl5pPr>
          </a:lstStyle>
          <a:p>
            <a:pPr lvl="0"/>
            <a:r>
              <a:rPr lang="zh-CN" altLang="en-US" noProof="1"/>
              <a:t>单击此处编辑母版副标题样式</a:t>
            </a:r>
            <a:endParaRPr lang="zh-CN" altLang="en-US" noProof="1"/>
          </a:p>
        </p:txBody>
      </p:sp>
      <p:sp>
        <p:nvSpPr>
          <p:cNvPr id="56" name="日期占位符 88093"/>
          <p:cNvSpPr>
            <a:spLocks noGrp="1"/>
          </p:cNvSpPr>
          <p:nvPr>
            <p:ph type="dt" sz="quarter" idx="2"/>
          </p:nvPr>
        </p:nvSpPr>
        <p:spPr>
          <a:xfrm>
            <a:off x="2097088" y="12284075"/>
            <a:ext cx="3571875" cy="889000"/>
          </a:xfrm>
          <a:prstGeom prst="rect">
            <a:avLst/>
          </a:prstGeom>
        </p:spPr>
        <p:txBody>
          <a:bodyPr lIns="101592" tIns="50797" rIns="101592" bIns="50797" anchor="t"/>
          <a:lstStyle>
            <a:lvl1pPr>
              <a:defRPr/>
            </a:lvl1pPr>
          </a:lstStyle>
          <a:p>
            <a:pPr marL="0" marR="0" lvl="0" indent="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57" name="页脚占位符 88094"/>
          <p:cNvSpPr>
            <a:spLocks noGrp="1"/>
          </p:cNvSpPr>
          <p:nvPr>
            <p:ph type="ftr" sz="quarter" idx="3"/>
          </p:nvPr>
        </p:nvSpPr>
        <p:spPr>
          <a:xfrm>
            <a:off x="6669088" y="12284075"/>
            <a:ext cx="5429250" cy="889000"/>
          </a:xfrm>
          <a:prstGeom prst="rect">
            <a:avLst/>
          </a:prstGeom>
        </p:spPr>
        <p:txBody>
          <a:bodyPr lIns="101592" tIns="50797" rIns="101592" bIns="50797" anchor="t"/>
          <a:lstStyle>
            <a:lvl1pPr>
              <a:defRPr/>
            </a:lvl1pPr>
          </a:lstStyle>
          <a:p>
            <a:pPr marL="0" marR="0" lvl="0" indent="0" algn="ctr"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58" name="灯片编号占位符 88095"/>
          <p:cNvSpPr>
            <a:spLocks noGrp="1"/>
          </p:cNvSpPr>
          <p:nvPr>
            <p:ph type="sldNum" sz="quarter" idx="4"/>
          </p:nvPr>
        </p:nvSpPr>
        <p:spPr>
          <a:xfrm>
            <a:off x="13098463" y="12284075"/>
            <a:ext cx="3571875" cy="889000"/>
          </a:xfrm>
          <a:prstGeom prst="rect">
            <a:avLst/>
          </a:prstGeom>
        </p:spPr>
        <p:txBody>
          <a:bodyPr vert="horz" wrap="square" lIns="101592" tIns="50797" rIns="101592" bIns="50797" numCol="1" anchor="t" anchorCtr="0" compatLnSpc="1"/>
          <a:p>
            <a:pPr algn="r" defTabSz="1016000">
              <a:buNone/>
            </a:pPr>
            <a:fld id="{9A0DB2DC-4C9A-4742-B13C-FB6460FD3503}" type="slidenum">
              <a:rPr lang="zh-CN" altLang="en-US" dirty="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43"/>
                                        </p:tgtEl>
                                        <p:attrNameLst>
                                          <p:attrName>style.visibility</p:attrName>
                                        </p:attrNameLst>
                                      </p:cBhvr>
                                      <p:to>
                                        <p:strVal val="hidden"/>
                                      </p:to>
                                    </p:set>
                                  </p:sub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500" fill="hold"/>
                                        <p:tgtEl>
                                          <p:spTgt spid="45"/>
                                        </p:tgtEl>
                                        <p:attrNameLst>
                                          <p:attrName>ppt_x</p:attrName>
                                        </p:attrNameLst>
                                      </p:cBhvr>
                                      <p:tavLst>
                                        <p:tav tm="0">
                                          <p:val>
                                            <p:strVal val="0-#ppt_w/2"/>
                                          </p:val>
                                        </p:tav>
                                        <p:tav tm="100000">
                                          <p:val>
                                            <p:strVal val="#ppt_x"/>
                                          </p:val>
                                        </p:tav>
                                      </p:tavLst>
                                    </p:anim>
                                    <p:anim calcmode="lin" valueType="num">
                                      <p:cBhvr additive="base">
                                        <p:cTn id="13"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defTabSz="101600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3037344" y="2217738"/>
            <a:ext cx="3679031" cy="96361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2000250" y="2217738"/>
            <a:ext cx="10823817" cy="96361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defTabSz="101600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defTabSz="101600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69789" y="3324491"/>
            <a:ext cx="14787563" cy="5546989"/>
          </a:xfrm>
        </p:spPr>
        <p:txBody>
          <a:bodyPr/>
          <a:lstStyle>
            <a:lvl1pPr>
              <a:defRPr sz="844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1169789" y="8923956"/>
            <a:ext cx="14787563" cy="2917030"/>
          </a:xfrm>
        </p:spPr>
        <p:txBody>
          <a:bodyPr/>
          <a:lstStyle>
            <a:lvl1pPr marL="0" indent="0">
              <a:buNone/>
              <a:defRPr sz="3375">
                <a:solidFill>
                  <a:schemeClr val="tx1">
                    <a:tint val="75000"/>
                  </a:schemeClr>
                </a:solidFill>
              </a:defRPr>
            </a:lvl1pPr>
            <a:lvl2pPr marL="643255" indent="0">
              <a:buNone/>
              <a:defRPr sz="2815">
                <a:solidFill>
                  <a:schemeClr val="tx1">
                    <a:tint val="75000"/>
                  </a:schemeClr>
                </a:solidFill>
              </a:defRPr>
            </a:lvl2pPr>
            <a:lvl3pPr marL="1285875" indent="0">
              <a:buNone/>
              <a:defRPr sz="2530">
                <a:solidFill>
                  <a:schemeClr val="tx1">
                    <a:tint val="75000"/>
                  </a:schemeClr>
                </a:solidFill>
              </a:defRPr>
            </a:lvl3pPr>
            <a:lvl4pPr marL="1929130" indent="0">
              <a:buNone/>
              <a:defRPr sz="2250">
                <a:solidFill>
                  <a:schemeClr val="tx1">
                    <a:tint val="75000"/>
                  </a:schemeClr>
                </a:solidFill>
              </a:defRPr>
            </a:lvl4pPr>
            <a:lvl5pPr marL="2571750" indent="0">
              <a:buNone/>
              <a:defRPr sz="2250">
                <a:solidFill>
                  <a:schemeClr val="tx1">
                    <a:tint val="75000"/>
                  </a:schemeClr>
                </a:solidFill>
              </a:defRPr>
            </a:lvl5pPr>
            <a:lvl6pPr marL="3215005" indent="0">
              <a:buNone/>
              <a:defRPr sz="2250">
                <a:solidFill>
                  <a:schemeClr val="tx1">
                    <a:tint val="75000"/>
                  </a:schemeClr>
                </a:solidFill>
              </a:defRPr>
            </a:lvl6pPr>
            <a:lvl7pPr marL="3857625" indent="0">
              <a:buNone/>
              <a:defRPr sz="2250">
                <a:solidFill>
                  <a:schemeClr val="tx1">
                    <a:tint val="75000"/>
                  </a:schemeClr>
                </a:solidFill>
              </a:defRPr>
            </a:lvl7pPr>
            <a:lvl8pPr marL="4500880" indent="0">
              <a:buNone/>
              <a:defRPr sz="2250">
                <a:solidFill>
                  <a:schemeClr val="tx1">
                    <a:tint val="75000"/>
                  </a:schemeClr>
                </a:solidFill>
              </a:defRPr>
            </a:lvl8pPr>
            <a:lvl9pPr marL="5143500" indent="0">
              <a:buNone/>
              <a:defRPr sz="225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defTabSz="101600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000250" y="3852863"/>
            <a:ext cx="7210901" cy="80010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9505474" y="3852863"/>
            <a:ext cx="7210901" cy="800100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defTabSz="101600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180952" y="709965"/>
            <a:ext cx="14787563" cy="2577484"/>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1668901" y="3458074"/>
            <a:ext cx="6853463" cy="1602051"/>
          </a:xfrm>
        </p:spPr>
        <p:txBody>
          <a:bodyPr anchor="ctr" anchorCtr="0"/>
          <a:lstStyle>
            <a:lvl1pPr marL="0" indent="0">
              <a:buNone/>
              <a:defRPr sz="3940"/>
            </a:lvl1pPr>
            <a:lvl2pPr marL="643255" indent="0">
              <a:buNone/>
              <a:defRPr sz="3375"/>
            </a:lvl2pPr>
            <a:lvl3pPr marL="1285875" indent="0">
              <a:buNone/>
              <a:defRPr sz="2815"/>
            </a:lvl3pPr>
            <a:lvl4pPr marL="1929130" indent="0">
              <a:buNone/>
              <a:defRPr sz="2530"/>
            </a:lvl4pPr>
            <a:lvl5pPr marL="2571750" indent="0">
              <a:buNone/>
              <a:defRPr sz="2530"/>
            </a:lvl5pPr>
            <a:lvl6pPr marL="3215005" indent="0">
              <a:buNone/>
              <a:defRPr sz="2530"/>
            </a:lvl6pPr>
            <a:lvl7pPr marL="3857625" indent="0">
              <a:buNone/>
              <a:defRPr sz="2530"/>
            </a:lvl7pPr>
            <a:lvl8pPr marL="4500880" indent="0">
              <a:buNone/>
              <a:defRPr sz="2530"/>
            </a:lvl8pPr>
            <a:lvl9pPr marL="5143500" indent="0">
              <a:buNone/>
              <a:defRPr sz="253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1668901" y="5182681"/>
            <a:ext cx="6853463" cy="685277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8798819" y="3458074"/>
            <a:ext cx="6887216" cy="1602051"/>
          </a:xfrm>
        </p:spPr>
        <p:txBody>
          <a:bodyPr anchor="ctr" anchorCtr="0"/>
          <a:lstStyle>
            <a:lvl1pPr marL="0" indent="0">
              <a:buNone/>
              <a:defRPr sz="3940"/>
            </a:lvl1pPr>
            <a:lvl2pPr marL="643255" indent="0">
              <a:buNone/>
              <a:defRPr sz="3375"/>
            </a:lvl2pPr>
            <a:lvl3pPr marL="1285875" indent="0">
              <a:buNone/>
              <a:defRPr sz="2815"/>
            </a:lvl3pPr>
            <a:lvl4pPr marL="1929130" indent="0">
              <a:buNone/>
              <a:defRPr sz="2530"/>
            </a:lvl4pPr>
            <a:lvl5pPr marL="2571750" indent="0">
              <a:buNone/>
              <a:defRPr sz="2530"/>
            </a:lvl5pPr>
            <a:lvl6pPr marL="3215005" indent="0">
              <a:buNone/>
              <a:defRPr sz="2530"/>
            </a:lvl6pPr>
            <a:lvl7pPr marL="3857625" indent="0">
              <a:buNone/>
              <a:defRPr sz="2530"/>
            </a:lvl7pPr>
            <a:lvl8pPr marL="4500880" indent="0">
              <a:buNone/>
              <a:defRPr sz="2530"/>
            </a:lvl8pPr>
            <a:lvl9pPr marL="5143500" indent="0">
              <a:buNone/>
              <a:defRPr sz="253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8798819" y="5182681"/>
            <a:ext cx="6887216" cy="685277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defTabSz="101600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defTabSz="101600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defTabSz="101600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80952" y="889000"/>
            <a:ext cx="5529708" cy="3111500"/>
          </a:xfrm>
        </p:spPr>
        <p:txBody>
          <a:bodyPr/>
          <a:lstStyle>
            <a:lvl1pPr>
              <a:defRPr sz="45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7288858" y="1919993"/>
            <a:ext cx="8679656" cy="9476493"/>
          </a:xfrm>
        </p:spPr>
        <p:txBody>
          <a:bodyPr/>
          <a:lstStyle>
            <a:lvl1pPr>
              <a:defRPr sz="4500"/>
            </a:lvl1pPr>
            <a:lvl2pPr>
              <a:defRPr sz="3940"/>
            </a:lvl2pPr>
            <a:lvl3pPr>
              <a:defRPr sz="3375"/>
            </a:lvl3pPr>
            <a:lvl4pPr>
              <a:defRPr sz="2815"/>
            </a:lvl4pPr>
            <a:lvl5pPr>
              <a:defRPr sz="2815"/>
            </a:lvl5pPr>
            <a:lvl6pPr>
              <a:defRPr sz="2815"/>
            </a:lvl6pPr>
            <a:lvl7pPr>
              <a:defRPr sz="2815"/>
            </a:lvl7pPr>
            <a:lvl8pPr>
              <a:defRPr sz="2815"/>
            </a:lvl8pPr>
            <a:lvl9pPr>
              <a:defRPr sz="2815"/>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1180952" y="4000500"/>
            <a:ext cx="5529708" cy="7411421"/>
          </a:xfrm>
        </p:spPr>
        <p:txBody>
          <a:bodyPr/>
          <a:lstStyle>
            <a:lvl1pPr marL="0" indent="0">
              <a:buNone/>
              <a:defRPr sz="2250"/>
            </a:lvl1pPr>
            <a:lvl2pPr marL="643255" indent="0">
              <a:buNone/>
              <a:defRPr sz="1970"/>
            </a:lvl2pPr>
            <a:lvl3pPr marL="1285875" indent="0">
              <a:buNone/>
              <a:defRPr sz="1690"/>
            </a:lvl3pPr>
            <a:lvl4pPr marL="1929130" indent="0">
              <a:buNone/>
              <a:defRPr sz="1405"/>
            </a:lvl4pPr>
            <a:lvl5pPr marL="2571750" indent="0">
              <a:buNone/>
              <a:defRPr sz="1405"/>
            </a:lvl5pPr>
            <a:lvl6pPr marL="3215005" indent="0">
              <a:buNone/>
              <a:defRPr sz="1405"/>
            </a:lvl6pPr>
            <a:lvl7pPr marL="3857625" indent="0">
              <a:buNone/>
              <a:defRPr sz="1405"/>
            </a:lvl7pPr>
            <a:lvl8pPr marL="4500880" indent="0">
              <a:buNone/>
              <a:defRPr sz="1405"/>
            </a:lvl8pPr>
            <a:lvl9pPr marL="5143500" indent="0">
              <a:buNone/>
              <a:defRPr sz="1405"/>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defTabSz="101600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80952" y="889000"/>
            <a:ext cx="5857522" cy="3111500"/>
          </a:xfrm>
        </p:spPr>
        <p:txBody>
          <a:bodyPr/>
          <a:lstStyle>
            <a:lvl1pPr>
              <a:defRPr sz="45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7288858" y="889002"/>
            <a:ext cx="8679656" cy="10507486"/>
          </a:xfrm>
        </p:spPr>
        <p:txBody>
          <a:bodyPr lIns="101592" tIns="50797" rIns="101592" bIns="50797"/>
          <a:lstStyle>
            <a:lvl1pPr marL="0" indent="0">
              <a:buNone/>
              <a:defRPr sz="4500"/>
            </a:lvl1pPr>
            <a:lvl2pPr marL="643255" indent="0">
              <a:buNone/>
              <a:defRPr sz="3940"/>
            </a:lvl2pPr>
            <a:lvl3pPr marL="1285875" indent="0">
              <a:buNone/>
              <a:defRPr sz="3375"/>
            </a:lvl3pPr>
            <a:lvl4pPr marL="1929130" indent="0">
              <a:buNone/>
              <a:defRPr sz="2815"/>
            </a:lvl4pPr>
            <a:lvl5pPr marL="2571750" indent="0">
              <a:buNone/>
              <a:defRPr sz="2815"/>
            </a:lvl5pPr>
            <a:lvl6pPr marL="3215005" indent="0">
              <a:buNone/>
              <a:defRPr sz="2815"/>
            </a:lvl6pPr>
            <a:lvl7pPr marL="3857625" indent="0">
              <a:buNone/>
              <a:defRPr sz="2815"/>
            </a:lvl7pPr>
            <a:lvl8pPr marL="4500880" indent="0">
              <a:buNone/>
              <a:defRPr sz="2815"/>
            </a:lvl8pPr>
            <a:lvl9pPr marL="5143500" indent="0">
              <a:buNone/>
              <a:defRPr sz="2815"/>
            </a:lvl9pPr>
          </a:lstStyle>
          <a:p>
            <a:pPr marL="0" marR="0" lvl="0" indent="0" algn="l" defTabSz="10160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4500" b="0"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
        <p:nvSpPr>
          <p:cNvPr id="4" name="文本占位符 3"/>
          <p:cNvSpPr>
            <a:spLocks noGrp="1"/>
          </p:cNvSpPr>
          <p:nvPr>
            <p:ph type="body" sz="half" idx="2"/>
          </p:nvPr>
        </p:nvSpPr>
        <p:spPr>
          <a:xfrm>
            <a:off x="1180952" y="4000500"/>
            <a:ext cx="5857522" cy="7411421"/>
          </a:xfrm>
        </p:spPr>
        <p:txBody>
          <a:bodyPr/>
          <a:lstStyle>
            <a:lvl1pPr marL="0" indent="0">
              <a:buNone/>
              <a:defRPr sz="2815"/>
            </a:lvl1pPr>
            <a:lvl2pPr marL="643255" indent="0">
              <a:buNone/>
              <a:defRPr sz="2530"/>
            </a:lvl2pPr>
            <a:lvl3pPr marL="1285875" indent="0">
              <a:buNone/>
              <a:defRPr sz="2250"/>
            </a:lvl3pPr>
            <a:lvl4pPr marL="1929130" indent="0">
              <a:buNone/>
              <a:defRPr sz="1970"/>
            </a:lvl4pPr>
            <a:lvl5pPr marL="2571750" indent="0">
              <a:buNone/>
              <a:defRPr sz="1970"/>
            </a:lvl5pPr>
            <a:lvl6pPr marL="3215005" indent="0">
              <a:buNone/>
              <a:defRPr sz="1970"/>
            </a:lvl6pPr>
            <a:lvl7pPr marL="3857625" indent="0">
              <a:buNone/>
              <a:defRPr sz="1970"/>
            </a:lvl7pPr>
            <a:lvl8pPr marL="4500880" indent="0">
              <a:buNone/>
              <a:defRPr sz="1970"/>
            </a:lvl8pPr>
            <a:lvl9pPr marL="5143500" indent="0">
              <a:buNone/>
              <a:defRPr sz="197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defTabSz="101600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p:grpSp>
        <p:nvGrpSpPr>
          <p:cNvPr id="1026" name="组合 87041"/>
          <p:cNvGrpSpPr/>
          <p:nvPr/>
        </p:nvGrpSpPr>
        <p:grpSpPr>
          <a:xfrm>
            <a:off x="285750" y="611188"/>
            <a:ext cx="1590675" cy="12723812"/>
            <a:chOff x="96" y="198"/>
            <a:chExt cx="534" cy="4122"/>
          </a:xfrm>
        </p:grpSpPr>
        <p:sp>
          <p:nvSpPr>
            <p:cNvPr id="1027" name="平行四边形 87042"/>
            <p:cNvSpPr>
              <a:spLocks noChangeArrowheads="1"/>
            </p:cNvSpPr>
            <p:nvPr/>
          </p:nvSpPr>
          <p:spPr bwMode="auto">
            <a:xfrm rot="5400000" flipH="1">
              <a:off x="76" y="2000"/>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1028" name="平行四边形 87043"/>
            <p:cNvSpPr>
              <a:spLocks noChangeArrowheads="1"/>
            </p:cNvSpPr>
            <p:nvPr/>
          </p:nvSpPr>
          <p:spPr bwMode="auto">
            <a:xfrm rot="5400000" flipH="1">
              <a:off x="76" y="2594"/>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1029" name="平行四边形 87044"/>
            <p:cNvSpPr>
              <a:spLocks noChangeArrowheads="1"/>
            </p:cNvSpPr>
            <p:nvPr/>
          </p:nvSpPr>
          <p:spPr bwMode="auto">
            <a:xfrm rot="5400000" flipH="1">
              <a:off x="76" y="3188"/>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1030" name="平行四边形 87045"/>
            <p:cNvSpPr>
              <a:spLocks noChangeArrowheads="1"/>
            </p:cNvSpPr>
            <p:nvPr/>
          </p:nvSpPr>
          <p:spPr bwMode="auto">
            <a:xfrm rot="5400000" flipH="1">
              <a:off x="79" y="3782"/>
              <a:ext cx="558" cy="533"/>
            </a:xfrm>
            <a:prstGeom prst="parallelogram">
              <a:avLst>
                <a:gd name="adj" fmla="val 55437"/>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1031" name="平行四边形 87046"/>
            <p:cNvSpPr>
              <a:spLocks noChangeArrowheads="1"/>
            </p:cNvSpPr>
            <p:nvPr/>
          </p:nvSpPr>
          <p:spPr bwMode="auto">
            <a:xfrm rot="5400000" flipH="1">
              <a:off x="76" y="218"/>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1032" name="平行四边形 87047"/>
            <p:cNvSpPr>
              <a:spLocks noChangeArrowheads="1"/>
            </p:cNvSpPr>
            <p:nvPr/>
          </p:nvSpPr>
          <p:spPr bwMode="auto">
            <a:xfrm rot="5400000" flipH="1">
              <a:off x="76" y="803"/>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2" name="平行四边形 87048"/>
            <p:cNvSpPr>
              <a:spLocks noChangeArrowheads="1"/>
            </p:cNvSpPr>
            <p:nvPr/>
          </p:nvSpPr>
          <p:spPr bwMode="auto">
            <a:xfrm rot="5400000" flipH="1">
              <a:off x="76" y="1406"/>
              <a:ext cx="564" cy="533"/>
            </a:xfrm>
            <a:prstGeom prst="parallelogram">
              <a:avLst>
                <a:gd name="adj" fmla="val 5603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grpSp>
      <p:sp>
        <p:nvSpPr>
          <p:cNvPr id="1034" name="矩形 87049"/>
          <p:cNvSpPr>
            <a:spLocks noChangeArrowheads="1"/>
          </p:cNvSpPr>
          <p:nvPr/>
        </p:nvSpPr>
        <p:spPr bwMode="auto">
          <a:xfrm>
            <a:off x="828675" y="0"/>
            <a:ext cx="517525" cy="13335000"/>
          </a:xfrm>
          <a:prstGeom prst="rect">
            <a:avLst/>
          </a:prstGeom>
          <a:gradFill rotWithShape="0">
            <a:gsLst>
              <a:gs pos="0">
                <a:schemeClr val="bg2"/>
              </a:gs>
              <a:gs pos="50000">
                <a:schemeClr val="folHlink"/>
              </a:gs>
              <a:gs pos="100000">
                <a:schemeClr val="bg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1592" tIns="50797" rIns="101592" bIns="50797" anchor="ctr"/>
          <a:lstStyle>
            <a:lvl1pPr defTabSz="1016000">
              <a:defRPr sz="8000" b="1">
                <a:solidFill>
                  <a:schemeClr val="accent2"/>
                </a:solidFill>
                <a:latin typeface="Times New Roman" panose="02020603050405020304" pitchFamily="18" charset="0"/>
                <a:ea typeface="宋体" panose="02010600030101010101" pitchFamily="2" charset="-122"/>
              </a:defRPr>
            </a:lvl1pPr>
            <a:lvl2pPr defTabSz="1016000">
              <a:defRPr sz="8000" b="1">
                <a:solidFill>
                  <a:schemeClr val="accent2"/>
                </a:solidFill>
                <a:latin typeface="Times New Roman" panose="02020603050405020304" pitchFamily="18" charset="0"/>
                <a:ea typeface="宋体" panose="02010600030101010101" pitchFamily="2" charset="-122"/>
              </a:defRPr>
            </a:lvl2pPr>
            <a:lvl3pPr defTabSz="1016000">
              <a:defRPr sz="8000" b="1">
                <a:solidFill>
                  <a:schemeClr val="accent2"/>
                </a:solidFill>
                <a:latin typeface="Times New Roman" panose="02020603050405020304" pitchFamily="18" charset="0"/>
                <a:ea typeface="宋体" panose="02010600030101010101" pitchFamily="2" charset="-122"/>
              </a:defRPr>
            </a:lvl3pPr>
            <a:lvl4pPr defTabSz="1016000">
              <a:defRPr sz="8000" b="1">
                <a:solidFill>
                  <a:schemeClr val="accent2"/>
                </a:solidFill>
                <a:latin typeface="Times New Roman" panose="02020603050405020304" pitchFamily="18" charset="0"/>
                <a:ea typeface="宋体" panose="02010600030101010101" pitchFamily="2" charset="-122"/>
              </a:defRPr>
            </a:lvl4pPr>
            <a:lvl5pPr defTabSz="1016000">
              <a:defRPr sz="8000" b="1">
                <a:solidFill>
                  <a:schemeClr val="accent2"/>
                </a:solidFill>
                <a:latin typeface="Times New Roman" panose="02020603050405020304" pitchFamily="18" charset="0"/>
                <a:ea typeface="宋体" panose="02010600030101010101" pitchFamily="2" charset="-122"/>
              </a:defRPr>
            </a:lvl5pPr>
            <a:lvl6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ctr" defTabSz="10160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5" name="五边形 87050"/>
          <p:cNvSpPr>
            <a:spLocks noChangeArrowheads="1"/>
          </p:cNvSpPr>
          <p:nvPr/>
        </p:nvSpPr>
        <p:spPr bwMode="auto">
          <a:xfrm flipH="1">
            <a:off x="1025525" y="3311525"/>
            <a:ext cx="16119475" cy="493713"/>
          </a:xfrm>
          <a:prstGeom prst="homePlate">
            <a:avLst>
              <a:gd name="adj" fmla="val 56683"/>
            </a:avLst>
          </a:prstGeom>
          <a:gradFill rotWithShape="0">
            <a:gsLst>
              <a:gs pos="0">
                <a:schemeClr val="bg2"/>
              </a:gs>
              <a:gs pos="50000">
                <a:schemeClr val="folHlink"/>
              </a:gs>
              <a:gs pos="100000">
                <a:schemeClr val="bg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1592" tIns="50797" rIns="101592" bIns="50797" anchor="ctr"/>
          <a:lstStyle>
            <a:lvl1pPr defTabSz="1016000">
              <a:defRPr sz="8000" b="1">
                <a:solidFill>
                  <a:schemeClr val="accent2"/>
                </a:solidFill>
                <a:latin typeface="Times New Roman" panose="02020603050405020304" pitchFamily="18" charset="0"/>
                <a:ea typeface="宋体" panose="02010600030101010101" pitchFamily="2" charset="-122"/>
              </a:defRPr>
            </a:lvl1pPr>
            <a:lvl2pPr defTabSz="1016000">
              <a:defRPr sz="8000" b="1">
                <a:solidFill>
                  <a:schemeClr val="accent2"/>
                </a:solidFill>
                <a:latin typeface="Times New Roman" panose="02020603050405020304" pitchFamily="18" charset="0"/>
                <a:ea typeface="宋体" panose="02010600030101010101" pitchFamily="2" charset="-122"/>
              </a:defRPr>
            </a:lvl2pPr>
            <a:lvl3pPr defTabSz="1016000">
              <a:defRPr sz="8000" b="1">
                <a:solidFill>
                  <a:schemeClr val="accent2"/>
                </a:solidFill>
                <a:latin typeface="Times New Roman" panose="02020603050405020304" pitchFamily="18" charset="0"/>
                <a:ea typeface="宋体" panose="02010600030101010101" pitchFamily="2" charset="-122"/>
              </a:defRPr>
            </a:lvl3pPr>
            <a:lvl4pPr defTabSz="1016000">
              <a:defRPr sz="8000" b="1">
                <a:solidFill>
                  <a:schemeClr val="accent2"/>
                </a:solidFill>
                <a:latin typeface="Times New Roman" panose="02020603050405020304" pitchFamily="18" charset="0"/>
                <a:ea typeface="宋体" panose="02010600030101010101" pitchFamily="2" charset="-122"/>
              </a:defRPr>
            </a:lvl4pPr>
            <a:lvl5pPr defTabSz="1016000">
              <a:defRPr sz="8000" b="1">
                <a:solidFill>
                  <a:schemeClr val="accent2"/>
                </a:solidFill>
                <a:latin typeface="Times New Roman" panose="02020603050405020304" pitchFamily="18" charset="0"/>
                <a:ea typeface="宋体" panose="02010600030101010101" pitchFamily="2" charset="-122"/>
              </a:defRPr>
            </a:lvl5pPr>
            <a:lvl6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ctr" defTabSz="10160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7052" name="椭圆 87051"/>
          <p:cNvSpPr>
            <a:spLocks noChangeArrowheads="1"/>
          </p:cNvSpPr>
          <p:nvPr/>
        </p:nvSpPr>
        <p:spPr bwMode="auto">
          <a:xfrm>
            <a:off x="863600" y="3321050"/>
            <a:ext cx="554038" cy="531813"/>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lIns="101592" tIns="50797" rIns="101592" bIns="50797" anchor="ctr"/>
          <a:lstStyle>
            <a:lvl1pPr defTabSz="1016000">
              <a:defRPr sz="8000" b="1">
                <a:solidFill>
                  <a:schemeClr val="accent2"/>
                </a:solidFill>
                <a:latin typeface="Times New Roman" panose="02020603050405020304" pitchFamily="18" charset="0"/>
                <a:ea typeface="宋体" panose="02010600030101010101" pitchFamily="2" charset="-122"/>
              </a:defRPr>
            </a:lvl1pPr>
            <a:lvl2pPr defTabSz="1016000">
              <a:defRPr sz="8000" b="1">
                <a:solidFill>
                  <a:schemeClr val="accent2"/>
                </a:solidFill>
                <a:latin typeface="Times New Roman" panose="02020603050405020304" pitchFamily="18" charset="0"/>
                <a:ea typeface="宋体" panose="02010600030101010101" pitchFamily="2" charset="-122"/>
              </a:defRPr>
            </a:lvl2pPr>
            <a:lvl3pPr defTabSz="1016000">
              <a:defRPr sz="8000" b="1">
                <a:solidFill>
                  <a:schemeClr val="accent2"/>
                </a:solidFill>
                <a:latin typeface="Times New Roman" panose="02020603050405020304" pitchFamily="18" charset="0"/>
                <a:ea typeface="宋体" panose="02010600030101010101" pitchFamily="2" charset="-122"/>
              </a:defRPr>
            </a:lvl3pPr>
            <a:lvl4pPr defTabSz="1016000">
              <a:defRPr sz="8000" b="1">
                <a:solidFill>
                  <a:schemeClr val="accent2"/>
                </a:solidFill>
                <a:latin typeface="Times New Roman" panose="02020603050405020304" pitchFamily="18" charset="0"/>
                <a:ea typeface="宋体" panose="02010600030101010101" pitchFamily="2" charset="-122"/>
              </a:defRPr>
            </a:lvl4pPr>
            <a:lvl5pPr defTabSz="1016000">
              <a:defRPr sz="8000" b="1">
                <a:solidFill>
                  <a:schemeClr val="accent2"/>
                </a:solidFill>
                <a:latin typeface="Times New Roman" panose="02020603050405020304" pitchFamily="18" charset="0"/>
                <a:ea typeface="宋体" panose="02010600030101010101" pitchFamily="2" charset="-122"/>
              </a:defRPr>
            </a:lvl5pPr>
            <a:lvl6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ctr" defTabSz="10160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7" name="矩形 87052"/>
          <p:cNvSpPr>
            <a:spLocks noChangeArrowheads="1"/>
          </p:cNvSpPr>
          <p:nvPr/>
        </p:nvSpPr>
        <p:spPr bwMode="auto">
          <a:xfrm>
            <a:off x="1287463" y="4311650"/>
            <a:ext cx="357188" cy="909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2" tIns="50797" rIns="101592" bIns="50797" anchor="ctr"/>
          <a:lstStyle>
            <a:lvl1pPr defTabSz="1016000">
              <a:defRPr sz="8000" b="1">
                <a:solidFill>
                  <a:schemeClr val="accent2"/>
                </a:solidFill>
                <a:latin typeface="Times New Roman" panose="02020603050405020304" pitchFamily="18" charset="0"/>
                <a:ea typeface="宋体" panose="02010600030101010101" pitchFamily="2" charset="-122"/>
              </a:defRPr>
            </a:lvl1pPr>
            <a:lvl2pPr defTabSz="1016000">
              <a:defRPr sz="8000" b="1">
                <a:solidFill>
                  <a:schemeClr val="accent2"/>
                </a:solidFill>
                <a:latin typeface="Times New Roman" panose="02020603050405020304" pitchFamily="18" charset="0"/>
                <a:ea typeface="宋体" panose="02010600030101010101" pitchFamily="2" charset="-122"/>
              </a:defRPr>
            </a:lvl2pPr>
            <a:lvl3pPr defTabSz="1016000">
              <a:defRPr sz="8000" b="1">
                <a:solidFill>
                  <a:schemeClr val="accent2"/>
                </a:solidFill>
                <a:latin typeface="Times New Roman" panose="02020603050405020304" pitchFamily="18" charset="0"/>
                <a:ea typeface="宋体" panose="02010600030101010101" pitchFamily="2" charset="-122"/>
              </a:defRPr>
            </a:lvl3pPr>
            <a:lvl4pPr defTabSz="1016000">
              <a:defRPr sz="8000" b="1">
                <a:solidFill>
                  <a:schemeClr val="accent2"/>
                </a:solidFill>
                <a:latin typeface="Times New Roman" panose="02020603050405020304" pitchFamily="18" charset="0"/>
                <a:ea typeface="宋体" panose="02010600030101010101" pitchFamily="2" charset="-122"/>
              </a:defRPr>
            </a:lvl4pPr>
            <a:lvl5pPr defTabSz="1016000">
              <a:defRPr sz="8000" b="1">
                <a:solidFill>
                  <a:schemeClr val="accent2"/>
                </a:solidFill>
                <a:latin typeface="Times New Roman" panose="02020603050405020304" pitchFamily="18" charset="0"/>
                <a:ea typeface="宋体" panose="02010600030101010101" pitchFamily="2" charset="-122"/>
              </a:defRPr>
            </a:lvl5pPr>
            <a:lvl6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ctr" defTabSz="10160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7054" name="椭圆 87053"/>
          <p:cNvSpPr>
            <a:spLocks noChangeArrowheads="1"/>
          </p:cNvSpPr>
          <p:nvPr/>
        </p:nvSpPr>
        <p:spPr bwMode="auto">
          <a:xfrm>
            <a:off x="17265650" y="3259138"/>
            <a:ext cx="571500" cy="533400"/>
          </a:xfrm>
          <a:prstGeom prst="ellipse">
            <a:avLst/>
          </a:prstGeom>
          <a:gradFill rotWithShape="0">
            <a:gsLst>
              <a:gs pos="0">
                <a:srgbClr val="FEFFFF"/>
              </a:gs>
              <a:gs pos="100000">
                <a:schemeClr val="folHlink"/>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lIns="101592" tIns="50797" rIns="101592" bIns="50797" anchor="ctr"/>
          <a:lstStyle>
            <a:lvl1pPr defTabSz="1016000">
              <a:defRPr sz="8000" b="1">
                <a:solidFill>
                  <a:schemeClr val="accent2"/>
                </a:solidFill>
                <a:latin typeface="Times New Roman" panose="02020603050405020304" pitchFamily="18" charset="0"/>
                <a:ea typeface="宋体" panose="02010600030101010101" pitchFamily="2" charset="-122"/>
              </a:defRPr>
            </a:lvl1pPr>
            <a:lvl2pPr defTabSz="1016000">
              <a:defRPr sz="8000" b="1">
                <a:solidFill>
                  <a:schemeClr val="accent2"/>
                </a:solidFill>
                <a:latin typeface="Times New Roman" panose="02020603050405020304" pitchFamily="18" charset="0"/>
                <a:ea typeface="宋体" panose="02010600030101010101" pitchFamily="2" charset="-122"/>
              </a:defRPr>
            </a:lvl2pPr>
            <a:lvl3pPr defTabSz="1016000">
              <a:defRPr sz="8000" b="1">
                <a:solidFill>
                  <a:schemeClr val="accent2"/>
                </a:solidFill>
                <a:latin typeface="Times New Roman" panose="02020603050405020304" pitchFamily="18" charset="0"/>
                <a:ea typeface="宋体" panose="02010600030101010101" pitchFamily="2" charset="-122"/>
              </a:defRPr>
            </a:lvl3pPr>
            <a:lvl4pPr defTabSz="1016000">
              <a:defRPr sz="8000" b="1">
                <a:solidFill>
                  <a:schemeClr val="accent2"/>
                </a:solidFill>
                <a:latin typeface="Times New Roman" panose="02020603050405020304" pitchFamily="18" charset="0"/>
                <a:ea typeface="宋体" panose="02010600030101010101" pitchFamily="2" charset="-122"/>
              </a:defRPr>
            </a:lvl4pPr>
            <a:lvl5pPr defTabSz="1016000">
              <a:defRPr sz="8000" b="1">
                <a:solidFill>
                  <a:schemeClr val="accent2"/>
                </a:solidFill>
                <a:latin typeface="Times New Roman" panose="02020603050405020304" pitchFamily="18" charset="0"/>
                <a:ea typeface="宋体" panose="02010600030101010101" pitchFamily="2" charset="-122"/>
              </a:defRPr>
            </a:lvl5pPr>
            <a:lvl6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ctr" defTabSz="10160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矩形 87054"/>
          <p:cNvSpPr>
            <a:spLocks noChangeArrowheads="1"/>
          </p:cNvSpPr>
          <p:nvPr/>
        </p:nvSpPr>
        <p:spPr bwMode="auto">
          <a:xfrm>
            <a:off x="857250" y="3386138"/>
            <a:ext cx="1640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592" tIns="50797" rIns="101592" bIns="50797" anchor="ctr"/>
          <a:lstStyle>
            <a:lvl1pPr defTabSz="1016000">
              <a:defRPr sz="8000" b="1">
                <a:solidFill>
                  <a:schemeClr val="accent2"/>
                </a:solidFill>
                <a:latin typeface="Times New Roman" panose="02020603050405020304" pitchFamily="18" charset="0"/>
                <a:ea typeface="宋体" panose="02010600030101010101" pitchFamily="2" charset="-122"/>
              </a:defRPr>
            </a:lvl1pPr>
            <a:lvl2pPr defTabSz="1016000">
              <a:defRPr sz="8000" b="1">
                <a:solidFill>
                  <a:schemeClr val="accent2"/>
                </a:solidFill>
                <a:latin typeface="Times New Roman" panose="02020603050405020304" pitchFamily="18" charset="0"/>
                <a:ea typeface="宋体" panose="02010600030101010101" pitchFamily="2" charset="-122"/>
              </a:defRPr>
            </a:lvl2pPr>
            <a:lvl3pPr defTabSz="1016000">
              <a:defRPr sz="8000" b="1">
                <a:solidFill>
                  <a:schemeClr val="accent2"/>
                </a:solidFill>
                <a:latin typeface="Times New Roman" panose="02020603050405020304" pitchFamily="18" charset="0"/>
                <a:ea typeface="宋体" panose="02010600030101010101" pitchFamily="2" charset="-122"/>
              </a:defRPr>
            </a:lvl3pPr>
            <a:lvl4pPr defTabSz="1016000">
              <a:defRPr sz="8000" b="1">
                <a:solidFill>
                  <a:schemeClr val="accent2"/>
                </a:solidFill>
                <a:latin typeface="Times New Roman" panose="02020603050405020304" pitchFamily="18" charset="0"/>
                <a:ea typeface="宋体" panose="02010600030101010101" pitchFamily="2" charset="-122"/>
              </a:defRPr>
            </a:lvl4pPr>
            <a:lvl5pPr defTabSz="1016000">
              <a:defRPr sz="8000" b="1">
                <a:solidFill>
                  <a:schemeClr val="accent2"/>
                </a:solidFill>
                <a:latin typeface="Times New Roman" panose="02020603050405020304" pitchFamily="18" charset="0"/>
                <a:ea typeface="宋体" panose="02010600030101010101" pitchFamily="2" charset="-122"/>
              </a:defRPr>
            </a:lvl5pPr>
            <a:lvl6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defTabSz="1016000"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ctr" defTabSz="10160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0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1033" name="组合 87055"/>
          <p:cNvGrpSpPr/>
          <p:nvPr/>
        </p:nvGrpSpPr>
        <p:grpSpPr>
          <a:xfrm>
            <a:off x="284163" y="0"/>
            <a:ext cx="1592262" cy="13335000"/>
            <a:chOff x="95" y="0"/>
            <a:chExt cx="535" cy="4320"/>
          </a:xfrm>
        </p:grpSpPr>
        <p:sp>
          <p:nvSpPr>
            <p:cNvPr id="1041" name="平行四边形 87056"/>
            <p:cNvSpPr>
              <a:spLocks noChangeArrowheads="1"/>
            </p:cNvSpPr>
            <p:nvPr/>
          </p:nvSpPr>
          <p:spPr bwMode="auto">
            <a:xfrm rot="-5400000">
              <a:off x="76" y="2294"/>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1042" name="平行四边形 87057"/>
            <p:cNvSpPr>
              <a:spLocks noChangeArrowheads="1"/>
            </p:cNvSpPr>
            <p:nvPr/>
          </p:nvSpPr>
          <p:spPr bwMode="auto">
            <a:xfrm rot="-5400000">
              <a:off x="81" y="2886"/>
              <a:ext cx="565" cy="533"/>
            </a:xfrm>
            <a:prstGeom prst="parallelogram">
              <a:avLst>
                <a:gd name="adj" fmla="val 56133"/>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1043" name="平行四边形 87058"/>
            <p:cNvSpPr>
              <a:spLocks noChangeArrowheads="1"/>
            </p:cNvSpPr>
            <p:nvPr/>
          </p:nvSpPr>
          <p:spPr bwMode="auto">
            <a:xfrm rot="-5400000">
              <a:off x="76" y="3482"/>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1044" name="平行四边形 87059"/>
            <p:cNvSpPr>
              <a:spLocks noChangeArrowheads="1"/>
            </p:cNvSpPr>
            <p:nvPr/>
          </p:nvSpPr>
          <p:spPr bwMode="auto">
            <a:xfrm rot="-5400000">
              <a:off x="81" y="508"/>
              <a:ext cx="565" cy="533"/>
            </a:xfrm>
            <a:prstGeom prst="parallelogram">
              <a:avLst>
                <a:gd name="adj" fmla="val 56133"/>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1045" name="平行四边形 87060"/>
            <p:cNvSpPr>
              <a:spLocks noChangeArrowheads="1"/>
            </p:cNvSpPr>
            <p:nvPr/>
          </p:nvSpPr>
          <p:spPr bwMode="auto">
            <a:xfrm rot="-5400000">
              <a:off x="76" y="1106"/>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1046" name="平行四边形 87061"/>
            <p:cNvSpPr>
              <a:spLocks noChangeArrowheads="1"/>
            </p:cNvSpPr>
            <p:nvPr/>
          </p:nvSpPr>
          <p:spPr bwMode="auto">
            <a:xfrm rot="-5400000">
              <a:off x="76" y="1700"/>
              <a:ext cx="564" cy="533"/>
            </a:xfrm>
            <a:prstGeom prst="parallelogram">
              <a:avLst>
                <a:gd name="adj" fmla="val 5603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1047" name="任意多边形 87062"/>
            <p:cNvSpPr>
              <a:spLocks noChangeArrowheads="1"/>
            </p:cNvSpPr>
            <p:nvPr/>
          </p:nvSpPr>
          <p:spPr bwMode="auto">
            <a:xfrm>
              <a:off x="98" y="0"/>
              <a:ext cx="532" cy="465"/>
            </a:xfrm>
            <a:custGeom>
              <a:avLst/>
              <a:gdLst>
                <a:gd name="T0" fmla="*/ 1 w 532"/>
                <a:gd name="T1" fmla="*/ 0 h 465"/>
                <a:gd name="T2" fmla="*/ 0 w 532"/>
                <a:gd name="T3" fmla="*/ 166 h 465"/>
                <a:gd name="T4" fmla="*/ 532 w 532"/>
                <a:gd name="T5" fmla="*/ 465 h 465"/>
                <a:gd name="T6" fmla="*/ 532 w 532"/>
                <a:gd name="T7" fmla="*/ 201 h 465"/>
                <a:gd name="T8" fmla="*/ 172 w 532"/>
                <a:gd name="T9" fmla="*/ 0 h 465"/>
                <a:gd name="T10" fmla="*/ 1 w 532"/>
                <a:gd name="T11" fmla="*/ 0 h 465"/>
              </a:gdLst>
              <a:ahLst/>
              <a:cxnLst>
                <a:cxn ang="0">
                  <a:pos x="T0" y="T1"/>
                </a:cxn>
                <a:cxn ang="0">
                  <a:pos x="T2" y="T3"/>
                </a:cxn>
                <a:cxn ang="0">
                  <a:pos x="T4" y="T5"/>
                </a:cxn>
                <a:cxn ang="0">
                  <a:pos x="T6" y="T7"/>
                </a:cxn>
                <a:cxn ang="0">
                  <a:pos x="T8" y="T9"/>
                </a:cxn>
                <a:cxn ang="0">
                  <a:pos x="T10" y="T11"/>
                </a:cxn>
              </a:cxnLst>
              <a:rect l="0" t="0" r="r" b="b"/>
              <a:pathLst>
                <a:path w="532" h="465">
                  <a:moveTo>
                    <a:pt x="1" y="0"/>
                  </a:moveTo>
                  <a:lnTo>
                    <a:pt x="0" y="166"/>
                  </a:lnTo>
                  <a:lnTo>
                    <a:pt x="532" y="465"/>
                  </a:lnTo>
                  <a:lnTo>
                    <a:pt x="532" y="201"/>
                  </a:lnTo>
                  <a:lnTo>
                    <a:pt x="172" y="0"/>
                  </a:lnTo>
                  <a:lnTo>
                    <a:pt x="1" y="0"/>
                  </a:lnTo>
                  <a:close/>
                </a:path>
              </a:pathLst>
            </a:cu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1048" name="任意多边形 87063"/>
            <p:cNvSpPr>
              <a:spLocks noChangeArrowheads="1"/>
            </p:cNvSpPr>
            <p:nvPr/>
          </p:nvSpPr>
          <p:spPr bwMode="auto">
            <a:xfrm>
              <a:off x="95" y="4060"/>
              <a:ext cx="457" cy="260"/>
            </a:xfrm>
            <a:custGeom>
              <a:avLst/>
              <a:gdLst>
                <a:gd name="T0" fmla="*/ 457 w 457"/>
                <a:gd name="T1" fmla="*/ 260 h 264"/>
                <a:gd name="T2" fmla="*/ 1 w 457"/>
                <a:gd name="T3" fmla="*/ 0 h 264"/>
                <a:gd name="T4" fmla="*/ 0 w 457"/>
                <a:gd name="T5" fmla="*/ 264 h 264"/>
                <a:gd name="T6" fmla="*/ 457 w 457"/>
                <a:gd name="T7" fmla="*/ 260 h 264"/>
              </a:gdLst>
              <a:ahLst/>
              <a:cxnLst>
                <a:cxn ang="0">
                  <a:pos x="T0" y="T1"/>
                </a:cxn>
                <a:cxn ang="0">
                  <a:pos x="T2" y="T3"/>
                </a:cxn>
                <a:cxn ang="0">
                  <a:pos x="T4" y="T5"/>
                </a:cxn>
                <a:cxn ang="0">
                  <a:pos x="T6" y="T7"/>
                </a:cxn>
              </a:cxnLst>
              <a:rect l="0" t="0" r="r" b="b"/>
              <a:pathLst>
                <a:path w="457" h="264">
                  <a:moveTo>
                    <a:pt x="457" y="260"/>
                  </a:moveTo>
                  <a:lnTo>
                    <a:pt x="1" y="0"/>
                  </a:lnTo>
                  <a:lnTo>
                    <a:pt x="0" y="264"/>
                  </a:lnTo>
                  <a:lnTo>
                    <a:pt x="457" y="260"/>
                  </a:lnTo>
                  <a:close/>
                </a:path>
              </a:pathLst>
            </a:cu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lvl1pPr>
                <a:defRPr sz="8000" b="1">
                  <a:solidFill>
                    <a:schemeClr val="accent2"/>
                  </a:solidFill>
                  <a:latin typeface="Times New Roman" panose="02020603050405020304" pitchFamily="18" charset="0"/>
                  <a:ea typeface="宋体" panose="02010600030101010101" pitchFamily="2" charset="-122"/>
                </a:defRPr>
              </a:lvl1pPr>
              <a:lvl2pPr>
                <a:defRPr sz="8000" b="1">
                  <a:solidFill>
                    <a:schemeClr val="accent2"/>
                  </a:solidFill>
                  <a:latin typeface="Times New Roman" panose="02020603050405020304" pitchFamily="18" charset="0"/>
                  <a:ea typeface="宋体" panose="02010600030101010101" pitchFamily="2" charset="-122"/>
                </a:defRPr>
              </a:lvl2pPr>
              <a:lvl3pPr>
                <a:defRPr sz="8000" b="1">
                  <a:solidFill>
                    <a:schemeClr val="accent2"/>
                  </a:solidFill>
                  <a:latin typeface="Times New Roman" panose="02020603050405020304" pitchFamily="18" charset="0"/>
                  <a:ea typeface="宋体" panose="02010600030101010101" pitchFamily="2" charset="-122"/>
                </a:defRPr>
              </a:lvl3pPr>
              <a:lvl4pPr>
                <a:defRPr sz="8000" b="1">
                  <a:solidFill>
                    <a:schemeClr val="accent2"/>
                  </a:solidFill>
                  <a:latin typeface="Times New Roman" panose="02020603050405020304" pitchFamily="18" charset="0"/>
                  <a:ea typeface="宋体" panose="02010600030101010101" pitchFamily="2" charset="-122"/>
                </a:defRPr>
              </a:lvl4pPr>
              <a:lvl5pPr>
                <a:defRPr sz="8000" b="1">
                  <a:solidFill>
                    <a:schemeClr val="accent2"/>
                  </a:solidFill>
                  <a:latin typeface="Times New Roman" panose="02020603050405020304" pitchFamily="18" charset="0"/>
                  <a:ea typeface="宋体" panose="02010600030101010101" pitchFamily="2" charset="-122"/>
                </a:defRPr>
              </a:lvl5pPr>
              <a:lvl6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6pPr>
              <a:lvl7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7pPr>
              <a:lvl8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8pPr>
              <a:lvl9pPr fontAlgn="base">
                <a:spcBef>
                  <a:spcPct val="20000"/>
                </a:spcBef>
                <a:spcAft>
                  <a:spcPct val="0"/>
                </a:spcAft>
                <a:buFont typeface="Arial" panose="020B0604020202020204" pitchFamily="34" charset="0"/>
                <a:defRPr sz="8000" b="1">
                  <a:solidFill>
                    <a:schemeClr val="accent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8000" b="1" i="0" u="none" strike="noStrike" kern="1200" cap="none" spc="0" normalizeH="0" baseline="0" noProof="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grpSp>
      <p:sp>
        <p:nvSpPr>
          <p:cNvPr id="87065" name="标题 87064"/>
          <p:cNvSpPr>
            <a:spLocks noGrp="1"/>
          </p:cNvSpPr>
          <p:nvPr>
            <p:ph type="title"/>
          </p:nvPr>
        </p:nvSpPr>
        <p:spPr>
          <a:xfrm>
            <a:off x="2143125" y="2217738"/>
            <a:ext cx="14573250" cy="847725"/>
          </a:xfrm>
          <a:prstGeom prst="rect">
            <a:avLst/>
          </a:prstGeom>
          <a:noFill/>
          <a:ln w="9525">
            <a:noFill/>
          </a:ln>
        </p:spPr>
        <p:txBody>
          <a:bodyPr lIns="101592" tIns="50797" rIns="101592" bIns="50797" anchor="b">
            <a:spAutoFit/>
          </a:bodyPr>
          <a:lstStyle/>
          <a:p>
            <a:pPr lvl="0"/>
            <a:r>
              <a:rPr lang="zh-CN" altLang="en-US" noProof="1"/>
              <a:t>单击此处编辑母版标题样式</a:t>
            </a:r>
            <a:endParaRPr lang="zh-CN" altLang="en-US" noProof="1"/>
          </a:p>
        </p:txBody>
      </p:sp>
      <p:sp>
        <p:nvSpPr>
          <p:cNvPr id="87066" name="文本占位符 87065"/>
          <p:cNvSpPr>
            <a:spLocks noGrp="1"/>
          </p:cNvSpPr>
          <p:nvPr>
            <p:ph type="body" idx="1"/>
          </p:nvPr>
        </p:nvSpPr>
        <p:spPr>
          <a:xfrm>
            <a:off x="2000250" y="3852863"/>
            <a:ext cx="14716125" cy="8001000"/>
          </a:xfrm>
          <a:prstGeom prst="rect">
            <a:avLst/>
          </a:prstGeom>
          <a:noFill/>
          <a:ln w="9525">
            <a:noFill/>
          </a:ln>
        </p:spPr>
        <p:txBody>
          <a:bodyPr lIns="101592" tIns="50797" rIns="101592" bIns="50797"/>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87067" name="日期占位符 87066"/>
          <p:cNvSpPr>
            <a:spLocks noGrp="1"/>
          </p:cNvSpPr>
          <p:nvPr>
            <p:ph type="dt" sz="half" idx="2"/>
          </p:nvPr>
        </p:nvSpPr>
        <p:spPr>
          <a:xfrm>
            <a:off x="2165350" y="12149138"/>
            <a:ext cx="3571875" cy="889000"/>
          </a:xfrm>
          <a:prstGeom prst="rect">
            <a:avLst/>
          </a:prstGeom>
          <a:noFill/>
          <a:ln w="9525">
            <a:noFill/>
          </a:ln>
        </p:spPr>
        <p:txBody>
          <a:bodyPr lIns="101592" tIns="50797" rIns="101592" bIns="50797"/>
          <a:lstStyle>
            <a:lvl1pPr defTabSz="1016000">
              <a:defRPr sz="1600" b="0" noProof="1"/>
            </a:lvl1pPr>
          </a:lstStyle>
          <a:p>
            <a:pPr marL="0" marR="0" lvl="0" indent="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87068" name="页脚占位符 87067"/>
          <p:cNvSpPr>
            <a:spLocks noGrp="1"/>
          </p:cNvSpPr>
          <p:nvPr>
            <p:ph type="ftr" sz="quarter" idx="3"/>
          </p:nvPr>
        </p:nvSpPr>
        <p:spPr>
          <a:xfrm>
            <a:off x="6737350" y="12149138"/>
            <a:ext cx="5429250" cy="889000"/>
          </a:xfrm>
          <a:prstGeom prst="rect">
            <a:avLst/>
          </a:prstGeom>
          <a:noFill/>
          <a:ln w="9525">
            <a:noFill/>
          </a:ln>
        </p:spPr>
        <p:txBody>
          <a:bodyPr lIns="101592" tIns="50797" rIns="101592" bIns="50797"/>
          <a:lstStyle>
            <a:lvl1pPr algn="ctr" defTabSz="1016000">
              <a:defRPr sz="1600" b="0" noProof="1"/>
            </a:lvl1pPr>
          </a:lstStyle>
          <a:p>
            <a:pPr marL="0" marR="0" lvl="0" indent="0" algn="ctr"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600" b="0" i="0" u="none" strike="noStrike" kern="1200" cap="none" spc="0" normalizeH="0" baseline="0" noProof="1">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87069" name="灯片编号占位符 87068"/>
          <p:cNvSpPr>
            <a:spLocks noGrp="1"/>
          </p:cNvSpPr>
          <p:nvPr>
            <p:ph type="sldNum" sz="quarter" idx="4"/>
          </p:nvPr>
        </p:nvSpPr>
        <p:spPr>
          <a:xfrm>
            <a:off x="13166725" y="12149138"/>
            <a:ext cx="3571875" cy="889000"/>
          </a:xfrm>
          <a:prstGeom prst="rect">
            <a:avLst/>
          </a:prstGeom>
          <a:noFill/>
          <a:ln w="9525">
            <a:noFill/>
          </a:ln>
        </p:spPr>
        <p:txBody>
          <a:bodyPr vert="horz" wrap="square" lIns="101592" tIns="50797" rIns="101592" bIns="50797" numCol="1" anchor="t" anchorCtr="0" compatLnSpc="1"/>
          <a:lstStyle>
            <a:lvl1pPr algn="r">
              <a:defRPr sz="1600" b="0"/>
            </a:lvl1pPr>
          </a:lstStyle>
          <a:p>
            <a:pPr lvl="0" defTabSz="101600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7052"/>
                                        </p:tgtEl>
                                        <p:attrNameLst>
                                          <p:attrName>style.visibility</p:attrName>
                                        </p:attrNameLst>
                                      </p:cBhvr>
                                      <p:to>
                                        <p:strVal val="visible"/>
                                      </p:to>
                                    </p:set>
                                    <p:anim calcmode="lin" valueType="num">
                                      <p:cBhvr additive="base">
                                        <p:cTn id="7" dur="500" fill="hold"/>
                                        <p:tgtEl>
                                          <p:spTgt spid="87052"/>
                                        </p:tgtEl>
                                        <p:attrNameLst>
                                          <p:attrName>ppt_x</p:attrName>
                                        </p:attrNameLst>
                                      </p:cBhvr>
                                      <p:tavLst>
                                        <p:tav tm="0">
                                          <p:val>
                                            <p:strVal val="#ppt_x"/>
                                          </p:val>
                                        </p:tav>
                                        <p:tav tm="100000">
                                          <p:val>
                                            <p:strVal val="#ppt_x"/>
                                          </p:val>
                                        </p:tav>
                                      </p:tavLst>
                                    </p:anim>
                                    <p:anim calcmode="lin" valueType="num">
                                      <p:cBhvr additive="base">
                                        <p:cTn id="8" dur="500" fill="hold"/>
                                        <p:tgtEl>
                                          <p:spTgt spid="87052"/>
                                        </p:tgtEl>
                                        <p:attrNameLst>
                                          <p:attrName>ppt_y</p:attrName>
                                        </p:attrNameLst>
                                      </p:cBhvr>
                                      <p:tavLst>
                                        <p:tav tm="0">
                                          <p:val>
                                            <p:strVal val="1+#ppt_h/2"/>
                                          </p:val>
                                        </p:tav>
                                        <p:tav tm="100000">
                                          <p:val>
                                            <p:strVal val="#ppt_y"/>
                                          </p:val>
                                        </p:tav>
                                      </p:tavLst>
                                    </p:anim>
                                  </p:childTnLst>
                                  <p:subTnLst>
                                    <p:set>
                                      <p:cBhvr override="childStyle">
                                        <p:cTn dur="1" fill="hold" display="0" masterRel="sameClick" afterEffect="1">
                                          <p:stCondLst>
                                            <p:cond evt="end" delay="0">
                                              <p:tn val="5"/>
                                            </p:cond>
                                          </p:stCondLst>
                                        </p:cTn>
                                        <p:tgtEl>
                                          <p:spTgt spid="87052"/>
                                        </p:tgtEl>
                                        <p:attrNameLst>
                                          <p:attrName>style.visibility</p:attrName>
                                        </p:attrNameLst>
                                      </p:cBhvr>
                                      <p:to>
                                        <p:strVal val="hidden"/>
                                      </p:to>
                                    </p:set>
                                  </p:sub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7054"/>
                                        </p:tgtEl>
                                        <p:attrNameLst>
                                          <p:attrName>style.visibility</p:attrName>
                                        </p:attrNameLst>
                                      </p:cBhvr>
                                      <p:to>
                                        <p:strVal val="visible"/>
                                      </p:to>
                                    </p:set>
                                    <p:anim calcmode="lin" valueType="num">
                                      <p:cBhvr additive="base">
                                        <p:cTn id="12" dur="500" fill="hold"/>
                                        <p:tgtEl>
                                          <p:spTgt spid="87054"/>
                                        </p:tgtEl>
                                        <p:attrNameLst>
                                          <p:attrName>ppt_x</p:attrName>
                                        </p:attrNameLst>
                                      </p:cBhvr>
                                      <p:tavLst>
                                        <p:tav tm="0">
                                          <p:val>
                                            <p:strVal val="0-#ppt_w/2"/>
                                          </p:val>
                                        </p:tav>
                                        <p:tav tm="100000">
                                          <p:val>
                                            <p:strVal val="#ppt_x"/>
                                          </p:val>
                                        </p:tav>
                                      </p:tavLst>
                                    </p:anim>
                                    <p:anim calcmode="lin" valueType="num">
                                      <p:cBhvr additive="base">
                                        <p:cTn id="13" dur="500" fill="hold"/>
                                        <p:tgtEl>
                                          <p:spTgt spid="870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2" grpId="0" animBg="1"/>
      <p:bldP spid="87054" grpId="0" animBg="1"/>
    </p:bldLst>
  </p:timing>
  <p:hf sldNum="0" hdr="0" ftr="0" dt="0"/>
  <p:txStyles>
    <p:titleStyle>
      <a:lvl1pPr algn="l" defTabSz="1016000" rtl="0" eaLnBrk="0" fontAlgn="base" hangingPunct="0">
        <a:spcBef>
          <a:spcPct val="0"/>
        </a:spcBef>
        <a:spcAft>
          <a:spcPct val="0"/>
        </a:spcAft>
        <a:buFont typeface="Arial" panose="020B0604020202020204" pitchFamily="34" charset="0"/>
        <a:defRPr sz="4900" kern="1200">
          <a:solidFill>
            <a:schemeClr val="tx2"/>
          </a:solidFill>
          <a:effectLst>
            <a:outerShdw blurRad="38100" dist="38100" dir="2700000">
              <a:srgbClr val="000000"/>
            </a:outerShdw>
          </a:effectLst>
          <a:latin typeface="+mj-lt"/>
          <a:ea typeface="+mj-ea"/>
          <a:cs typeface="+mj-cs"/>
        </a:defRPr>
      </a:lvl1pPr>
      <a:lvl2pPr algn="l" defTabSz="1016000" rtl="0" eaLnBrk="0" fontAlgn="base" hangingPunct="0">
        <a:spcBef>
          <a:spcPct val="0"/>
        </a:spcBef>
        <a:spcAft>
          <a:spcPct val="0"/>
        </a:spcAft>
        <a:buFont typeface="Arial" panose="020B0604020202020204" pitchFamily="34" charset="0"/>
        <a:defRPr sz="4900">
          <a:solidFill>
            <a:schemeClr val="tx2"/>
          </a:solidFill>
          <a:latin typeface="Arial Black" panose="020B0A04020102020204" pitchFamily="34" charset="0"/>
          <a:ea typeface="宋体" panose="02010600030101010101" pitchFamily="2" charset="-122"/>
        </a:defRPr>
      </a:lvl2pPr>
      <a:lvl3pPr algn="l" defTabSz="1016000" rtl="0" eaLnBrk="0" fontAlgn="base" hangingPunct="0">
        <a:spcBef>
          <a:spcPct val="0"/>
        </a:spcBef>
        <a:spcAft>
          <a:spcPct val="0"/>
        </a:spcAft>
        <a:buFont typeface="Arial" panose="020B0604020202020204" pitchFamily="34" charset="0"/>
        <a:defRPr sz="4900">
          <a:solidFill>
            <a:schemeClr val="tx2"/>
          </a:solidFill>
          <a:latin typeface="Arial Black" panose="020B0A04020102020204" pitchFamily="34" charset="0"/>
          <a:ea typeface="宋体" panose="02010600030101010101" pitchFamily="2" charset="-122"/>
        </a:defRPr>
      </a:lvl3pPr>
      <a:lvl4pPr algn="l" defTabSz="1016000" rtl="0" eaLnBrk="0" fontAlgn="base" hangingPunct="0">
        <a:spcBef>
          <a:spcPct val="0"/>
        </a:spcBef>
        <a:spcAft>
          <a:spcPct val="0"/>
        </a:spcAft>
        <a:buFont typeface="Arial" panose="020B0604020202020204" pitchFamily="34" charset="0"/>
        <a:defRPr sz="4900">
          <a:solidFill>
            <a:schemeClr val="tx2"/>
          </a:solidFill>
          <a:latin typeface="Arial Black" panose="020B0A04020102020204" pitchFamily="34" charset="0"/>
          <a:ea typeface="宋体" panose="02010600030101010101" pitchFamily="2" charset="-122"/>
        </a:defRPr>
      </a:lvl4pPr>
      <a:lvl5pPr algn="l" defTabSz="1016000" rtl="0" eaLnBrk="0" fontAlgn="base" hangingPunct="0">
        <a:spcBef>
          <a:spcPct val="0"/>
        </a:spcBef>
        <a:spcAft>
          <a:spcPct val="0"/>
        </a:spcAft>
        <a:buFont typeface="Arial" panose="020B0604020202020204" pitchFamily="34" charset="0"/>
        <a:defRPr sz="4900">
          <a:solidFill>
            <a:schemeClr val="tx2"/>
          </a:solidFill>
          <a:latin typeface="Arial Black" panose="020B0A04020102020204" pitchFamily="34" charset="0"/>
          <a:ea typeface="宋体" panose="02010600030101010101" pitchFamily="2" charset="-122"/>
        </a:defRPr>
      </a:lvl5pPr>
      <a:lvl6pPr marL="457200" algn="l" defTabSz="1016000" rtl="0" fontAlgn="base">
        <a:spcBef>
          <a:spcPct val="0"/>
        </a:spcBef>
        <a:spcAft>
          <a:spcPct val="0"/>
        </a:spcAft>
        <a:buFont typeface="Arial" panose="020B0604020202020204" pitchFamily="34" charset="0"/>
        <a:defRPr sz="4900">
          <a:solidFill>
            <a:schemeClr val="tx2"/>
          </a:solidFill>
          <a:latin typeface="Arial Black" panose="020B0A04020102020204" pitchFamily="34" charset="0"/>
          <a:ea typeface="宋体" panose="02010600030101010101" pitchFamily="2" charset="-122"/>
        </a:defRPr>
      </a:lvl6pPr>
      <a:lvl7pPr marL="914400" algn="l" defTabSz="1016000" rtl="0" fontAlgn="base">
        <a:spcBef>
          <a:spcPct val="0"/>
        </a:spcBef>
        <a:spcAft>
          <a:spcPct val="0"/>
        </a:spcAft>
        <a:buFont typeface="Arial" panose="020B0604020202020204" pitchFamily="34" charset="0"/>
        <a:defRPr sz="4900">
          <a:solidFill>
            <a:schemeClr val="tx2"/>
          </a:solidFill>
          <a:latin typeface="Arial Black" panose="020B0A04020102020204" pitchFamily="34" charset="0"/>
          <a:ea typeface="宋体" panose="02010600030101010101" pitchFamily="2" charset="-122"/>
        </a:defRPr>
      </a:lvl7pPr>
      <a:lvl8pPr marL="1371600" algn="l" defTabSz="1016000" rtl="0" fontAlgn="base">
        <a:spcBef>
          <a:spcPct val="0"/>
        </a:spcBef>
        <a:spcAft>
          <a:spcPct val="0"/>
        </a:spcAft>
        <a:buFont typeface="Arial" panose="020B0604020202020204" pitchFamily="34" charset="0"/>
        <a:defRPr sz="4900">
          <a:solidFill>
            <a:schemeClr val="tx2"/>
          </a:solidFill>
          <a:latin typeface="Arial Black" panose="020B0A04020102020204" pitchFamily="34" charset="0"/>
          <a:ea typeface="宋体" panose="02010600030101010101" pitchFamily="2" charset="-122"/>
        </a:defRPr>
      </a:lvl8pPr>
      <a:lvl9pPr marL="1828800" algn="l" defTabSz="1016000" rtl="0" fontAlgn="base">
        <a:spcBef>
          <a:spcPct val="0"/>
        </a:spcBef>
        <a:spcAft>
          <a:spcPct val="0"/>
        </a:spcAft>
        <a:buFont typeface="Arial" panose="020B0604020202020204" pitchFamily="34" charset="0"/>
        <a:defRPr sz="4900">
          <a:solidFill>
            <a:schemeClr val="tx2"/>
          </a:solidFill>
          <a:latin typeface="Arial Black" panose="020B0A04020102020204" pitchFamily="34" charset="0"/>
          <a:ea typeface="宋体" panose="02010600030101010101" pitchFamily="2" charset="-122"/>
        </a:defRPr>
      </a:lvl9pPr>
    </p:titleStyle>
    <p:bodyStyle>
      <a:lvl1pPr marL="381000" indent="-381000" algn="l" defTabSz="1016000" rtl="0" eaLnBrk="0" fontAlgn="base" hangingPunct="0">
        <a:spcBef>
          <a:spcPct val="20000"/>
        </a:spcBef>
        <a:spcAft>
          <a:spcPct val="0"/>
        </a:spcAft>
        <a:buFont typeface="Arial" panose="020B0604020202020204" pitchFamily="34" charset="0"/>
        <a:buChar char="•"/>
        <a:defRPr sz="3600" kern="1200">
          <a:solidFill>
            <a:schemeClr val="tx1"/>
          </a:solidFill>
          <a:effectLst>
            <a:outerShdw blurRad="38100" dist="38100" dir="2700000">
              <a:srgbClr val="000000"/>
            </a:outerShdw>
          </a:effectLst>
          <a:latin typeface="+mn-lt"/>
          <a:ea typeface="+mn-ea"/>
          <a:cs typeface="+mn-cs"/>
        </a:defRPr>
      </a:lvl1pPr>
      <a:lvl2pPr marL="825500" lvl="1" indent="-317500" algn="l" defTabSz="1016000" rtl="0" eaLnBrk="0" fontAlgn="base" hangingPunct="0">
        <a:spcBef>
          <a:spcPct val="20000"/>
        </a:spcBef>
        <a:spcAft>
          <a:spcPct val="0"/>
        </a:spcAft>
        <a:buFont typeface="Arial" panose="020B0604020202020204" pitchFamily="34" charset="0"/>
        <a:buChar char="–"/>
        <a:defRPr sz="3100" kern="1200">
          <a:solidFill>
            <a:schemeClr val="tx1"/>
          </a:solidFill>
          <a:effectLst>
            <a:outerShdw blurRad="38100" dist="38100" dir="2700000">
              <a:srgbClr val="000000"/>
            </a:outerShdw>
          </a:effectLst>
          <a:latin typeface="+mn-lt"/>
          <a:ea typeface="+mn-ea"/>
          <a:cs typeface="+mn-cs"/>
        </a:defRPr>
      </a:lvl2pPr>
      <a:lvl3pPr marL="1270000" lvl="2" indent="-254000" algn="l" defTabSz="1016000" rtl="0" eaLnBrk="0" fontAlgn="base" hangingPunct="0">
        <a:spcBef>
          <a:spcPct val="20000"/>
        </a:spcBef>
        <a:spcAft>
          <a:spcPct val="0"/>
        </a:spcAft>
        <a:buFont typeface="Arial" panose="020B0604020202020204" pitchFamily="34" charset="0"/>
        <a:buChar char="•"/>
        <a:defRPr sz="2700" kern="1200">
          <a:solidFill>
            <a:schemeClr val="tx1"/>
          </a:solidFill>
          <a:effectLst>
            <a:outerShdw blurRad="38100" dist="38100" dir="2700000">
              <a:srgbClr val="000000"/>
            </a:outerShdw>
          </a:effectLst>
          <a:latin typeface="+mn-lt"/>
          <a:ea typeface="+mn-ea"/>
          <a:cs typeface="+mn-cs"/>
        </a:defRPr>
      </a:lvl3pPr>
      <a:lvl4pPr marL="1778000" lvl="3"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outerShdw blurRad="38100" dist="38100" dir="2700000">
              <a:srgbClr val="000000"/>
            </a:outerShdw>
          </a:effectLst>
          <a:latin typeface="+mn-lt"/>
          <a:ea typeface="+mn-ea"/>
          <a:cs typeface="+mn-cs"/>
        </a:defRPr>
      </a:lvl4pPr>
      <a:lvl5pPr marL="2286000" lvl="4"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outerShdw blurRad="38100" dist="38100" dir="2700000">
              <a:srgbClr val="000000"/>
            </a:outerShdw>
          </a:effectLst>
          <a:latin typeface="+mn-lt"/>
          <a:ea typeface="+mn-ea"/>
          <a:cs typeface="+mn-cs"/>
        </a:defRPr>
      </a:lvl5pPr>
      <a:lvl6pPr marL="2514600" lvl="5" indent="-228600" algn="l" defTabSz="1016000" eaLnBrk="1" fontAlgn="base" latinLnBrk="0" hangingPunct="1">
        <a:lnSpc>
          <a:spcPct val="100000"/>
        </a:lnSpc>
        <a:spcBef>
          <a:spcPct val="20000"/>
        </a:spcBef>
        <a:spcAft>
          <a:spcPct val="0"/>
        </a:spcAft>
        <a:buChar char="»"/>
        <a:defRPr sz="22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1016000" eaLnBrk="1" fontAlgn="base" latinLnBrk="0" hangingPunct="1">
        <a:lnSpc>
          <a:spcPct val="100000"/>
        </a:lnSpc>
        <a:spcBef>
          <a:spcPct val="20000"/>
        </a:spcBef>
        <a:spcAft>
          <a:spcPct val="0"/>
        </a:spcAft>
        <a:buChar char="»"/>
        <a:defRPr sz="22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1016000" eaLnBrk="1" fontAlgn="base" latinLnBrk="0" hangingPunct="1">
        <a:lnSpc>
          <a:spcPct val="100000"/>
        </a:lnSpc>
        <a:spcBef>
          <a:spcPct val="20000"/>
        </a:spcBef>
        <a:spcAft>
          <a:spcPct val="0"/>
        </a:spcAft>
        <a:buChar char="»"/>
        <a:defRPr sz="22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1016000" eaLnBrk="1" fontAlgn="base" latinLnBrk="0" hangingPunct="1">
        <a:lnSpc>
          <a:spcPct val="100000"/>
        </a:lnSpc>
        <a:spcBef>
          <a:spcPct val="20000"/>
        </a:spcBef>
        <a:spcAft>
          <a:spcPct val="0"/>
        </a:spcAft>
        <a:buChar char="»"/>
        <a:defRPr sz="22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20000"/>
        </a:spcBef>
        <a:spcAft>
          <a:spcPct val="0"/>
        </a:spcAft>
        <a:buNone/>
        <a:defRPr sz="8000" b="1" i="0" u="none" kern="1200" baseline="0">
          <a:solidFill>
            <a:schemeClr val="accent2"/>
          </a:solidFill>
          <a:latin typeface="+mn-lt"/>
          <a:ea typeface="+mn-ea"/>
          <a:cs typeface="+mn-cs"/>
        </a:defRPr>
      </a:lvl2pPr>
      <a:lvl3pPr marL="914400" lvl="2" indent="0" algn="l" defTabSz="914400" eaLnBrk="1" fontAlgn="base" latinLnBrk="0" hangingPunct="1">
        <a:lnSpc>
          <a:spcPct val="100000"/>
        </a:lnSpc>
        <a:spcBef>
          <a:spcPct val="20000"/>
        </a:spcBef>
        <a:spcAft>
          <a:spcPct val="0"/>
        </a:spcAft>
        <a:buNone/>
        <a:defRPr sz="8000" b="1" i="0" u="none" kern="1200" baseline="0">
          <a:solidFill>
            <a:schemeClr val="accent2"/>
          </a:solidFill>
          <a:latin typeface="+mn-lt"/>
          <a:ea typeface="+mn-ea"/>
          <a:cs typeface="+mn-cs"/>
        </a:defRPr>
      </a:lvl3pPr>
      <a:lvl4pPr marL="1371600" lvl="3" indent="0" algn="l" defTabSz="914400" eaLnBrk="1" fontAlgn="base" latinLnBrk="0" hangingPunct="1">
        <a:lnSpc>
          <a:spcPct val="100000"/>
        </a:lnSpc>
        <a:spcBef>
          <a:spcPct val="20000"/>
        </a:spcBef>
        <a:spcAft>
          <a:spcPct val="0"/>
        </a:spcAft>
        <a:buNone/>
        <a:defRPr sz="8000" b="1" i="0" u="none" kern="1200" baseline="0">
          <a:solidFill>
            <a:schemeClr val="accent2"/>
          </a:solidFill>
          <a:latin typeface="+mn-lt"/>
          <a:ea typeface="+mn-ea"/>
          <a:cs typeface="+mn-cs"/>
        </a:defRPr>
      </a:lvl4pPr>
      <a:lvl5pPr marL="1828800" lvl="4" indent="0" algn="l" defTabSz="914400" eaLnBrk="1" fontAlgn="base" latinLnBrk="0" hangingPunct="1">
        <a:lnSpc>
          <a:spcPct val="100000"/>
        </a:lnSpc>
        <a:spcBef>
          <a:spcPct val="20000"/>
        </a:spcBef>
        <a:spcAft>
          <a:spcPct val="0"/>
        </a:spcAft>
        <a:buNone/>
        <a:defRPr sz="8000" b="1" i="0" u="none" kern="1200" baseline="0">
          <a:solidFill>
            <a:schemeClr val="accent2"/>
          </a:solidFill>
          <a:latin typeface="+mn-lt"/>
          <a:ea typeface="+mn-ea"/>
          <a:cs typeface="+mn-cs"/>
        </a:defRPr>
      </a:lvl5pPr>
      <a:lvl6pPr marL="2286000" lvl="5" indent="0" algn="l" defTabSz="914400" eaLnBrk="1" fontAlgn="base" latinLnBrk="0" hangingPunct="1">
        <a:lnSpc>
          <a:spcPct val="100000"/>
        </a:lnSpc>
        <a:spcBef>
          <a:spcPct val="20000"/>
        </a:spcBef>
        <a:spcAft>
          <a:spcPct val="0"/>
        </a:spcAft>
        <a:buNone/>
        <a:defRPr sz="8000" b="1" i="0" u="none" kern="1200" baseline="0">
          <a:solidFill>
            <a:schemeClr val="accent2"/>
          </a:solidFill>
          <a:latin typeface="+mn-lt"/>
          <a:ea typeface="+mn-ea"/>
          <a:cs typeface="+mn-cs"/>
        </a:defRPr>
      </a:lvl6pPr>
      <a:lvl7pPr marL="2743200" lvl="6" indent="0" algn="l" defTabSz="914400" eaLnBrk="1" fontAlgn="base" latinLnBrk="0" hangingPunct="1">
        <a:lnSpc>
          <a:spcPct val="100000"/>
        </a:lnSpc>
        <a:spcBef>
          <a:spcPct val="20000"/>
        </a:spcBef>
        <a:spcAft>
          <a:spcPct val="0"/>
        </a:spcAft>
        <a:buNone/>
        <a:defRPr sz="8000" b="1" i="0" u="none" kern="1200" baseline="0">
          <a:solidFill>
            <a:schemeClr val="accent2"/>
          </a:solidFill>
          <a:latin typeface="+mn-lt"/>
          <a:ea typeface="+mn-ea"/>
          <a:cs typeface="+mn-cs"/>
        </a:defRPr>
      </a:lvl7pPr>
      <a:lvl8pPr marL="3200400" lvl="7" indent="0" algn="l" defTabSz="914400" eaLnBrk="1" fontAlgn="base" latinLnBrk="0" hangingPunct="1">
        <a:lnSpc>
          <a:spcPct val="100000"/>
        </a:lnSpc>
        <a:spcBef>
          <a:spcPct val="20000"/>
        </a:spcBef>
        <a:spcAft>
          <a:spcPct val="0"/>
        </a:spcAft>
        <a:buNone/>
        <a:defRPr sz="8000" b="1" i="0" u="none" kern="1200" baseline="0">
          <a:solidFill>
            <a:schemeClr val="accent2"/>
          </a:solidFill>
          <a:latin typeface="+mn-lt"/>
          <a:ea typeface="+mn-ea"/>
          <a:cs typeface="+mn-cs"/>
        </a:defRPr>
      </a:lvl8pPr>
      <a:lvl9pPr marL="3657600" lvl="8" indent="0" algn="l" defTabSz="914400" eaLnBrk="1" fontAlgn="base" latinLnBrk="0" hangingPunct="1">
        <a:lnSpc>
          <a:spcPct val="100000"/>
        </a:lnSpc>
        <a:spcBef>
          <a:spcPct val="20000"/>
        </a:spcBef>
        <a:spcAft>
          <a:spcPct val="0"/>
        </a:spcAft>
        <a:buNone/>
        <a:defRPr sz="8000" b="1" i="0" u="none" kern="1200" baseline="0">
          <a:solidFill>
            <a:schemeClr val="accent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audio" Target="../media/audio4.wav"/><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 Target="slide4.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3.wav"/><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slide" Target="slide4.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audio" Target="../media/audio4.wav"/><Relationship Id="rId4" Type="http://schemas.openxmlformats.org/officeDocument/2006/relationships/audio" Target="../media/audio3.wav"/><Relationship Id="rId3" Type="http://schemas.openxmlformats.org/officeDocument/2006/relationships/slide" Target="slide7.xml"/><Relationship Id="rId2" Type="http://schemas.openxmlformats.org/officeDocument/2006/relationships/slide" Target="slide6.xml"/><Relationship Id="rId1" Type="http://schemas.openxmlformats.org/officeDocument/2006/relationships/audio" Target="../media/audio2.wav"/></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3.wav"/><Relationship Id="rId4" Type="http://schemas.openxmlformats.org/officeDocument/2006/relationships/audio" Target="../media/audio4.wav"/><Relationship Id="rId3" Type="http://schemas.openxmlformats.org/officeDocument/2006/relationships/image" Target="../media/image2.png"/><Relationship Id="rId2" Type="http://schemas.openxmlformats.org/officeDocument/2006/relationships/audio" Target="../media/audio2.wav"/><Relationship Id="rId1" Type="http://schemas.openxmlformats.org/officeDocument/2006/relationships/slide" Target="slide4.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1.xml"/><Relationship Id="rId4" Type="http://schemas.openxmlformats.org/officeDocument/2006/relationships/audio" Target="../media/audio3.wav"/><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slide" Target="slide4.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themeOverride" Target="../theme/themeOverride2.xml"/><Relationship Id="rId5" Type="http://schemas.openxmlformats.org/officeDocument/2006/relationships/audio" Target="../media/audio3.wav"/><Relationship Id="rId4" Type="http://schemas.openxmlformats.org/officeDocument/2006/relationships/audio" Target="../media/audio4.wav"/><Relationship Id="rId3" Type="http://schemas.openxmlformats.org/officeDocument/2006/relationships/image" Target="../media/image3.png"/><Relationship Id="rId2" Type="http://schemas.openxmlformats.org/officeDocument/2006/relationships/audio" Target="../media/audio2.wav"/><Relationship Id="rId1" Type="http://schemas.openxmlformats.org/officeDocument/2006/relationships/slide" Target="slide4.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hemeOverride" Target="../theme/themeOverride3.xml"/><Relationship Id="rId2" Type="http://schemas.openxmlformats.org/officeDocument/2006/relationships/audio" Target="../media/audio3.wav"/><Relationship Id="rId1" Type="http://schemas.openxmlformats.org/officeDocument/2006/relationships/audio" Target="../media/audio4.wav"/></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p:sp>
        <p:nvSpPr>
          <p:cNvPr id="3074" name="标题 132097"/>
          <p:cNvSpPr>
            <a:spLocks noGrp="1"/>
          </p:cNvSpPr>
          <p:nvPr>
            <p:ph type="title"/>
          </p:nvPr>
        </p:nvSpPr>
        <p:spPr>
          <a:xfrm>
            <a:off x="2143125" y="1116013"/>
            <a:ext cx="14573250" cy="1949450"/>
          </a:xfrm>
        </p:spPr>
        <p:txBody>
          <a:bodyPr vert="horz" wrap="square" lIns="101592" tIns="50797" rIns="101592" bIns="50797" anchor="b">
            <a:spAutoFit/>
          </a:bodyPr>
          <a:p>
            <a:pPr eaLnBrk="1" hangingPunct="1"/>
            <a:r>
              <a:rPr lang="zh-CN" altLang="en-US" sz="6000" b="1" dirty="0">
                <a:solidFill>
                  <a:schemeClr val="bg2"/>
                </a:solidFill>
                <a:effectLst/>
                <a:latin typeface="仿宋_GB2312" pitchFamily="49" charset="-122"/>
                <a:ea typeface="仿宋_GB2312" pitchFamily="49" charset="-122"/>
              </a:rPr>
              <a:t>         第七章  反垄断法</a:t>
            </a:r>
            <a:br>
              <a:rPr lang="zh-CN" altLang="en-US" sz="6000" b="1" dirty="0">
                <a:solidFill>
                  <a:schemeClr val="bg2"/>
                </a:solidFill>
                <a:effectLst/>
                <a:latin typeface="仿宋_GB2312" pitchFamily="49" charset="-122"/>
                <a:ea typeface="仿宋_GB2312" pitchFamily="49" charset="-122"/>
              </a:rPr>
            </a:br>
            <a:endParaRPr lang="en-US" altLang="en-US" sz="6000" dirty="0">
              <a:solidFill>
                <a:schemeClr val="bg2"/>
              </a:solidFill>
              <a:effectLst/>
            </a:endParaRPr>
          </a:p>
        </p:txBody>
      </p:sp>
      <p:sp>
        <p:nvSpPr>
          <p:cNvPr id="132099" name="内容占位符 132098"/>
          <p:cNvSpPr>
            <a:spLocks noGrp="1"/>
          </p:cNvSpPr>
          <p:nvPr>
            <p:ph idx="1"/>
          </p:nvPr>
        </p:nvSpPr>
        <p:spPr/>
        <p:txBody>
          <a:bodyPr vert="horz" wrap="square" lIns="101592" tIns="50797" rIns="101592" bIns="50797" anchor="t"/>
          <a:lstStyle/>
          <a:p>
            <a:pPr eaLnBrk="1" hangingPunct="1"/>
            <a:endParaRPr lang="zh-CN" altLang="en-US" dirty="0">
              <a:effectLst/>
            </a:endParaRPr>
          </a:p>
          <a:p>
            <a:pPr eaLnBrk="1" hangingPunct="1">
              <a:lnSpc>
                <a:spcPct val="90000"/>
              </a:lnSpc>
              <a:buNone/>
            </a:pPr>
            <a:r>
              <a:rPr lang="en-US" altLang="zh-CN" sz="5400" b="1" dirty="0">
                <a:solidFill>
                  <a:srgbClr val="4C27A9"/>
                </a:solidFill>
                <a:effectLst/>
                <a:latin typeface="Adobe 仿宋 Std R" panose="02020400000000000000" pitchFamily="18" charset="-122"/>
                <a:ea typeface="Adobe 仿宋 Std R" panose="02020400000000000000" pitchFamily="18" charset="-122"/>
              </a:rPr>
              <a:t>  2007</a:t>
            </a:r>
            <a:r>
              <a:rPr lang="zh-CN" altLang="en-US" sz="5400" b="1" dirty="0">
                <a:solidFill>
                  <a:srgbClr val="4C27A9"/>
                </a:solidFill>
                <a:effectLst/>
                <a:latin typeface="Adobe 仿宋 Std R" panose="02020400000000000000" pitchFamily="18" charset="-122"/>
                <a:ea typeface="Adobe 仿宋 Std R" panose="02020400000000000000" pitchFamily="18" charset="-122"/>
              </a:rPr>
              <a:t>年</a:t>
            </a:r>
            <a:r>
              <a:rPr lang="en-US" altLang="zh-CN" sz="5400" b="1" dirty="0">
                <a:solidFill>
                  <a:srgbClr val="4C27A9"/>
                </a:solidFill>
                <a:effectLst/>
                <a:latin typeface="Adobe 仿宋 Std R" panose="02020400000000000000" pitchFamily="18" charset="-122"/>
                <a:ea typeface="Adobe 仿宋 Std R" panose="02020400000000000000" pitchFamily="18" charset="-122"/>
              </a:rPr>
              <a:t>8</a:t>
            </a:r>
            <a:r>
              <a:rPr lang="zh-CN" altLang="en-US" sz="5400" b="1" dirty="0">
                <a:solidFill>
                  <a:srgbClr val="4C27A9"/>
                </a:solidFill>
                <a:effectLst/>
                <a:latin typeface="Adobe 仿宋 Std R" panose="02020400000000000000" pitchFamily="18" charset="-122"/>
                <a:ea typeface="Adobe 仿宋 Std R" panose="02020400000000000000" pitchFamily="18" charset="-122"/>
              </a:rPr>
              <a:t>月</a:t>
            </a:r>
            <a:r>
              <a:rPr lang="en-US" altLang="zh-CN" sz="5400" b="1" dirty="0">
                <a:solidFill>
                  <a:srgbClr val="4C27A9"/>
                </a:solidFill>
                <a:effectLst/>
                <a:latin typeface="Adobe 仿宋 Std R" panose="02020400000000000000" pitchFamily="18" charset="-122"/>
                <a:ea typeface="Adobe 仿宋 Std R" panose="02020400000000000000" pitchFamily="18" charset="-122"/>
              </a:rPr>
              <a:t>30</a:t>
            </a:r>
            <a:r>
              <a:rPr lang="zh-CN" altLang="en-US" sz="5400" b="1" dirty="0">
                <a:solidFill>
                  <a:srgbClr val="4C27A9"/>
                </a:solidFill>
                <a:effectLst/>
                <a:latin typeface="Adobe 仿宋 Std R" panose="02020400000000000000" pitchFamily="18" charset="-122"/>
                <a:ea typeface="Adobe 仿宋 Std R" panose="02020400000000000000" pitchFamily="18" charset="-122"/>
              </a:rPr>
              <a:t>日第十届全国人民代表大会常务委员会第二十九次会议通过。</a:t>
            </a:r>
            <a:r>
              <a:rPr lang="en-US" altLang="zh-CN" sz="5400" b="1" dirty="0">
                <a:solidFill>
                  <a:srgbClr val="4C27A9"/>
                </a:solidFill>
                <a:effectLst/>
                <a:latin typeface="Adobe 仿宋 Std R" panose="02020400000000000000" pitchFamily="18" charset="-122"/>
                <a:ea typeface="Adobe 仿宋 Std R" panose="02020400000000000000" pitchFamily="18" charset="-122"/>
              </a:rPr>
              <a:t>2008</a:t>
            </a:r>
            <a:r>
              <a:rPr lang="zh-CN" altLang="en-US" sz="5400" b="1" dirty="0">
                <a:solidFill>
                  <a:srgbClr val="4C27A9"/>
                </a:solidFill>
                <a:effectLst/>
                <a:latin typeface="Adobe 仿宋 Std R" panose="02020400000000000000" pitchFamily="18" charset="-122"/>
                <a:ea typeface="Adobe 仿宋 Std R" panose="02020400000000000000" pitchFamily="18" charset="-122"/>
              </a:rPr>
              <a:t>年</a:t>
            </a:r>
            <a:r>
              <a:rPr lang="en-US" altLang="zh-CN" sz="5400" b="1" dirty="0">
                <a:solidFill>
                  <a:srgbClr val="4C27A9"/>
                </a:solidFill>
                <a:effectLst/>
                <a:latin typeface="Adobe 仿宋 Std R" panose="02020400000000000000" pitchFamily="18" charset="-122"/>
                <a:ea typeface="Adobe 仿宋 Std R" panose="02020400000000000000" pitchFamily="18" charset="-122"/>
              </a:rPr>
              <a:t>8</a:t>
            </a:r>
            <a:r>
              <a:rPr lang="zh-CN" altLang="en-US" sz="5400" b="1" dirty="0">
                <a:solidFill>
                  <a:srgbClr val="4C27A9"/>
                </a:solidFill>
                <a:effectLst/>
                <a:latin typeface="Adobe 仿宋 Std R" panose="02020400000000000000" pitchFamily="18" charset="-122"/>
                <a:ea typeface="Adobe 仿宋 Std R" panose="02020400000000000000" pitchFamily="18" charset="-122"/>
              </a:rPr>
              <a:t>月</a:t>
            </a:r>
            <a:r>
              <a:rPr lang="en-US" altLang="zh-CN" sz="5400" b="1" dirty="0">
                <a:solidFill>
                  <a:srgbClr val="4C27A9"/>
                </a:solidFill>
                <a:effectLst/>
                <a:latin typeface="Adobe 仿宋 Std R" panose="02020400000000000000" pitchFamily="18" charset="-122"/>
                <a:ea typeface="Adobe 仿宋 Std R" panose="02020400000000000000" pitchFamily="18" charset="-122"/>
              </a:rPr>
              <a:t>1</a:t>
            </a:r>
            <a:r>
              <a:rPr lang="zh-CN" altLang="en-US" sz="5400" b="1" dirty="0">
                <a:solidFill>
                  <a:srgbClr val="4C27A9"/>
                </a:solidFill>
                <a:effectLst/>
                <a:latin typeface="Adobe 仿宋 Std R" panose="02020400000000000000" pitchFamily="18" charset="-122"/>
                <a:ea typeface="Adobe 仿宋 Std R" panose="02020400000000000000" pitchFamily="18" charset="-122"/>
              </a:rPr>
              <a:t>日起施行。</a:t>
            </a:r>
            <a:endParaRPr lang="en-US" altLang="zh-CN" sz="5400" b="1" dirty="0">
              <a:solidFill>
                <a:srgbClr val="4C27A9"/>
              </a:solidFill>
              <a:effectLst/>
              <a:latin typeface="Adobe 仿宋 Std R" panose="02020400000000000000" pitchFamily="18" charset="-122"/>
              <a:ea typeface="Adobe 仿宋 Std R" panose="02020400000000000000" pitchFamily="18" charset="-122"/>
            </a:endParaRPr>
          </a:p>
          <a:p>
            <a:pPr eaLnBrk="1" hangingPunct="1">
              <a:lnSpc>
                <a:spcPct val="90000"/>
              </a:lnSpc>
              <a:buNone/>
            </a:pPr>
            <a:endParaRPr lang="en-US" altLang="zh-CN" sz="5400" b="1" dirty="0">
              <a:solidFill>
                <a:srgbClr val="4C27A9"/>
              </a:solidFill>
              <a:effectLst/>
              <a:latin typeface="Adobe 仿宋 Std R" panose="02020400000000000000" pitchFamily="18" charset="-122"/>
              <a:ea typeface="Adobe 仿宋 Std R" panose="02020400000000000000" pitchFamily="18" charset="-122"/>
            </a:endParaRPr>
          </a:p>
          <a:p>
            <a:pPr eaLnBrk="1" hangingPunct="1">
              <a:lnSpc>
                <a:spcPct val="90000"/>
              </a:lnSpc>
              <a:buNone/>
            </a:pPr>
            <a:endParaRPr lang="en-US" altLang="zh-CN" sz="5400" dirty="0">
              <a:solidFill>
                <a:srgbClr val="4C27A9"/>
              </a:solidFill>
              <a:effectLst/>
              <a:latin typeface="Adobe 仿宋 Std R" panose="02020400000000000000" pitchFamily="18" charset="-122"/>
              <a:ea typeface="Adobe 仿宋 Std R" panose="02020400000000000000" pitchFamily="18" charset="-122"/>
            </a:endParaRPr>
          </a:p>
        </p:txBody>
      </p:sp>
      <p:pic>
        <p:nvPicPr>
          <p:cNvPr id="3076" name="Picture 4"/>
          <p:cNvPicPr>
            <a:picLocks noChangeAspect="1"/>
          </p:cNvPicPr>
          <p:nvPr/>
        </p:nvPicPr>
        <p:blipFill>
          <a:blip r:embed="rId1"/>
          <a:stretch>
            <a:fillRect/>
          </a:stretch>
        </p:blipFill>
        <p:spPr>
          <a:xfrm>
            <a:off x="10948988" y="7820025"/>
            <a:ext cx="5238750" cy="45847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iterate type="lt">
                                    <p:tmPct val="100000"/>
                                  </p:iterate>
                                  <p:childTnLst>
                                    <p:set>
                                      <p:cBhvr>
                                        <p:cTn id="6" dur="1" fill="hold">
                                          <p:stCondLst>
                                            <p:cond delay="0"/>
                                          </p:stCondLst>
                                        </p:cTn>
                                        <p:tgtEl>
                                          <p:spTgt spid="132099">
                                            <p:txEl>
                                              <p:charRg st="1" end="53"/>
                                            </p:txEl>
                                          </p:spTgt>
                                        </p:tgtEl>
                                        <p:attrNameLst>
                                          <p:attrName>style.visibility</p:attrName>
                                        </p:attrNameLst>
                                      </p:cBhvr>
                                      <p:to>
                                        <p:strVal val="visible"/>
                                      </p:to>
                                    </p:set>
                                    <p:anim calcmode="lin" valueType="num">
                                      <p:cBhvr additive="base">
                                        <p:cTn id="7" dur="75" fill="hold"/>
                                        <p:tgtEl>
                                          <p:spTgt spid="132099">
                                            <p:txEl>
                                              <p:charRg st="1" end="53"/>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132099">
                                            <p:txEl>
                                              <p:charRg st="1" end="53"/>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1E8FF"/>
        </a:solidFill>
        <a:effectLst/>
      </p:bgPr>
    </p:bg>
    <p:spTree>
      <p:nvGrpSpPr>
        <p:cNvPr id="1" name=""/>
        <p:cNvGrpSpPr/>
        <p:nvPr/>
      </p:nvGrpSpPr>
      <p:grpSpPr/>
      <p:sp>
        <p:nvSpPr>
          <p:cNvPr id="29698" name="标题 592897"/>
          <p:cNvSpPr>
            <a:spLocks noGrp="1" noChangeArrowheads="1"/>
          </p:cNvSpPr>
          <p:nvPr>
            <p:ph type="title"/>
          </p:nvPr>
        </p:nvSpPr>
        <p:spPr>
          <a:xfrm>
            <a:off x="2143125" y="2208213"/>
            <a:ext cx="14573250" cy="857250"/>
          </a:xfrm>
        </p:spPr>
        <p:txBody>
          <a:bodyPr lIns="101592" tIns="50797" rIns="101592" bIns="50797" anchor="b">
            <a:spAutoFit/>
          </a:bodyPr>
          <a:lstStyle/>
          <a:p>
            <a:pPr marL="0" marR="0" lvl="0" indent="0" algn="l" defTabSz="10160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900" b="0" i="0" u="none" strike="noStrike" kern="1200" cap="none" spc="0" normalizeH="0" baseline="0" noProof="0" smtClean="0">
              <a:ln>
                <a:noFill/>
              </a:ln>
              <a:solidFill>
                <a:schemeClr val="tx2"/>
              </a:solidFill>
              <a:effectLst>
                <a:outerShdw blurRad="38100" dist="38100" dir="2700000">
                  <a:srgbClr val="000000"/>
                </a:outerShdw>
              </a:effectLst>
              <a:uLnTx/>
              <a:uFillTx/>
              <a:latin typeface="+mj-lt"/>
              <a:ea typeface="+mj-ea"/>
              <a:cs typeface="+mj-cs"/>
            </a:endParaRPr>
          </a:p>
        </p:txBody>
      </p:sp>
      <p:sp>
        <p:nvSpPr>
          <p:cNvPr id="28675" name="文本占位符 592898"/>
          <p:cNvSpPr>
            <a:spLocks noGrp="1" noChangeArrowheads="1"/>
          </p:cNvSpPr>
          <p:nvPr>
            <p:ph idx="1"/>
          </p:nvPr>
        </p:nvSpPr>
        <p:spPr>
          <a:xfrm>
            <a:off x="741363" y="647700"/>
            <a:ext cx="15117763" cy="11206163"/>
          </a:xfrm>
        </p:spPr>
        <p:txBody>
          <a:bodyPr lIns="101592" tIns="50797" rIns="101592" bIns="50797"/>
          <a:lstStyle/>
          <a:p>
            <a:pPr marL="381000" marR="0" lvl="0" indent="-38100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3600" b="1" i="0" u="none" strike="noStrike" kern="1200" cap="none" spc="0" normalizeH="0" baseline="0" noProof="0" dirty="0" smtClean="0">
                <a:ln>
                  <a:noFill/>
                </a:ln>
                <a:solidFill>
                  <a:schemeClr val="tx1"/>
                </a:solidFill>
                <a:effectLst>
                  <a:outerShdw blurRad="38100" dist="38100" dir="2700000">
                    <a:srgbClr val="000000"/>
                  </a:outerShdw>
                </a:effectLst>
                <a:uLnTx/>
                <a:uFillTx/>
                <a:latin typeface="楷体_GB2312" pitchFamily="49" charset="-122"/>
                <a:ea typeface="楷体_GB2312" pitchFamily="49" charset="-122"/>
                <a:cs typeface="+mn-cs"/>
              </a:rPr>
              <a:t>                        </a:t>
            </a:r>
            <a:r>
              <a:rPr kumimoji="0" lang="zh-CN" altLang="en-US" sz="5300" b="1" i="0" u="none" strike="noStrike" kern="1200" cap="none" spc="0" normalizeH="0" baseline="0" noProof="0" dirty="0" smtClean="0">
                <a:ln>
                  <a:noFill/>
                </a:ln>
                <a:solidFill>
                  <a:srgbClr val="C00000"/>
                </a:solidFill>
                <a:effectLst>
                  <a:outerShdw blurRad="38100" dist="38100" dir="2700000">
                    <a:srgbClr val="000000"/>
                  </a:outerShdw>
                </a:effectLst>
                <a:uLnTx/>
                <a:uFillTx/>
                <a:latin typeface="楷体_GB2312" pitchFamily="49" charset="-122"/>
                <a:ea typeface="楷体_GB2312" pitchFamily="49" charset="-122"/>
                <a:cs typeface="+mn-cs"/>
              </a:rPr>
              <a:t>经典</a:t>
            </a:r>
            <a:r>
              <a:rPr kumimoji="0" lang="zh-CN" altLang="en-US" sz="5300" b="1" i="0" u="none" strike="noStrike" kern="1200" cap="none" spc="0" normalizeH="0" baseline="0" noProof="0" dirty="0">
                <a:ln>
                  <a:noFill/>
                </a:ln>
                <a:solidFill>
                  <a:srgbClr val="C00000"/>
                </a:solidFill>
                <a:effectLst>
                  <a:outerShdw blurRad="38100" dist="38100" dir="2700000">
                    <a:srgbClr val="000000"/>
                  </a:outerShdw>
                </a:effectLst>
                <a:uLnTx/>
                <a:uFillTx/>
                <a:latin typeface="楷体_GB2312" pitchFamily="49" charset="-122"/>
                <a:ea typeface="楷体_GB2312" pitchFamily="49" charset="-122"/>
                <a:cs typeface="+mn-cs"/>
              </a:rPr>
              <a:t>案例</a:t>
            </a:r>
            <a:endParaRPr kumimoji="0" lang="en-US" altLang="zh-CN" sz="5300" b="1" i="0" u="none" strike="noStrike" kern="1200" cap="none" spc="0" normalizeH="0" baseline="0" noProof="0" dirty="0">
              <a:ln>
                <a:noFill/>
              </a:ln>
              <a:solidFill>
                <a:srgbClr val="C00000"/>
              </a:solidFill>
              <a:effectLst>
                <a:outerShdw blurRad="38100" dist="38100" dir="2700000">
                  <a:srgbClr val="000000"/>
                </a:outerShdw>
              </a:effectLst>
              <a:uLnTx/>
              <a:uFillTx/>
              <a:latin typeface="楷体_GB2312" pitchFamily="49" charset="-122"/>
              <a:ea typeface="楷体_GB2312" pitchFamily="49" charset="-122"/>
              <a:cs typeface="+mn-cs"/>
            </a:endParaRPr>
          </a:p>
          <a:p>
            <a:pPr marL="381000" marR="0" lvl="0" indent="-381000" algn="l" defTabSz="10160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北京奇虎科技有限公司诉腾讯科技（深圳）有限公司、深圳市腾讯计算机系统有限公司滥用市场支配地位纠纷上诉案［最高人民法院（</a:t>
            </a:r>
            <a:r>
              <a:rPr kumimoji="0" lang="en-US" altLang="zh-CN"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2013</a:t>
            </a: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）民三终字第</a:t>
            </a:r>
            <a:r>
              <a:rPr kumimoji="0" lang="en-US" altLang="zh-CN"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4</a:t>
            </a: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号民事判决］</a:t>
            </a:r>
            <a:endPar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endParaRPr>
          </a:p>
          <a:p>
            <a:pPr marL="381000" marR="0" lvl="0" indent="-381000" algn="l" defTabSz="10160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zh-CN"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a:t>
            </a: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案情摘要</a:t>
            </a:r>
            <a:r>
              <a:rPr kumimoji="0" lang="en-US" altLang="zh-CN"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 </a:t>
            </a: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北京奇虎科技有限公司（以下简称奇虎公司）、奇智软件（北京）有限公司于</a:t>
            </a:r>
            <a:r>
              <a:rPr kumimoji="0" lang="en-US" altLang="zh-CN"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2010</a:t>
            </a: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年</a:t>
            </a:r>
            <a:r>
              <a:rPr kumimoji="0" lang="en-US" altLang="zh-CN"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10</a:t>
            </a: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月</a:t>
            </a:r>
            <a:r>
              <a:rPr kumimoji="0" lang="en-US" altLang="zh-CN"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29</a:t>
            </a: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日发布扣扣保镖软件，对腾讯科技（深圳）有限公司和深圳市腾讯计算机系统有限公司（以下合称腾讯公司）的</a:t>
            </a:r>
            <a:r>
              <a:rPr kumimoji="0" lang="en-US" altLang="zh-CN"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QQ</a:t>
            </a: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软件及其服务的正常运行造成不良影响。</a:t>
            </a:r>
            <a:r>
              <a:rPr kumimoji="0" lang="en-US" altLang="zh-CN"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2010</a:t>
            </a: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年</a:t>
            </a:r>
            <a:r>
              <a:rPr kumimoji="0" lang="en-US" altLang="zh-CN"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11</a:t>
            </a: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月</a:t>
            </a:r>
            <a:r>
              <a:rPr kumimoji="0" lang="en-US" altLang="zh-CN"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3</a:t>
            </a: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日，腾讯公司发布</a:t>
            </a:r>
            <a:r>
              <a:rPr kumimoji="0" lang="en-US" altLang="zh-CN"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a:t>
            </a: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致广大</a:t>
            </a:r>
            <a:r>
              <a:rPr kumimoji="0" lang="en-US" altLang="zh-CN"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QQ</a:t>
            </a: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用户的一封信</a:t>
            </a:r>
            <a:r>
              <a:rPr kumimoji="0" lang="en-US" altLang="zh-CN"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a:t>
            </a: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，在装有</a:t>
            </a:r>
            <a:r>
              <a:rPr kumimoji="0" lang="en-US" altLang="zh-CN"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360</a:t>
            </a: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软件的电脑上停止运行</a:t>
            </a:r>
            <a:r>
              <a:rPr kumimoji="0" lang="en-US" altLang="zh-CN"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QQ</a:t>
            </a: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软件。</a:t>
            </a:r>
            <a:r>
              <a:rPr kumimoji="0" lang="en-US" altLang="zh-CN"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11</a:t>
            </a: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月</a:t>
            </a:r>
            <a:r>
              <a:rPr kumimoji="0" lang="en-US" altLang="zh-CN"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4</a:t>
            </a: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日，奇虎公司宣布召回扣扣保镖软件。同日，</a:t>
            </a:r>
            <a:r>
              <a:rPr kumimoji="0" lang="en-US" altLang="zh-CN"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360</a:t>
            </a: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安全中心亦宣布，</a:t>
            </a:r>
            <a:r>
              <a:rPr kumimoji="0" lang="en-US" altLang="zh-CN"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QQ</a:t>
            </a: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和</a:t>
            </a:r>
            <a:r>
              <a:rPr kumimoji="0" lang="en-US" altLang="zh-CN"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360</a:t>
            </a:r>
            <a:r>
              <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rPr>
              <a:t>软件已经实现了完全兼容。</a:t>
            </a:r>
            <a:endParaRPr kumimoji="0" lang="zh-CN" altLang="en-US" sz="4600" b="1" i="0" u="none" strike="noStrike" kern="1200" cap="none" spc="0" normalizeH="0" baseline="0" noProof="0" dirty="0">
              <a:ln>
                <a:noFill/>
              </a:ln>
              <a:solidFill>
                <a:schemeClr val="bg2"/>
              </a:solidFill>
              <a:effectLst/>
              <a:uLnTx/>
              <a:uFillTx/>
              <a:latin typeface="Adobe 楷体 Std R" panose="02020400000000000000" pitchFamily="18" charset="-122"/>
              <a:ea typeface="Adobe 楷体 Std R" panose="02020400000000000000" pitchFamily="18"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8675">
                                            <p:txEl>
                                              <p:charRg st="0" end="29"/>
                                            </p:txEl>
                                          </p:spTgt>
                                        </p:tgtEl>
                                        <p:attrNameLst>
                                          <p:attrName>style.visibility</p:attrName>
                                        </p:attrNameLst>
                                      </p:cBhvr>
                                      <p:to>
                                        <p:strVal val="visible"/>
                                      </p:to>
                                    </p:set>
                                    <p:anim calcmode="lin" valueType="num">
                                      <p:cBhvr>
                                        <p:cTn id="7" dur="1000" fill="hold"/>
                                        <p:tgtEl>
                                          <p:spTgt spid="28675">
                                            <p:txEl>
                                              <p:charRg st="0" end="29"/>
                                            </p:txEl>
                                          </p:spTgt>
                                        </p:tgtEl>
                                        <p:attrNameLst>
                                          <p:attrName>ppt_w</p:attrName>
                                        </p:attrNameLst>
                                      </p:cBhvr>
                                      <p:tavLst>
                                        <p:tav tm="0">
                                          <p:val>
                                            <p:fltVal val="0.000000"/>
                                          </p:val>
                                        </p:tav>
                                        <p:tav tm="100000">
                                          <p:val>
                                            <p:strVal val="#ppt_w"/>
                                          </p:val>
                                        </p:tav>
                                      </p:tavLst>
                                    </p:anim>
                                    <p:anim calcmode="lin" valueType="num">
                                      <p:cBhvr>
                                        <p:cTn id="8" dur="1000" fill="hold"/>
                                        <p:tgtEl>
                                          <p:spTgt spid="28675">
                                            <p:txEl>
                                              <p:charRg st="0" end="29"/>
                                            </p:txEl>
                                          </p:spTgt>
                                        </p:tgtEl>
                                        <p:attrNameLst>
                                          <p:attrName>ppt_h</p:attrName>
                                        </p:attrNameLst>
                                      </p:cBhvr>
                                      <p:tavLst>
                                        <p:tav tm="0">
                                          <p:val>
                                            <p:fltVal val="0.000000"/>
                                          </p:val>
                                        </p:tav>
                                        <p:tav tm="100000">
                                          <p:val>
                                            <p:strVal val="#ppt_h"/>
                                          </p:val>
                                        </p:tav>
                                      </p:tavLst>
                                    </p:anim>
                                    <p:anim calcmode="lin" valueType="num">
                                      <p:cBhvr>
                                        <p:cTn id="9" dur="1000" fill="hold"/>
                                        <p:tgtEl>
                                          <p:spTgt spid="28675">
                                            <p:txEl>
                                              <p:charRg st="0" end="29"/>
                                            </p:txEl>
                                          </p:spTgt>
                                        </p:tgtEl>
                                        <p:attrNameLst>
                                          <p:attrName>style.rotation</p:attrName>
                                        </p:attrNameLst>
                                      </p:cBhvr>
                                      <p:tavLst>
                                        <p:tav tm="0">
                                          <p:val>
                                            <p:fltVal val="90.000000"/>
                                          </p:val>
                                        </p:tav>
                                        <p:tav tm="100000">
                                          <p:val>
                                            <p:fltVal val="0.000000"/>
                                          </p:val>
                                        </p:tav>
                                      </p:tavLst>
                                    </p:anim>
                                    <p:animEffect transition="in" filter="fade">
                                      <p:cBhvr>
                                        <p:cTn id="10" dur="1000"/>
                                        <p:tgtEl>
                                          <p:spTgt spid="28675">
                                            <p:txEl>
                                              <p:charRg st="0" end="2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8675">
                                            <p:txEl>
                                              <p:charRg st="29" end="106"/>
                                            </p:txEl>
                                          </p:spTgt>
                                        </p:tgtEl>
                                        <p:attrNameLst>
                                          <p:attrName>style.visibility</p:attrName>
                                        </p:attrNameLst>
                                      </p:cBhvr>
                                      <p:to>
                                        <p:strVal val="visible"/>
                                      </p:to>
                                    </p:set>
                                    <p:anim calcmode="lin" valueType="num">
                                      <p:cBhvr>
                                        <p:cTn id="15" dur="1000" fill="hold"/>
                                        <p:tgtEl>
                                          <p:spTgt spid="28675">
                                            <p:txEl>
                                              <p:charRg st="29" end="106"/>
                                            </p:txEl>
                                          </p:spTgt>
                                        </p:tgtEl>
                                        <p:attrNameLst>
                                          <p:attrName>ppt_w</p:attrName>
                                        </p:attrNameLst>
                                      </p:cBhvr>
                                      <p:tavLst>
                                        <p:tav tm="0">
                                          <p:val>
                                            <p:fltVal val="0.000000"/>
                                          </p:val>
                                        </p:tav>
                                        <p:tav tm="100000">
                                          <p:val>
                                            <p:strVal val="#ppt_w"/>
                                          </p:val>
                                        </p:tav>
                                      </p:tavLst>
                                    </p:anim>
                                    <p:anim calcmode="lin" valueType="num">
                                      <p:cBhvr>
                                        <p:cTn id="16" dur="1000" fill="hold"/>
                                        <p:tgtEl>
                                          <p:spTgt spid="28675">
                                            <p:txEl>
                                              <p:charRg st="29" end="106"/>
                                            </p:txEl>
                                          </p:spTgt>
                                        </p:tgtEl>
                                        <p:attrNameLst>
                                          <p:attrName>ppt_h</p:attrName>
                                        </p:attrNameLst>
                                      </p:cBhvr>
                                      <p:tavLst>
                                        <p:tav tm="0">
                                          <p:val>
                                            <p:fltVal val="0.000000"/>
                                          </p:val>
                                        </p:tav>
                                        <p:tav tm="100000">
                                          <p:val>
                                            <p:strVal val="#ppt_h"/>
                                          </p:val>
                                        </p:tav>
                                      </p:tavLst>
                                    </p:anim>
                                    <p:anim calcmode="lin" valueType="num">
                                      <p:cBhvr>
                                        <p:cTn id="17" dur="1000" fill="hold"/>
                                        <p:tgtEl>
                                          <p:spTgt spid="28675">
                                            <p:txEl>
                                              <p:charRg st="29" end="106"/>
                                            </p:txEl>
                                          </p:spTgt>
                                        </p:tgtEl>
                                        <p:attrNameLst>
                                          <p:attrName>style.rotation</p:attrName>
                                        </p:attrNameLst>
                                      </p:cBhvr>
                                      <p:tavLst>
                                        <p:tav tm="0">
                                          <p:val>
                                            <p:fltVal val="90.000000"/>
                                          </p:val>
                                        </p:tav>
                                        <p:tav tm="100000">
                                          <p:val>
                                            <p:fltVal val="0.000000"/>
                                          </p:val>
                                        </p:tav>
                                      </p:tavLst>
                                    </p:anim>
                                    <p:animEffect transition="in" filter="fade">
                                      <p:cBhvr>
                                        <p:cTn id="18" dur="1000"/>
                                        <p:tgtEl>
                                          <p:spTgt spid="28675">
                                            <p:txEl>
                                              <p:charRg st="29" end="10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28675">
                                            <p:txEl>
                                              <p:charRg st="106" end="332"/>
                                            </p:txEl>
                                          </p:spTgt>
                                        </p:tgtEl>
                                        <p:attrNameLst>
                                          <p:attrName>style.visibility</p:attrName>
                                        </p:attrNameLst>
                                      </p:cBhvr>
                                      <p:to>
                                        <p:strVal val="visible"/>
                                      </p:to>
                                    </p:set>
                                    <p:anim calcmode="lin" valueType="num">
                                      <p:cBhvr>
                                        <p:cTn id="23" dur="1000" fill="hold"/>
                                        <p:tgtEl>
                                          <p:spTgt spid="28675">
                                            <p:txEl>
                                              <p:charRg st="106" end="332"/>
                                            </p:txEl>
                                          </p:spTgt>
                                        </p:tgtEl>
                                        <p:attrNameLst>
                                          <p:attrName>ppt_w</p:attrName>
                                        </p:attrNameLst>
                                      </p:cBhvr>
                                      <p:tavLst>
                                        <p:tav tm="0">
                                          <p:val>
                                            <p:fltVal val="0.000000"/>
                                          </p:val>
                                        </p:tav>
                                        <p:tav tm="100000">
                                          <p:val>
                                            <p:strVal val="#ppt_w"/>
                                          </p:val>
                                        </p:tav>
                                      </p:tavLst>
                                    </p:anim>
                                    <p:anim calcmode="lin" valueType="num">
                                      <p:cBhvr>
                                        <p:cTn id="24" dur="1000" fill="hold"/>
                                        <p:tgtEl>
                                          <p:spTgt spid="28675">
                                            <p:txEl>
                                              <p:charRg st="106" end="332"/>
                                            </p:txEl>
                                          </p:spTgt>
                                        </p:tgtEl>
                                        <p:attrNameLst>
                                          <p:attrName>ppt_h</p:attrName>
                                        </p:attrNameLst>
                                      </p:cBhvr>
                                      <p:tavLst>
                                        <p:tav tm="0">
                                          <p:val>
                                            <p:fltVal val="0.000000"/>
                                          </p:val>
                                        </p:tav>
                                        <p:tav tm="100000">
                                          <p:val>
                                            <p:strVal val="#ppt_h"/>
                                          </p:val>
                                        </p:tav>
                                      </p:tavLst>
                                    </p:anim>
                                    <p:anim calcmode="lin" valueType="num">
                                      <p:cBhvr>
                                        <p:cTn id="25" dur="1000" fill="hold"/>
                                        <p:tgtEl>
                                          <p:spTgt spid="28675">
                                            <p:txEl>
                                              <p:charRg st="106" end="332"/>
                                            </p:txEl>
                                          </p:spTgt>
                                        </p:tgtEl>
                                        <p:attrNameLst>
                                          <p:attrName>style.rotation</p:attrName>
                                        </p:attrNameLst>
                                      </p:cBhvr>
                                      <p:tavLst>
                                        <p:tav tm="0">
                                          <p:val>
                                            <p:fltVal val="90.000000"/>
                                          </p:val>
                                        </p:tav>
                                        <p:tav tm="100000">
                                          <p:val>
                                            <p:fltVal val="0.000000"/>
                                          </p:val>
                                        </p:tav>
                                      </p:tavLst>
                                    </p:anim>
                                    <p:animEffect transition="in" filter="fade">
                                      <p:cBhvr>
                                        <p:cTn id="26" dur="1000"/>
                                        <p:tgtEl>
                                          <p:spTgt spid="28675">
                                            <p:txEl>
                                              <p:charRg st="106" end="3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1E8FF"/>
        </a:solidFill>
        <a:effectLst/>
      </p:bgPr>
    </p:bg>
    <p:spTree>
      <p:nvGrpSpPr>
        <p:cNvPr id="1" name=""/>
        <p:cNvGrpSpPr/>
        <p:nvPr/>
      </p:nvGrpSpPr>
      <p:grpSpPr/>
      <p:sp>
        <p:nvSpPr>
          <p:cNvPr id="30722" name="标题 592897"/>
          <p:cNvSpPr>
            <a:spLocks noGrp="1" noChangeArrowheads="1"/>
          </p:cNvSpPr>
          <p:nvPr>
            <p:ph type="title"/>
          </p:nvPr>
        </p:nvSpPr>
        <p:spPr>
          <a:xfrm>
            <a:off x="2143125" y="2208213"/>
            <a:ext cx="14573250" cy="857250"/>
          </a:xfrm>
        </p:spPr>
        <p:txBody>
          <a:bodyPr lIns="101592" tIns="50797" rIns="101592" bIns="50797" anchor="b">
            <a:spAutoFit/>
          </a:bodyPr>
          <a:lstStyle/>
          <a:p>
            <a:pPr marL="0" marR="0" lvl="0" indent="0" algn="l" defTabSz="10160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900" b="0" i="0" u="none" strike="noStrike" kern="1200" cap="none" spc="0" normalizeH="0" baseline="0" noProof="0" smtClean="0">
              <a:ln>
                <a:noFill/>
              </a:ln>
              <a:solidFill>
                <a:schemeClr val="tx2"/>
              </a:solidFill>
              <a:effectLst>
                <a:outerShdw blurRad="38100" dist="38100" dir="2700000">
                  <a:srgbClr val="000000"/>
                </a:outerShdw>
              </a:effectLst>
              <a:uLnTx/>
              <a:uFillTx/>
              <a:latin typeface="+mj-lt"/>
              <a:ea typeface="+mj-ea"/>
              <a:cs typeface="+mj-cs"/>
            </a:endParaRPr>
          </a:p>
        </p:txBody>
      </p:sp>
      <p:sp>
        <p:nvSpPr>
          <p:cNvPr id="28675" name="文本占位符 592898"/>
          <p:cNvSpPr>
            <a:spLocks noGrp="1"/>
          </p:cNvSpPr>
          <p:nvPr>
            <p:ph idx="1"/>
          </p:nvPr>
        </p:nvSpPr>
        <p:spPr>
          <a:xfrm>
            <a:off x="741363" y="647700"/>
            <a:ext cx="15117762" cy="11206163"/>
          </a:xfrm>
        </p:spPr>
        <p:txBody>
          <a:bodyPr vert="horz" wrap="square" lIns="101592" tIns="50797" rIns="101592" bIns="50797" anchor="t"/>
          <a:lstStyle/>
          <a:p>
            <a:r>
              <a:rPr lang="en-US" altLang="zh-CN" sz="5300" b="1" dirty="0">
                <a:solidFill>
                  <a:schemeClr val="bg2"/>
                </a:solidFill>
                <a:effectLst/>
                <a:latin typeface="Adobe 楷体 Std R" panose="02020400000000000000" pitchFamily="18" charset="-122"/>
                <a:ea typeface="Adobe 楷体 Std R" panose="02020400000000000000" pitchFamily="18" charset="-122"/>
              </a:rPr>
              <a:t>2010</a:t>
            </a:r>
            <a:r>
              <a:rPr lang="zh-CN" altLang="en-US" sz="5300" b="1" dirty="0">
                <a:solidFill>
                  <a:schemeClr val="bg2"/>
                </a:solidFill>
                <a:effectLst/>
                <a:latin typeface="Adobe 楷体 Std R" panose="02020400000000000000" pitchFamily="18" charset="-122"/>
                <a:ea typeface="Adobe 楷体 Std R" panose="02020400000000000000" pitchFamily="18" charset="-122"/>
              </a:rPr>
              <a:t>年</a:t>
            </a:r>
            <a:r>
              <a:rPr lang="en-US" altLang="zh-CN" sz="5300" b="1" dirty="0">
                <a:solidFill>
                  <a:schemeClr val="bg2"/>
                </a:solidFill>
                <a:effectLst/>
                <a:latin typeface="Adobe 楷体 Std R" panose="02020400000000000000" pitchFamily="18" charset="-122"/>
                <a:ea typeface="Adobe 楷体 Std R" panose="02020400000000000000" pitchFamily="18" charset="-122"/>
              </a:rPr>
              <a:t>9</a:t>
            </a:r>
            <a:r>
              <a:rPr lang="zh-CN" altLang="en-US" sz="5300" b="1" dirty="0">
                <a:solidFill>
                  <a:schemeClr val="bg2"/>
                </a:solidFill>
                <a:effectLst/>
                <a:latin typeface="Adobe 楷体 Std R" panose="02020400000000000000" pitchFamily="18" charset="-122"/>
                <a:ea typeface="Adobe 楷体 Std R" panose="02020400000000000000" pitchFamily="18" charset="-122"/>
              </a:rPr>
              <a:t>月，腾讯</a:t>
            </a:r>
            <a:r>
              <a:rPr lang="en-US" altLang="zh-CN" sz="5300" b="1" dirty="0">
                <a:solidFill>
                  <a:schemeClr val="bg2"/>
                </a:solidFill>
                <a:effectLst/>
                <a:latin typeface="Adobe 楷体 Std R" panose="02020400000000000000" pitchFamily="18" charset="-122"/>
                <a:ea typeface="Adobe 楷体 Std R" panose="02020400000000000000" pitchFamily="18" charset="-122"/>
              </a:rPr>
              <a:t>QQ</a:t>
            </a:r>
            <a:r>
              <a:rPr lang="zh-CN" altLang="en-US" sz="5300" b="1" dirty="0">
                <a:solidFill>
                  <a:schemeClr val="bg2"/>
                </a:solidFill>
                <a:effectLst/>
                <a:latin typeface="Adobe 楷体 Std R" panose="02020400000000000000" pitchFamily="18" charset="-122"/>
                <a:ea typeface="Adobe 楷体 Std R" panose="02020400000000000000" pitchFamily="18" charset="-122"/>
              </a:rPr>
              <a:t>即时通信软件与</a:t>
            </a:r>
            <a:r>
              <a:rPr lang="en-US" altLang="zh-CN" sz="5300" b="1" dirty="0">
                <a:solidFill>
                  <a:schemeClr val="bg2"/>
                </a:solidFill>
                <a:effectLst/>
                <a:latin typeface="Adobe 楷体 Std R" panose="02020400000000000000" pitchFamily="18" charset="-122"/>
                <a:ea typeface="Adobe 楷体 Std R" panose="02020400000000000000" pitchFamily="18" charset="-122"/>
              </a:rPr>
              <a:t>QQ</a:t>
            </a:r>
            <a:r>
              <a:rPr lang="zh-CN" altLang="en-US" sz="5300" b="1" dirty="0">
                <a:solidFill>
                  <a:schemeClr val="bg2"/>
                </a:solidFill>
                <a:effectLst/>
                <a:latin typeface="Adobe 楷体 Std R" panose="02020400000000000000" pitchFamily="18" charset="-122"/>
                <a:ea typeface="Adobe 楷体 Std R" panose="02020400000000000000" pitchFamily="18" charset="-122"/>
              </a:rPr>
              <a:t>软件管理一起打包安装，安装过程中并未提示用户将同时安装</a:t>
            </a:r>
            <a:r>
              <a:rPr lang="en-US" altLang="zh-CN" sz="5300" b="1" dirty="0">
                <a:solidFill>
                  <a:schemeClr val="bg2"/>
                </a:solidFill>
                <a:effectLst/>
                <a:latin typeface="Adobe 楷体 Std R" panose="02020400000000000000" pitchFamily="18" charset="-122"/>
                <a:ea typeface="Adobe 楷体 Std R" panose="02020400000000000000" pitchFamily="18" charset="-122"/>
              </a:rPr>
              <a:t>QQ</a:t>
            </a:r>
            <a:r>
              <a:rPr lang="zh-CN" altLang="en-US" sz="5300" b="1" dirty="0">
                <a:solidFill>
                  <a:schemeClr val="bg2"/>
                </a:solidFill>
                <a:effectLst/>
                <a:latin typeface="Adobe 楷体 Std R" panose="02020400000000000000" pitchFamily="18" charset="-122"/>
                <a:ea typeface="Adobe 楷体 Std R" panose="02020400000000000000" pitchFamily="18" charset="-122"/>
              </a:rPr>
              <a:t>软件管理。</a:t>
            </a:r>
            <a:r>
              <a:rPr lang="en-US" altLang="zh-CN" sz="5300" b="1" dirty="0">
                <a:solidFill>
                  <a:schemeClr val="bg2"/>
                </a:solidFill>
                <a:effectLst/>
                <a:latin typeface="Adobe 楷体 Std R" panose="02020400000000000000" pitchFamily="18" charset="-122"/>
                <a:ea typeface="Adobe 楷体 Std R" panose="02020400000000000000" pitchFamily="18" charset="-122"/>
              </a:rPr>
              <a:t>2010</a:t>
            </a:r>
            <a:r>
              <a:rPr lang="zh-CN" altLang="en-US" sz="5300" b="1" dirty="0">
                <a:solidFill>
                  <a:schemeClr val="bg2"/>
                </a:solidFill>
                <a:effectLst/>
                <a:latin typeface="Adobe 楷体 Std R" panose="02020400000000000000" pitchFamily="18" charset="-122"/>
                <a:ea typeface="Adobe 楷体 Std R" panose="02020400000000000000" pitchFamily="18" charset="-122"/>
              </a:rPr>
              <a:t>年</a:t>
            </a:r>
            <a:r>
              <a:rPr lang="en-US" altLang="zh-CN" sz="5300" b="1" dirty="0">
                <a:solidFill>
                  <a:schemeClr val="bg2"/>
                </a:solidFill>
                <a:effectLst/>
                <a:latin typeface="Adobe 楷体 Std R" panose="02020400000000000000" pitchFamily="18" charset="-122"/>
                <a:ea typeface="Adobe 楷体 Std R" panose="02020400000000000000" pitchFamily="18" charset="-122"/>
              </a:rPr>
              <a:t>9</a:t>
            </a:r>
            <a:r>
              <a:rPr lang="zh-CN" altLang="en-US" sz="5300" b="1" dirty="0">
                <a:solidFill>
                  <a:schemeClr val="bg2"/>
                </a:solidFill>
                <a:effectLst/>
                <a:latin typeface="Adobe 楷体 Std R" panose="02020400000000000000" pitchFamily="18" charset="-122"/>
                <a:ea typeface="Adobe 楷体 Std R" panose="02020400000000000000" pitchFamily="18" charset="-122"/>
              </a:rPr>
              <a:t>月</a:t>
            </a:r>
            <a:r>
              <a:rPr lang="en-US" altLang="zh-CN" sz="5300" b="1" dirty="0">
                <a:solidFill>
                  <a:schemeClr val="bg2"/>
                </a:solidFill>
                <a:effectLst/>
                <a:latin typeface="Adobe 楷体 Std R" panose="02020400000000000000" pitchFamily="18" charset="-122"/>
                <a:ea typeface="Adobe 楷体 Std R" panose="02020400000000000000" pitchFamily="18" charset="-122"/>
              </a:rPr>
              <a:t>21</a:t>
            </a:r>
            <a:r>
              <a:rPr lang="zh-CN" altLang="en-US" sz="5300" b="1" dirty="0">
                <a:solidFill>
                  <a:schemeClr val="bg2"/>
                </a:solidFill>
                <a:effectLst/>
                <a:latin typeface="Adobe 楷体 Std R" panose="02020400000000000000" pitchFamily="18" charset="-122"/>
                <a:ea typeface="Adobe 楷体 Std R" panose="02020400000000000000" pitchFamily="18" charset="-122"/>
              </a:rPr>
              <a:t>日，腾讯公司发出公告称，正在使用的</a:t>
            </a:r>
            <a:r>
              <a:rPr lang="en-US" altLang="zh-CN" sz="5300" b="1" dirty="0">
                <a:solidFill>
                  <a:schemeClr val="bg2"/>
                </a:solidFill>
                <a:effectLst/>
                <a:latin typeface="Adobe 楷体 Std R" panose="02020400000000000000" pitchFamily="18" charset="-122"/>
                <a:ea typeface="Adobe 楷体 Std R" panose="02020400000000000000" pitchFamily="18" charset="-122"/>
              </a:rPr>
              <a:t>QQ</a:t>
            </a:r>
            <a:r>
              <a:rPr lang="zh-CN" altLang="en-US" sz="5300" b="1" dirty="0">
                <a:solidFill>
                  <a:schemeClr val="bg2"/>
                </a:solidFill>
                <a:effectLst/>
                <a:latin typeface="Adobe 楷体 Std R" panose="02020400000000000000" pitchFamily="18" charset="-122"/>
                <a:ea typeface="Adobe 楷体 Std R" panose="02020400000000000000" pitchFamily="18" charset="-122"/>
              </a:rPr>
              <a:t>软件管理和</a:t>
            </a:r>
            <a:r>
              <a:rPr lang="en-US" altLang="zh-CN" sz="5300" b="1" dirty="0">
                <a:solidFill>
                  <a:schemeClr val="bg2"/>
                </a:solidFill>
                <a:effectLst/>
                <a:latin typeface="Adobe 楷体 Std R" panose="02020400000000000000" pitchFamily="18" charset="-122"/>
                <a:ea typeface="Adobe 楷体 Std R" panose="02020400000000000000" pitchFamily="18" charset="-122"/>
              </a:rPr>
              <a:t>QQ</a:t>
            </a:r>
            <a:r>
              <a:rPr lang="zh-CN" altLang="en-US" sz="5300" b="1" dirty="0">
                <a:solidFill>
                  <a:schemeClr val="bg2"/>
                </a:solidFill>
                <a:effectLst/>
                <a:latin typeface="Adobe 楷体 Std R" panose="02020400000000000000" pitchFamily="18" charset="-122"/>
                <a:ea typeface="Adobe 楷体 Std R" panose="02020400000000000000" pitchFamily="18" charset="-122"/>
              </a:rPr>
              <a:t>医生将自动升级为</a:t>
            </a:r>
            <a:r>
              <a:rPr lang="en-US" altLang="zh-CN" sz="5300" b="1" dirty="0">
                <a:solidFill>
                  <a:schemeClr val="bg2"/>
                </a:solidFill>
                <a:effectLst/>
                <a:latin typeface="Adobe 楷体 Std R" panose="02020400000000000000" pitchFamily="18" charset="-122"/>
                <a:ea typeface="Adobe 楷体 Std R" panose="02020400000000000000" pitchFamily="18" charset="-122"/>
              </a:rPr>
              <a:t>QQ</a:t>
            </a:r>
            <a:r>
              <a:rPr lang="zh-CN" altLang="en-US" sz="5300" b="1" dirty="0">
                <a:solidFill>
                  <a:schemeClr val="bg2"/>
                </a:solidFill>
                <a:effectLst/>
                <a:latin typeface="Adobe 楷体 Std R" panose="02020400000000000000" pitchFamily="18" charset="-122"/>
                <a:ea typeface="Adobe 楷体 Std R" panose="02020400000000000000" pitchFamily="18" charset="-122"/>
              </a:rPr>
              <a:t>电脑管家。奇虎公司诉至广东省高级人民法院，指控腾讯公司滥用其在即时通信软件及服务市场的支配地位，请求判令腾讯公司立即停止滥用市场支配地位的垄断行为，赔偿奇虎公司经济损失</a:t>
            </a:r>
            <a:r>
              <a:rPr lang="en-US" altLang="zh-CN" sz="5300" b="1" dirty="0">
                <a:solidFill>
                  <a:schemeClr val="bg2"/>
                </a:solidFill>
                <a:effectLst/>
                <a:latin typeface="Adobe 楷体 Std R" panose="02020400000000000000" pitchFamily="18" charset="-122"/>
                <a:ea typeface="Adobe 楷体 Std R" panose="02020400000000000000" pitchFamily="18" charset="-122"/>
              </a:rPr>
              <a:t>1.5</a:t>
            </a:r>
            <a:r>
              <a:rPr lang="zh-CN" altLang="en-US" sz="5300" b="1" dirty="0">
                <a:solidFill>
                  <a:schemeClr val="bg2"/>
                </a:solidFill>
                <a:effectLst/>
                <a:latin typeface="Adobe 楷体 Std R" panose="02020400000000000000" pitchFamily="18" charset="-122"/>
                <a:ea typeface="Adobe 楷体 Std R" panose="02020400000000000000" pitchFamily="18" charset="-122"/>
              </a:rPr>
              <a:t>亿元。</a:t>
            </a:r>
            <a:endParaRPr lang="zh-CN" altLang="en-US" sz="5300" b="1" dirty="0">
              <a:solidFill>
                <a:schemeClr val="bg2"/>
              </a:solidFill>
              <a:effectLst/>
              <a:latin typeface="Adobe 楷体 Std R" panose="02020400000000000000" pitchFamily="18" charset="-122"/>
              <a:ea typeface="Adobe 楷体 Std R" panose="02020400000000000000"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8675">
                                            <p:txEl>
                                              <p:charRg st="0" end="191"/>
                                            </p:txEl>
                                          </p:spTgt>
                                        </p:tgtEl>
                                        <p:attrNameLst>
                                          <p:attrName>style.visibility</p:attrName>
                                        </p:attrNameLst>
                                      </p:cBhvr>
                                      <p:to>
                                        <p:strVal val="visible"/>
                                      </p:to>
                                    </p:set>
                                    <p:anim calcmode="lin" valueType="num">
                                      <p:cBhvr>
                                        <p:cTn id="7" dur="500" fill="hold"/>
                                        <p:tgtEl>
                                          <p:spTgt spid="28675">
                                            <p:txEl>
                                              <p:charRg st="0" end="191"/>
                                            </p:txEl>
                                          </p:spTgt>
                                        </p:tgtEl>
                                        <p:attrNameLst>
                                          <p:attrName>ppt_w</p:attrName>
                                        </p:attrNameLst>
                                      </p:cBhvr>
                                      <p:tavLst>
                                        <p:tav tm="0">
                                          <p:val>
                                            <p:fltVal val="0.000000"/>
                                          </p:val>
                                        </p:tav>
                                        <p:tav tm="100000">
                                          <p:val>
                                            <p:strVal val="#ppt_w"/>
                                          </p:val>
                                        </p:tav>
                                      </p:tavLst>
                                    </p:anim>
                                    <p:anim calcmode="lin" valueType="num">
                                      <p:cBhvr>
                                        <p:cTn id="8" dur="500" fill="hold"/>
                                        <p:tgtEl>
                                          <p:spTgt spid="28675">
                                            <p:txEl>
                                              <p:charRg st="0" end="191"/>
                                            </p:txEl>
                                          </p:spTgt>
                                        </p:tgtEl>
                                        <p:attrNameLst>
                                          <p:attrName>ppt_h</p:attrName>
                                        </p:attrNameLst>
                                      </p:cBhvr>
                                      <p:tavLst>
                                        <p:tav tm="0">
                                          <p:val>
                                            <p:fltVal val="0.000000"/>
                                          </p:val>
                                        </p:tav>
                                        <p:tav tm="100000">
                                          <p:val>
                                            <p:strVal val="#ppt_h"/>
                                          </p:val>
                                        </p:tav>
                                      </p:tavLst>
                                    </p:anim>
                                    <p:animEffect transition="in" filter="fade">
                                      <p:cBhvr>
                                        <p:cTn id="9" dur="500"/>
                                        <p:tgtEl>
                                          <p:spTgt spid="28675">
                                            <p:txEl>
                                              <p:charRg st="0" end="1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effectLst/>
      </p:bgPr>
    </p:bg>
    <p:spTree>
      <p:nvGrpSpPr>
        <p:cNvPr id="1" name=""/>
        <p:cNvGrpSpPr/>
        <p:nvPr/>
      </p:nvGrpSpPr>
      <p:grpSpPr/>
      <p:sp>
        <p:nvSpPr>
          <p:cNvPr id="3" name="标题 2"/>
          <p:cNvSpPr>
            <a:spLocks noGrp="1"/>
          </p:cNvSpPr>
          <p:nvPr>
            <p:ph type="title"/>
          </p:nvPr>
        </p:nvSpPr>
        <p:spPr/>
        <p:txBody>
          <a:bodyPr lIns="101592" tIns="50797" rIns="101592" bIns="50797" anchor="b">
            <a:spAutoFit/>
          </a:bodyPr>
          <a:lstStyle/>
          <a:p>
            <a:pPr marL="0" marR="0" lvl="0" indent="0" algn="l" defTabSz="10160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4900" b="0" i="0" u="none" strike="noStrike" kern="1200" cap="none" spc="0" normalizeH="0" baseline="0" noProof="0">
              <a:ln>
                <a:noFill/>
              </a:ln>
              <a:solidFill>
                <a:schemeClr val="tx2"/>
              </a:solidFill>
              <a:effectLst>
                <a:outerShdw blurRad="38100" dist="38100" dir="2700000">
                  <a:srgbClr val="000000"/>
                </a:outerShdw>
              </a:effectLst>
              <a:uLnTx/>
              <a:uFillTx/>
              <a:latin typeface="+mj-lt"/>
              <a:ea typeface="+mj-ea"/>
              <a:cs typeface="+mj-cs"/>
            </a:endParaRPr>
          </a:p>
        </p:txBody>
      </p:sp>
      <p:sp>
        <p:nvSpPr>
          <p:cNvPr id="28675" name="文本占位符 592898"/>
          <p:cNvSpPr>
            <a:spLocks noGrp="1"/>
          </p:cNvSpPr>
          <p:nvPr>
            <p:ph idx="1"/>
          </p:nvPr>
        </p:nvSpPr>
        <p:spPr/>
        <p:txBody>
          <a:bodyPr vert="horz" wrap="square" lIns="101592" tIns="50797" rIns="101592" bIns="50797" anchor="t"/>
          <a:lstStyle/>
          <a:p>
            <a:r>
              <a:rPr lang="zh-CN" altLang="en-US" sz="4000" b="1" dirty="0">
                <a:solidFill>
                  <a:schemeClr val="bg2"/>
                </a:solidFill>
                <a:effectLst/>
              </a:rPr>
              <a:t>  </a:t>
            </a:r>
            <a:r>
              <a:rPr lang="zh-CN" altLang="en-US" sz="4800" b="1" dirty="0">
                <a:solidFill>
                  <a:schemeClr val="bg2"/>
                </a:solidFill>
                <a:effectLst/>
              </a:rPr>
              <a:t>广东省高级人民法院一审判决驳回奇虎公司的诉讼请求，但并未明确界定本案相关商品市场的具体范围。奇虎公司不服，提出上诉。最高人民法院二审判决驳回上诉、维持原判。最高人民法院认为，并非在任何滥用市场支配地位的案件中均必须明确而清楚地界定相关市场；即使不明确界定相关市场，也可以通过排除或者妨碍竞争的直接证据对被诉经营者的市场地位及被诉垄断行为可能的市场影响进行评估。</a:t>
            </a:r>
            <a:endParaRPr lang="zh-CN" altLang="en-US" sz="4800" b="1" dirty="0">
              <a:solidFill>
                <a:schemeClr val="bg2"/>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75">
                                            <p:txEl>
                                              <p:charRg st="0" end="183"/>
                                            </p:txEl>
                                          </p:spTgt>
                                        </p:tgtEl>
                                        <p:attrNameLst>
                                          <p:attrName>style.visibility</p:attrName>
                                        </p:attrNameLst>
                                      </p:cBhvr>
                                      <p:to>
                                        <p:strVal val="visible"/>
                                      </p:to>
                                    </p:set>
                                    <p:animEffect transition="in" filter="wipe(down)">
                                      <p:cBhvr>
                                        <p:cTn id="7" dur="500"/>
                                        <p:tgtEl>
                                          <p:spTgt spid="28675">
                                            <p:txEl>
                                              <p:charRg st="0" end="1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p:sp>
        <p:nvSpPr>
          <p:cNvPr id="21506" name="标题 21505"/>
          <p:cNvSpPr>
            <a:spLocks noGrp="1"/>
          </p:cNvSpPr>
          <p:nvPr>
            <p:ph type="title"/>
          </p:nvPr>
        </p:nvSpPr>
        <p:spPr>
          <a:xfrm>
            <a:off x="3316288" y="1844675"/>
            <a:ext cx="12744450" cy="1320800"/>
          </a:xfrm>
        </p:spPr>
        <p:txBody>
          <a:bodyPr vert="horz" wrap="square" lIns="101592" tIns="50797" rIns="101592" bIns="50797" anchor="b">
            <a:spAutoFit/>
          </a:bodyPr>
          <a:p>
            <a:pPr eaLnBrk="1" hangingPunct="1"/>
            <a:endParaRPr lang="zh-CN" altLang="en-US" sz="8000" b="1" dirty="0">
              <a:solidFill>
                <a:schemeClr val="bg2"/>
              </a:solidFill>
              <a:effectLst/>
              <a:ea typeface="楷体_GB2312" pitchFamily="49" charset="-122"/>
            </a:endParaRPr>
          </a:p>
        </p:txBody>
      </p:sp>
      <p:sp>
        <p:nvSpPr>
          <p:cNvPr id="21589" name="内容占位符 21588"/>
          <p:cNvSpPr>
            <a:spLocks noGrp="1"/>
          </p:cNvSpPr>
          <p:nvPr>
            <p:ph idx="1"/>
          </p:nvPr>
        </p:nvSpPr>
        <p:spPr>
          <a:xfrm>
            <a:off x="2092325" y="3930650"/>
            <a:ext cx="14544675" cy="8604250"/>
          </a:xfrm>
        </p:spPr>
        <p:txBody>
          <a:bodyPr vert="horz" wrap="square" lIns="101592" tIns="50797" rIns="101592" bIns="50797" anchor="t"/>
          <a:lstStyle/>
          <a:p>
            <a:pPr eaLnBrk="1" hangingPunct="1">
              <a:buNone/>
            </a:pPr>
            <a:r>
              <a:rPr lang="zh-CN" altLang="en-US" sz="5400" b="1" dirty="0">
                <a:solidFill>
                  <a:schemeClr val="bg2"/>
                </a:solidFill>
                <a:effectLst/>
                <a:latin typeface="楷体_GB2312" pitchFamily="49" charset="-122"/>
                <a:ea typeface="楷体_GB2312" pitchFamily="49" charset="-122"/>
              </a:rPr>
              <a:t>一、本法规定的垄断行为包括： </a:t>
            </a:r>
            <a:endParaRPr lang="zh-CN" altLang="en-US" sz="5400" b="1" dirty="0">
              <a:solidFill>
                <a:schemeClr val="bg2"/>
              </a:solidFill>
              <a:effectLst/>
              <a:latin typeface="楷体_GB2312" pitchFamily="49" charset="-122"/>
              <a:ea typeface="楷体_GB2312" pitchFamily="49" charset="-122"/>
            </a:endParaRPr>
          </a:p>
          <a:p>
            <a:pPr eaLnBrk="1" hangingPunct="1">
              <a:buNone/>
            </a:pPr>
            <a:r>
              <a:rPr lang="en-US" altLang="zh-CN" sz="5400" b="1" dirty="0">
                <a:solidFill>
                  <a:schemeClr val="bg2"/>
                </a:solidFill>
                <a:effectLst/>
                <a:latin typeface="楷体_GB2312" pitchFamily="49" charset="-122"/>
                <a:ea typeface="楷体_GB2312" pitchFamily="49" charset="-122"/>
              </a:rPr>
              <a:t> 1</a:t>
            </a:r>
            <a:r>
              <a:rPr lang="zh-CN" altLang="en-US" sz="5400" b="1" dirty="0">
                <a:solidFill>
                  <a:schemeClr val="bg2"/>
                </a:solidFill>
                <a:effectLst/>
                <a:latin typeface="楷体_GB2312" pitchFamily="49" charset="-122"/>
                <a:ea typeface="楷体_GB2312" pitchFamily="49" charset="-122"/>
              </a:rPr>
              <a:t>、经营者达成垄断协议； </a:t>
            </a:r>
            <a:endParaRPr lang="zh-CN" altLang="en-US" sz="5400" b="1" dirty="0">
              <a:solidFill>
                <a:schemeClr val="bg2"/>
              </a:solidFill>
              <a:effectLst/>
              <a:latin typeface="楷体_GB2312" pitchFamily="49" charset="-122"/>
              <a:ea typeface="楷体_GB2312" pitchFamily="49" charset="-122"/>
            </a:endParaRPr>
          </a:p>
          <a:p>
            <a:pPr eaLnBrk="1" hangingPunct="1">
              <a:buNone/>
            </a:pPr>
            <a:r>
              <a:rPr lang="en-US" altLang="zh-CN" sz="5400" b="1" dirty="0">
                <a:solidFill>
                  <a:schemeClr val="bg2"/>
                </a:solidFill>
                <a:effectLst/>
                <a:latin typeface="楷体_GB2312" pitchFamily="49" charset="-122"/>
                <a:ea typeface="楷体_GB2312" pitchFamily="49" charset="-122"/>
              </a:rPr>
              <a:t> 2</a:t>
            </a:r>
            <a:r>
              <a:rPr lang="zh-CN" altLang="en-US" sz="5400" b="1" dirty="0">
                <a:solidFill>
                  <a:schemeClr val="bg2"/>
                </a:solidFill>
                <a:effectLst/>
                <a:latin typeface="楷体_GB2312" pitchFamily="49" charset="-122"/>
                <a:ea typeface="楷体_GB2312" pitchFamily="49" charset="-122"/>
              </a:rPr>
              <a:t>、经营者滥用市场支配地位； </a:t>
            </a:r>
            <a:endParaRPr lang="zh-CN" altLang="en-US" sz="5400" b="1" dirty="0">
              <a:solidFill>
                <a:schemeClr val="bg2"/>
              </a:solidFill>
              <a:effectLst/>
              <a:latin typeface="楷体_GB2312" pitchFamily="49" charset="-122"/>
              <a:ea typeface="楷体_GB2312" pitchFamily="49" charset="-122"/>
            </a:endParaRPr>
          </a:p>
          <a:p>
            <a:pPr eaLnBrk="1" hangingPunct="1">
              <a:buNone/>
            </a:pPr>
            <a:r>
              <a:rPr lang="en-US" altLang="zh-CN" sz="5400" b="1" dirty="0">
                <a:solidFill>
                  <a:schemeClr val="bg2"/>
                </a:solidFill>
                <a:effectLst/>
                <a:latin typeface="楷体_GB2312" pitchFamily="49" charset="-122"/>
                <a:ea typeface="楷体_GB2312" pitchFamily="49" charset="-122"/>
              </a:rPr>
              <a:t> 3</a:t>
            </a:r>
            <a:r>
              <a:rPr lang="zh-CN" altLang="en-US" sz="5400" b="1" dirty="0">
                <a:solidFill>
                  <a:schemeClr val="bg2"/>
                </a:solidFill>
                <a:effectLst/>
                <a:latin typeface="楷体_GB2312" pitchFamily="49" charset="-122"/>
                <a:ea typeface="楷体_GB2312" pitchFamily="49" charset="-122"/>
              </a:rPr>
              <a:t>、具有或者可能具有排除、限制竞争效果的经营者集中。</a:t>
            </a:r>
            <a:endParaRPr lang="zh-CN" altLang="en-US" sz="5400" b="1" dirty="0">
              <a:solidFill>
                <a:schemeClr val="bg2"/>
              </a:solidFill>
              <a:effectLst/>
              <a:latin typeface="楷体_GB2312" pitchFamily="49" charset="-122"/>
              <a:ea typeface="楷体_GB2312" pitchFamily="49" charset="-122"/>
            </a:endParaRPr>
          </a:p>
          <a:p>
            <a:pPr eaLnBrk="1" hangingPunct="1"/>
            <a:endParaRPr lang="zh-CN" altLang="en-US" sz="4900" b="1" dirty="0">
              <a:solidFill>
                <a:schemeClr val="bg2"/>
              </a:solidFill>
              <a:effectLst/>
              <a:latin typeface="楷体_GB2312" pitchFamily="49" charset="-122"/>
              <a:ea typeface="楷体_GB2312" pitchFamily="49" charset="-122"/>
            </a:endParaRPr>
          </a:p>
        </p:txBody>
      </p:sp>
      <p:sp>
        <p:nvSpPr>
          <p:cNvPr id="21590" name="动作按钮: 前进或下一项 21589">
            <a:hlinkClick r:id="rId1" action="ppaction://hlinksldjump">
              <a:snd r:embed="rId2" name="CAMERA.WAV"/>
            </a:hlinkClick>
          </p:cNvPr>
          <p:cNvSpPr/>
          <p:nvPr/>
        </p:nvSpPr>
        <p:spPr>
          <a:xfrm>
            <a:off x="12268200" y="4800600"/>
            <a:ext cx="685800" cy="304800"/>
          </a:xfrm>
          <a:prstGeom prst="actionButtonForwardNext">
            <a:avLst/>
          </a:prstGeom>
          <a:solidFill>
            <a:schemeClr val="accent1"/>
          </a:solidFill>
          <a:ln w="9525" cap="flat" cmpd="sng">
            <a:solidFill>
              <a:srgbClr val="00CCFF"/>
            </a:solidFill>
            <a:prstDash val="solid"/>
            <a:miter/>
            <a:headEnd type="none" w="med" len="med"/>
            <a:tailEnd type="none" w="med" len="med"/>
          </a:ln>
        </p:spPr>
        <p:txBody>
          <a:bodyPr/>
          <a:lstStyle>
            <a:lvl1pPr marL="381000" indent="-381000" algn="l" defTabSz="1016000" rtl="0" eaLnBrk="0" fontAlgn="base" hangingPunct="0">
              <a:spcBef>
                <a:spcPct val="20000"/>
              </a:spcBef>
              <a:spcAft>
                <a:spcPct val="0"/>
              </a:spcAft>
              <a:buFont typeface="Arial" panose="020B0604020202020204" pitchFamily="34" charset="0"/>
              <a:buChar char="•"/>
              <a:defRPr sz="3600" b="0" kern="1200">
                <a:solidFill>
                  <a:schemeClr val="tx1"/>
                </a:solidFill>
                <a:effectLst/>
                <a:latin typeface="+mn-lt"/>
                <a:ea typeface="+mn-ea"/>
                <a:cs typeface="+mn-cs"/>
              </a:defRPr>
            </a:lvl1pPr>
            <a:lvl2pPr marL="825500" lvl="1" indent="-317500" algn="l" defTabSz="1016000" rtl="0" eaLnBrk="0" fontAlgn="base" hangingPunct="0">
              <a:spcBef>
                <a:spcPct val="20000"/>
              </a:spcBef>
              <a:spcAft>
                <a:spcPct val="0"/>
              </a:spcAft>
              <a:buFont typeface="Arial" panose="020B0604020202020204" pitchFamily="34" charset="0"/>
              <a:buChar char="–"/>
              <a:defRPr sz="3100" kern="1200">
                <a:solidFill>
                  <a:schemeClr val="tx1"/>
                </a:solidFill>
                <a:effectLst/>
                <a:latin typeface="+mn-lt"/>
                <a:ea typeface="+mn-ea"/>
                <a:cs typeface="+mn-cs"/>
              </a:defRPr>
            </a:lvl2pPr>
            <a:lvl3pPr marL="1270000" lvl="2" indent="-254000" algn="l" defTabSz="1016000" rtl="0" eaLnBrk="0" fontAlgn="base" hangingPunct="0">
              <a:spcBef>
                <a:spcPct val="20000"/>
              </a:spcBef>
              <a:spcAft>
                <a:spcPct val="0"/>
              </a:spcAft>
              <a:buFont typeface="Arial" panose="020B0604020202020204" pitchFamily="34" charset="0"/>
              <a:buChar char="•"/>
              <a:defRPr sz="2700" kern="1200">
                <a:solidFill>
                  <a:schemeClr val="tx1"/>
                </a:solidFill>
                <a:effectLst/>
                <a:latin typeface="+mn-lt"/>
                <a:ea typeface="+mn-ea"/>
                <a:cs typeface="+mn-cs"/>
              </a:defRPr>
            </a:lvl3pPr>
            <a:lvl4pPr marL="1778000" lvl="3"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4pPr>
            <a:lvl5pPr marL="2286000" lvl="4"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5pPr>
          </a:lstStyle>
          <a:p>
            <a:pPr marL="0" lvl="0" indent="0" defTabSz="914400" eaLnBrk="1" hangingPunct="1">
              <a:buNone/>
            </a:pPr>
            <a:endParaRPr lang="zh-CN" altLang="en-US" sz="8000" b="1" dirty="0">
              <a:solidFill>
                <a:schemeClr val="accent2"/>
              </a:solidFill>
              <a:latin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nodePh="1">
                                  <p:stCondLst>
                                    <p:cond delay="0"/>
                                  </p:stCondLst>
                                  <p:endCondLst>
                                    <p:cond evt="begin" delay="0">
                                      <p:tn val="5"/>
                                    </p:cond>
                                  </p:endCondLst>
                                  <p:childTnLst>
                                    <p:set>
                                      <p:cBhvr>
                                        <p:cTn id="6" dur="1" fill="hold">
                                          <p:stCondLst>
                                            <p:cond delay="0"/>
                                          </p:stCondLst>
                                        </p:cTn>
                                        <p:tgtEl>
                                          <p:spTgt spid="21506"/>
                                        </p:tgtEl>
                                        <p:attrNameLst>
                                          <p:attrName>style.visibility</p:attrName>
                                        </p:attrNameLst>
                                      </p:cBhvr>
                                      <p:to>
                                        <p:strVal val="visible"/>
                                      </p:to>
                                    </p:set>
                                    <p:animEffect transition="in" filter="checkerboard(across)">
                                      <p:cBhvr>
                                        <p:cTn id="7" dur="500"/>
                                        <p:tgtEl>
                                          <p:spTgt spid="21506"/>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21589">
                                            <p:txEl>
                                              <p:charRg st="0" end="16"/>
                                            </p:txEl>
                                          </p:spTgt>
                                        </p:tgtEl>
                                        <p:attrNameLst>
                                          <p:attrName>style.visibility</p:attrName>
                                        </p:attrNameLst>
                                      </p:cBhvr>
                                      <p:to>
                                        <p:strVal val="visible"/>
                                      </p:to>
                                    </p:set>
                                    <p:anim calcmode="lin" valueType="num">
                                      <p:cBhvr>
                                        <p:cTn id="12" dur="1" fill="hold"/>
                                        <p:tgtEl>
                                          <p:spTgt spid="21589">
                                            <p:txEl>
                                              <p:charRg st="0" end="16"/>
                                            </p:txEl>
                                          </p:spTgt>
                                        </p:tgtEl>
                                      </p:cBhvr>
                                    </p:anim>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21589">
                                            <p:txEl>
                                              <p:charRg st="16" end="31"/>
                                            </p:txEl>
                                          </p:spTgt>
                                        </p:tgtEl>
                                        <p:attrNameLst>
                                          <p:attrName>style.visibility</p:attrName>
                                        </p:attrNameLst>
                                      </p:cBhvr>
                                      <p:to>
                                        <p:strVal val="visible"/>
                                      </p:to>
                                    </p:set>
                                    <p:anim calcmode="lin" valueType="num">
                                      <p:cBhvr>
                                        <p:cTn id="17" dur="1" fill="hold"/>
                                        <p:tgtEl>
                                          <p:spTgt spid="21589">
                                            <p:txEl>
                                              <p:charRg st="16" end="31"/>
                                            </p:txEl>
                                          </p:spTgt>
                                        </p:tgtEl>
                                      </p:cBhvr>
                                    </p:anim>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21589">
                                            <p:txEl>
                                              <p:charRg st="31" end="48"/>
                                            </p:txEl>
                                          </p:spTgt>
                                        </p:tgtEl>
                                        <p:attrNameLst>
                                          <p:attrName>style.visibility</p:attrName>
                                        </p:attrNameLst>
                                      </p:cBhvr>
                                      <p:to>
                                        <p:strVal val="visible"/>
                                      </p:to>
                                    </p:set>
                                    <p:anim calcmode="lin" valueType="num">
                                      <p:cBhvr>
                                        <p:cTn id="22" dur="1" fill="hold"/>
                                        <p:tgtEl>
                                          <p:spTgt spid="21589">
                                            <p:txEl>
                                              <p:charRg st="31" end="48"/>
                                            </p:txEl>
                                          </p:spTgt>
                                        </p:tgtEl>
                                      </p:cBhvr>
                                    </p:anim>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21589">
                                            <p:txEl>
                                              <p:charRg st="48" end="76"/>
                                            </p:txEl>
                                          </p:spTgt>
                                        </p:tgtEl>
                                        <p:attrNameLst>
                                          <p:attrName>style.visibility</p:attrName>
                                        </p:attrNameLst>
                                      </p:cBhvr>
                                      <p:to>
                                        <p:strVal val="visible"/>
                                      </p:to>
                                    </p:set>
                                    <p:anim calcmode="lin" valueType="num">
                                      <p:cBhvr>
                                        <p:cTn id="27" dur="1" fill="hold"/>
                                        <p:tgtEl>
                                          <p:spTgt spid="21589">
                                            <p:txEl>
                                              <p:charRg st="48" end="76"/>
                                            </p:txEl>
                                          </p:spTgt>
                                        </p:tgtEl>
                                      </p:cBhvr>
                                    </p:anim>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21590"/>
                                        </p:tgtEl>
                                        <p:attrNameLst>
                                          <p:attrName>style.visibility</p:attrName>
                                        </p:attrNameLst>
                                      </p:cBhvr>
                                      <p:to>
                                        <p:strVal val="visible"/>
                                      </p:to>
                                    </p:set>
                                    <p:anim calcmode="lin" valueType="num">
                                      <p:cBhvr additive="base">
                                        <p:cTn id="32" dur="500" fill="hold"/>
                                        <p:tgtEl>
                                          <p:spTgt spid="21590"/>
                                        </p:tgtEl>
                                        <p:attrNameLst>
                                          <p:attrName>ppt_x</p:attrName>
                                        </p:attrNameLst>
                                      </p:cBhvr>
                                      <p:tavLst>
                                        <p:tav tm="0">
                                          <p:val>
                                            <p:strVal val="1+#ppt_w/2"/>
                                          </p:val>
                                        </p:tav>
                                        <p:tav tm="100000">
                                          <p:val>
                                            <p:strVal val="#ppt_x"/>
                                          </p:val>
                                        </p:tav>
                                      </p:tavLst>
                                    </p:anim>
                                    <p:anim calcmode="lin" valueType="num">
                                      <p:cBhvr additive="base">
                                        <p:cTn id="33" dur="500" fill="hold"/>
                                        <p:tgtEl>
                                          <p:spTgt spid="215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8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1E8FF"/>
        </a:solidFill>
        <a:effectLst/>
      </p:bgPr>
    </p:bg>
    <p:spTree>
      <p:nvGrpSpPr>
        <p:cNvPr id="1" name=""/>
        <p:cNvGrpSpPr/>
        <p:nvPr/>
      </p:nvGrpSpPr>
      <p:grpSpPr/>
      <p:sp>
        <p:nvSpPr>
          <p:cNvPr id="109570" name="标题 109569"/>
          <p:cNvSpPr>
            <a:spLocks noGrp="1"/>
          </p:cNvSpPr>
          <p:nvPr>
            <p:ph type="title"/>
          </p:nvPr>
        </p:nvSpPr>
        <p:spPr>
          <a:xfrm>
            <a:off x="0" y="258763"/>
            <a:ext cx="14573250" cy="1122362"/>
          </a:xfrm>
        </p:spPr>
        <p:txBody>
          <a:bodyPr vert="horz" wrap="square" lIns="101592" tIns="50797" rIns="101592" bIns="50797" anchor="b">
            <a:spAutoFit/>
          </a:bodyPr>
          <a:p>
            <a:pPr eaLnBrk="1" hangingPunct="1"/>
            <a:endParaRPr lang="zh-CN" altLang="en-US" sz="6700" b="1" dirty="0">
              <a:solidFill>
                <a:schemeClr val="accent2"/>
              </a:solidFill>
              <a:effectLst/>
              <a:latin typeface="Times New Roman" panose="02020603050405020304" pitchFamily="18" charset="0"/>
              <a:ea typeface="楷体_GB2312" pitchFamily="49" charset="-122"/>
            </a:endParaRPr>
          </a:p>
        </p:txBody>
      </p:sp>
      <p:sp>
        <p:nvSpPr>
          <p:cNvPr id="109571" name="文本占位符 109570"/>
          <p:cNvSpPr>
            <a:spLocks noGrp="1"/>
          </p:cNvSpPr>
          <p:nvPr>
            <p:ph idx="1"/>
          </p:nvPr>
        </p:nvSpPr>
        <p:spPr bwMode="auto">
          <a:xfrm>
            <a:off x="914400" y="1381125"/>
            <a:ext cx="15801975" cy="11953875"/>
          </a:xfrm>
        </p:spPr>
        <p:txBody>
          <a:bodyPr vert="horz" wrap="square" lIns="101592" tIns="50797" rIns="101592" bIns="50797" numCol="1" anchor="t" anchorCtr="0" compatLnSpc="1"/>
          <a:lstStyle/>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zh-CN" altLang="en-US" sz="5400" b="1" i="0" u="none" strike="noStrike" kern="1200" cap="none" spc="0" normalizeH="0" baseline="0" noProof="0" dirty="0" smtClean="0">
                <a:ln>
                  <a:noFill/>
                </a:ln>
                <a:solidFill>
                  <a:srgbClr val="C00000"/>
                </a:solidFill>
                <a:effectLst>
                  <a:outerShdw blurRad="38100" dist="38100" dir="2700000">
                    <a:srgbClr val="000000"/>
                  </a:outerShdw>
                </a:effectLst>
                <a:uLnTx/>
                <a:uFillTx/>
                <a:latin typeface="+mn-lt"/>
                <a:ea typeface="楷体_GB2312" pitchFamily="49" charset="-122"/>
                <a:cs typeface="+mn-cs"/>
              </a:rPr>
              <a:t>二</a:t>
            </a:r>
            <a:r>
              <a:rPr kumimoji="0" lang="zh-CN" altLang="en-US" sz="5400" b="1" i="0" u="none" strike="noStrike" kern="1200" cap="none" spc="0" normalizeH="0" baseline="0" noProof="0" dirty="0" smtClean="0">
                <a:ln>
                  <a:noFill/>
                </a:ln>
                <a:solidFill>
                  <a:srgbClr val="C00000"/>
                </a:solidFill>
                <a:effectLst/>
                <a:uLnTx/>
                <a:uFillTx/>
                <a:latin typeface="+mn-lt"/>
                <a:ea typeface="楷体_GB2312" pitchFamily="49" charset="-122"/>
                <a:cs typeface="+mn-cs"/>
              </a:rPr>
              <a:t>、</a:t>
            </a:r>
            <a:r>
              <a:rPr kumimoji="0" lang="zh-CN" altLang="en-US" sz="5400" b="1" i="0" u="none" strike="noStrike" kern="1200" cap="none" spc="0" normalizeH="0" baseline="0" noProof="0" dirty="0" smtClean="0">
                <a:ln>
                  <a:noFill/>
                </a:ln>
                <a:solidFill>
                  <a:srgbClr val="1F4081"/>
                </a:solidFill>
                <a:effectLst/>
                <a:uLnTx/>
                <a:uFillTx/>
                <a:latin typeface="+mn-lt"/>
                <a:ea typeface="楷体_GB2312" pitchFamily="49" charset="-122"/>
                <a:cs typeface="+mn-cs"/>
              </a:rPr>
              <a:t>对垄断协议的法律规制</a:t>
            </a:r>
            <a:endParaRPr kumimoji="0" lang="zh-CN" altLang="en-US" sz="5400" b="1" i="0" u="none" strike="noStrike" kern="1200" cap="none" spc="0" normalizeH="0" baseline="0" noProof="0" dirty="0" smtClean="0">
              <a:ln>
                <a:noFill/>
              </a:ln>
              <a:solidFill>
                <a:srgbClr val="1F4081"/>
              </a:solidFill>
              <a:effectLst/>
              <a:uLnTx/>
              <a:uFillTx/>
              <a:latin typeface="+mn-lt"/>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zh-CN" altLang="en-US" sz="5400" b="1" i="0" u="none" strike="noStrike" kern="1200" cap="none" spc="0" normalizeH="0" baseline="0" noProof="0" dirty="0" smtClean="0">
                <a:ln>
                  <a:noFill/>
                </a:ln>
                <a:solidFill>
                  <a:srgbClr val="A50021"/>
                </a:solidFill>
                <a:effectLst/>
                <a:uLnTx/>
                <a:uFillTx/>
                <a:latin typeface="楷体_GB2312" pitchFamily="49" charset="-122"/>
                <a:ea typeface="楷体_GB2312" pitchFamily="49" charset="-122"/>
                <a:cs typeface="+mn-cs"/>
              </a:rPr>
              <a:t>**本法所称垄断协议，是指排除、限制竞争的协议、决定或者其他协同行为。</a:t>
            </a:r>
            <a:endParaRPr kumimoji="0" lang="zh-CN" altLang="en-US" sz="5400" b="1" i="0" u="none" strike="noStrike" kern="1200" cap="none" spc="0" normalizeH="0" baseline="0" noProof="0" dirty="0" smtClean="0">
              <a:ln>
                <a:noFill/>
              </a:ln>
              <a:solidFill>
                <a:srgbClr val="1F4081"/>
              </a:solidFill>
              <a:effectLst/>
              <a:uLnTx/>
              <a:uFillTx/>
              <a:latin typeface="+mn-lt"/>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zh-CN" altLang="en-US" sz="5400" b="1" i="0" u="none" strike="noStrike" kern="1200" cap="none" spc="0" normalizeH="0" baseline="0" noProof="0" dirty="0" smtClean="0">
                <a:ln>
                  <a:noFill/>
                </a:ln>
                <a:solidFill>
                  <a:srgbClr val="1F4081"/>
                </a:solidFill>
                <a:effectLst/>
                <a:uLnTx/>
                <a:uFillTx/>
                <a:latin typeface="+mn-lt"/>
                <a:ea typeface="楷体_GB2312" pitchFamily="49" charset="-122"/>
                <a:cs typeface="+mn-cs"/>
              </a:rPr>
              <a:t>（一）禁止具有</a:t>
            </a:r>
            <a:r>
              <a:rPr kumimoji="0" lang="zh-CN" altLang="en-US" sz="5400" b="1" i="0" u="none" strike="noStrike" kern="1200" cap="none" spc="0" normalizeH="0" baseline="0" noProof="0" dirty="0" smtClean="0">
                <a:ln>
                  <a:noFill/>
                </a:ln>
                <a:solidFill>
                  <a:srgbClr val="FF0000"/>
                </a:solidFill>
                <a:effectLst/>
                <a:uLnTx/>
                <a:uFillTx/>
                <a:latin typeface="+mn-lt"/>
                <a:ea typeface="楷体_GB2312" pitchFamily="49" charset="-122"/>
                <a:cs typeface="+mn-cs"/>
              </a:rPr>
              <a:t>竞争关系</a:t>
            </a:r>
            <a:r>
              <a:rPr kumimoji="0" lang="zh-CN" altLang="en-US" sz="5400" b="1" i="0" u="none" strike="noStrike" kern="1200" cap="none" spc="0" normalizeH="0" baseline="0" noProof="0" dirty="0" smtClean="0">
                <a:ln>
                  <a:noFill/>
                </a:ln>
                <a:solidFill>
                  <a:srgbClr val="1F4081"/>
                </a:solidFill>
                <a:effectLst/>
                <a:uLnTx/>
                <a:uFillTx/>
                <a:latin typeface="+mn-lt"/>
                <a:ea typeface="楷体_GB2312" pitchFamily="49" charset="-122"/>
                <a:cs typeface="+mn-cs"/>
              </a:rPr>
              <a:t>的</a:t>
            </a:r>
            <a:r>
              <a:rPr kumimoji="0" lang="zh-CN" altLang="en-US" sz="5400" b="1" i="0" u="none" strike="noStrike" kern="1200" cap="none" spc="0" normalizeH="0" baseline="0" noProof="0" dirty="0" smtClean="0">
                <a:ln>
                  <a:noFill/>
                </a:ln>
                <a:solidFill>
                  <a:srgbClr val="A50021"/>
                </a:solidFill>
                <a:effectLst/>
                <a:uLnTx/>
                <a:uFillTx/>
                <a:latin typeface="+mn-lt"/>
                <a:ea typeface="楷体_GB2312" pitchFamily="49" charset="-122"/>
                <a:cs typeface="+mn-cs"/>
              </a:rPr>
              <a:t>经营者</a:t>
            </a:r>
            <a:r>
              <a:rPr kumimoji="0" lang="zh-CN" altLang="en-US" sz="5400" b="1" i="0" u="none" strike="noStrike" kern="1200" cap="none" spc="0" normalizeH="0" baseline="0" noProof="0" dirty="0" smtClean="0">
                <a:ln>
                  <a:noFill/>
                </a:ln>
                <a:solidFill>
                  <a:srgbClr val="1F4081"/>
                </a:solidFill>
                <a:effectLst/>
                <a:uLnTx/>
                <a:uFillTx/>
                <a:latin typeface="+mn-lt"/>
                <a:ea typeface="楷体_GB2312" pitchFamily="49" charset="-122"/>
                <a:cs typeface="+mn-cs"/>
              </a:rPr>
              <a:t>达成下列</a:t>
            </a:r>
            <a:r>
              <a:rPr kumimoji="0" lang="zh-CN" altLang="en-US" sz="5400" b="1" i="0" u="none" strike="noStrike" kern="1200" cap="none" spc="0" normalizeH="0" baseline="0" noProof="0" dirty="0" smtClean="0">
                <a:ln>
                  <a:noFill/>
                </a:ln>
                <a:solidFill>
                  <a:srgbClr val="FF0000"/>
                </a:solidFill>
                <a:effectLst/>
                <a:uLnTx/>
                <a:uFillTx/>
                <a:latin typeface="+mn-lt"/>
                <a:ea typeface="楷体_GB2312" pitchFamily="49" charset="-122"/>
                <a:cs typeface="+mn-cs"/>
              </a:rPr>
              <a:t>垄断协议： </a:t>
            </a:r>
            <a:endParaRPr kumimoji="0" lang="zh-CN" altLang="en-US" sz="5400" b="1" i="0" u="none" strike="noStrike" kern="1200" cap="none" spc="0" normalizeH="0" baseline="0" noProof="0" dirty="0" smtClean="0">
              <a:ln>
                <a:noFill/>
              </a:ln>
              <a:solidFill>
                <a:srgbClr val="FF0000"/>
              </a:solidFill>
              <a:effectLst/>
              <a:uLnTx/>
              <a:uFillTx/>
              <a:latin typeface="+mn-lt"/>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4800" b="1" i="0" u="none" strike="noStrike" kern="1200" cap="none" spc="0" normalizeH="0" baseline="0" noProof="0" dirty="0" smtClean="0">
                <a:ln>
                  <a:noFill/>
                </a:ln>
                <a:solidFill>
                  <a:srgbClr val="1F4081"/>
                </a:solidFill>
                <a:effectLst/>
                <a:uLnTx/>
                <a:uFillTx/>
                <a:latin typeface="楷体_GB2312" pitchFamily="49" charset="-122"/>
                <a:ea typeface="楷体_GB2312" pitchFamily="49" charset="-122"/>
                <a:cs typeface="+mn-cs"/>
              </a:rPr>
              <a:t>1</a:t>
            </a:r>
            <a:r>
              <a:rPr kumimoji="0" lang="zh-CN" altLang="en-US" sz="4800" b="1" i="0" u="none" strike="noStrike" kern="1200" cap="none" spc="0" normalizeH="0" baseline="0" noProof="0" dirty="0" smtClean="0">
                <a:ln>
                  <a:noFill/>
                </a:ln>
                <a:solidFill>
                  <a:srgbClr val="1F4081"/>
                </a:solidFill>
                <a:effectLst/>
                <a:uLnTx/>
                <a:uFillTx/>
                <a:latin typeface="楷体_GB2312" pitchFamily="49" charset="-122"/>
                <a:ea typeface="楷体_GB2312" pitchFamily="49" charset="-122"/>
                <a:cs typeface="+mn-cs"/>
              </a:rPr>
              <a:t>、固定或者变更商品价格； </a:t>
            </a:r>
            <a:endParaRPr kumimoji="0" lang="zh-CN" altLang="en-US" sz="4800" b="1" i="0" u="none" strike="noStrike" kern="1200" cap="none" spc="0" normalizeH="0" baseline="0" noProof="0" dirty="0" smtClean="0">
              <a:ln>
                <a:noFill/>
              </a:ln>
              <a:solidFill>
                <a:srgbClr val="1F4081"/>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4800" b="1" i="0" u="none" strike="noStrike" kern="1200" cap="none" spc="0" normalizeH="0" baseline="0" noProof="0" dirty="0" smtClean="0">
                <a:ln>
                  <a:noFill/>
                </a:ln>
                <a:solidFill>
                  <a:srgbClr val="1F4081"/>
                </a:solidFill>
                <a:effectLst/>
                <a:uLnTx/>
                <a:uFillTx/>
                <a:latin typeface="楷体_GB2312" pitchFamily="49" charset="-122"/>
                <a:ea typeface="楷体_GB2312" pitchFamily="49" charset="-122"/>
                <a:cs typeface="+mn-cs"/>
              </a:rPr>
              <a:t>2</a:t>
            </a:r>
            <a:r>
              <a:rPr kumimoji="0" lang="zh-CN" altLang="en-US" sz="4800" b="1" i="0" u="none" strike="noStrike" kern="1200" cap="none" spc="0" normalizeH="0" baseline="0" noProof="0" dirty="0" smtClean="0">
                <a:ln>
                  <a:noFill/>
                </a:ln>
                <a:solidFill>
                  <a:srgbClr val="1F4081"/>
                </a:solidFill>
                <a:effectLst/>
                <a:uLnTx/>
                <a:uFillTx/>
                <a:latin typeface="楷体_GB2312" pitchFamily="49" charset="-122"/>
                <a:ea typeface="楷体_GB2312" pitchFamily="49" charset="-122"/>
                <a:cs typeface="+mn-cs"/>
              </a:rPr>
              <a:t>、限制商品的生产数量或者销售数量； </a:t>
            </a:r>
            <a:endParaRPr kumimoji="0" lang="zh-CN" altLang="en-US" sz="4800" b="1" i="0" u="none" strike="noStrike" kern="1200" cap="none" spc="0" normalizeH="0" baseline="0" noProof="0" dirty="0" smtClean="0">
              <a:ln>
                <a:noFill/>
              </a:ln>
              <a:solidFill>
                <a:srgbClr val="1F4081"/>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4800" b="1" i="0" u="none" strike="noStrike" kern="1200" cap="none" spc="0" normalizeH="0" baseline="0" noProof="0" dirty="0" smtClean="0">
                <a:ln>
                  <a:noFill/>
                </a:ln>
                <a:solidFill>
                  <a:srgbClr val="1F4081"/>
                </a:solidFill>
                <a:effectLst/>
                <a:uLnTx/>
                <a:uFillTx/>
                <a:latin typeface="楷体_GB2312" pitchFamily="49" charset="-122"/>
                <a:ea typeface="楷体_GB2312" pitchFamily="49" charset="-122"/>
                <a:cs typeface="+mn-cs"/>
              </a:rPr>
              <a:t>3</a:t>
            </a:r>
            <a:r>
              <a:rPr kumimoji="0" lang="zh-CN" altLang="en-US" sz="4800" b="1" i="0" u="none" strike="noStrike" kern="1200" cap="none" spc="0" normalizeH="0" baseline="0" noProof="0" dirty="0" smtClean="0">
                <a:ln>
                  <a:noFill/>
                </a:ln>
                <a:solidFill>
                  <a:srgbClr val="1F4081"/>
                </a:solidFill>
                <a:effectLst/>
                <a:uLnTx/>
                <a:uFillTx/>
                <a:latin typeface="楷体_GB2312" pitchFamily="49" charset="-122"/>
                <a:ea typeface="楷体_GB2312" pitchFamily="49" charset="-122"/>
                <a:cs typeface="+mn-cs"/>
              </a:rPr>
              <a:t>、分割销售市场或者原材料采购市场； </a:t>
            </a:r>
            <a:endParaRPr kumimoji="0" lang="zh-CN" altLang="en-US" sz="4800" b="1" i="0" u="none" strike="noStrike" kern="1200" cap="none" spc="0" normalizeH="0" baseline="0" noProof="0" dirty="0" smtClean="0">
              <a:ln>
                <a:noFill/>
              </a:ln>
              <a:solidFill>
                <a:srgbClr val="1F4081"/>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4800" b="1" i="0" u="none" strike="noStrike" kern="1200" cap="none" spc="0" normalizeH="0" baseline="0" noProof="0" dirty="0" smtClean="0">
                <a:ln>
                  <a:noFill/>
                </a:ln>
                <a:solidFill>
                  <a:srgbClr val="1F4081"/>
                </a:solidFill>
                <a:effectLst/>
                <a:uLnTx/>
                <a:uFillTx/>
                <a:latin typeface="楷体_GB2312" pitchFamily="49" charset="-122"/>
                <a:ea typeface="楷体_GB2312" pitchFamily="49" charset="-122"/>
                <a:cs typeface="+mn-cs"/>
              </a:rPr>
              <a:t>4</a:t>
            </a:r>
            <a:r>
              <a:rPr kumimoji="0" lang="zh-CN" altLang="en-US" sz="4800" b="1" i="0" u="none" strike="noStrike" kern="1200" cap="none" spc="0" normalizeH="0" baseline="0" noProof="0" dirty="0" smtClean="0">
                <a:ln>
                  <a:noFill/>
                </a:ln>
                <a:solidFill>
                  <a:srgbClr val="1F4081"/>
                </a:solidFill>
                <a:effectLst/>
                <a:uLnTx/>
                <a:uFillTx/>
                <a:latin typeface="楷体_GB2312" pitchFamily="49" charset="-122"/>
                <a:ea typeface="楷体_GB2312" pitchFamily="49" charset="-122"/>
                <a:cs typeface="+mn-cs"/>
              </a:rPr>
              <a:t>、限制购买新技术、新设备或者限制开发新技术、新产品；</a:t>
            </a:r>
            <a:endParaRPr kumimoji="0" lang="zh-CN" altLang="en-US" sz="4800" b="1" i="0" u="none" strike="noStrike" kern="1200" cap="none" spc="0" normalizeH="0" baseline="0" noProof="0" dirty="0" smtClean="0">
              <a:ln>
                <a:noFill/>
              </a:ln>
              <a:solidFill>
                <a:srgbClr val="1F4081"/>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4800" b="1" i="0" u="none" strike="noStrike" kern="1200" cap="none" spc="0" normalizeH="0" baseline="0" noProof="0" dirty="0" smtClean="0">
                <a:ln>
                  <a:noFill/>
                </a:ln>
                <a:solidFill>
                  <a:srgbClr val="1F4081"/>
                </a:solidFill>
                <a:effectLst/>
                <a:uLnTx/>
                <a:uFillTx/>
                <a:latin typeface="楷体_GB2312" pitchFamily="49" charset="-122"/>
                <a:ea typeface="楷体_GB2312" pitchFamily="49" charset="-122"/>
                <a:cs typeface="+mn-cs"/>
              </a:rPr>
              <a:t>5</a:t>
            </a:r>
            <a:r>
              <a:rPr kumimoji="0" lang="zh-CN" altLang="en-US" sz="4800" b="1" i="0" u="none" strike="noStrike" kern="1200" cap="none" spc="0" normalizeH="0" baseline="0" noProof="0" dirty="0" smtClean="0">
                <a:ln>
                  <a:noFill/>
                </a:ln>
                <a:solidFill>
                  <a:srgbClr val="1F4081"/>
                </a:solidFill>
                <a:effectLst/>
                <a:uLnTx/>
                <a:uFillTx/>
                <a:latin typeface="楷体_GB2312" pitchFamily="49" charset="-122"/>
                <a:ea typeface="楷体_GB2312" pitchFamily="49" charset="-122"/>
                <a:cs typeface="+mn-cs"/>
              </a:rPr>
              <a:t>、联合抵制交易； </a:t>
            </a:r>
            <a:endParaRPr kumimoji="0" lang="zh-CN" altLang="en-US" sz="4800" b="1" i="0" u="none" strike="noStrike" kern="1200" cap="none" spc="0" normalizeH="0" baseline="0" noProof="0" dirty="0" smtClean="0">
              <a:ln>
                <a:noFill/>
              </a:ln>
              <a:solidFill>
                <a:srgbClr val="1F4081"/>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4800" b="1" i="0" u="none" strike="noStrike" kern="1200" cap="none" spc="0" normalizeH="0" baseline="0" noProof="0" dirty="0" smtClean="0">
                <a:ln>
                  <a:noFill/>
                </a:ln>
                <a:solidFill>
                  <a:srgbClr val="1F4081"/>
                </a:solidFill>
                <a:effectLst/>
                <a:uLnTx/>
                <a:uFillTx/>
                <a:latin typeface="楷体_GB2312" pitchFamily="49" charset="-122"/>
                <a:ea typeface="楷体_GB2312" pitchFamily="49" charset="-122"/>
                <a:cs typeface="+mn-cs"/>
              </a:rPr>
              <a:t>6</a:t>
            </a:r>
            <a:r>
              <a:rPr kumimoji="0" lang="zh-CN" altLang="en-US" sz="4800" b="1" i="0" u="none" strike="noStrike" kern="1200" cap="none" spc="0" normalizeH="0" baseline="0" noProof="0" dirty="0" smtClean="0">
                <a:ln>
                  <a:noFill/>
                </a:ln>
                <a:solidFill>
                  <a:srgbClr val="1F4081"/>
                </a:solidFill>
                <a:effectLst/>
                <a:uLnTx/>
                <a:uFillTx/>
                <a:latin typeface="楷体_GB2312" pitchFamily="49" charset="-122"/>
                <a:ea typeface="楷体_GB2312" pitchFamily="49" charset="-122"/>
                <a:cs typeface="+mn-cs"/>
              </a:rPr>
              <a:t>、国务院反垄断执法机构认定的其他垄断协议</a:t>
            </a:r>
            <a:endParaRPr kumimoji="0" lang="zh-CN" altLang="en-US" sz="4800" b="1" i="0" u="none" strike="noStrike" kern="1200" cap="none" spc="0" normalizeH="0" baseline="0" noProof="0" dirty="0" smtClean="0">
              <a:ln>
                <a:noFill/>
              </a:ln>
              <a:solidFill>
                <a:schemeClr val="accent2"/>
              </a:solidFill>
              <a:effectLst/>
              <a:uLnTx/>
              <a:uFillTx/>
              <a:latin typeface="楷体_GB2312" pitchFamily="49" charset="-122"/>
              <a:ea typeface="楷体_GB2312" pitchFamily="49" charset="-122"/>
              <a:cs typeface="+mn-cs"/>
            </a:endParaRPr>
          </a:p>
        </p:txBody>
      </p:sp>
      <p:sp>
        <p:nvSpPr>
          <p:cNvPr id="109573" name="动作按钮: 后退或前一项 109572">
            <a:hlinkClick r:id="rId1" action="ppaction://hlinksldjump">
              <a:snd r:embed="rId2" name="CAMERA.WAV"/>
            </a:hlinkClick>
          </p:cNvPr>
          <p:cNvSpPr/>
          <p:nvPr/>
        </p:nvSpPr>
        <p:spPr>
          <a:xfrm>
            <a:off x="8382000" y="12306300"/>
            <a:ext cx="1524000" cy="838200"/>
          </a:xfrm>
          <a:prstGeom prst="actionButtonBackPrevious">
            <a:avLst/>
          </a:prstGeom>
          <a:solidFill>
            <a:schemeClr val="accent1"/>
          </a:solidFill>
          <a:ln w="9525" cap="flat" cmpd="sng">
            <a:solidFill>
              <a:schemeClr val="hlink"/>
            </a:solidFill>
            <a:prstDash val="solid"/>
            <a:miter/>
            <a:headEnd type="none" w="med" len="med"/>
            <a:tailEnd type="none" w="med" len="med"/>
          </a:ln>
        </p:spPr>
        <p:txBody>
          <a:bodyPr/>
          <a:lstStyle>
            <a:lvl1pPr marL="381000" indent="-381000" algn="l" defTabSz="1016000" rtl="0" eaLnBrk="0" fontAlgn="base" hangingPunct="0">
              <a:spcBef>
                <a:spcPct val="20000"/>
              </a:spcBef>
              <a:spcAft>
                <a:spcPct val="0"/>
              </a:spcAft>
              <a:buFont typeface="Arial" panose="020B0604020202020204" pitchFamily="34" charset="0"/>
              <a:buChar char="•"/>
              <a:defRPr sz="3600" b="0" kern="1200">
                <a:solidFill>
                  <a:schemeClr val="tx1"/>
                </a:solidFill>
                <a:effectLst/>
                <a:latin typeface="+mn-lt"/>
                <a:ea typeface="+mn-ea"/>
                <a:cs typeface="+mn-cs"/>
              </a:defRPr>
            </a:lvl1pPr>
            <a:lvl2pPr marL="825500" lvl="1" indent="-317500" algn="l" defTabSz="1016000" rtl="0" eaLnBrk="0" fontAlgn="base" hangingPunct="0">
              <a:spcBef>
                <a:spcPct val="20000"/>
              </a:spcBef>
              <a:spcAft>
                <a:spcPct val="0"/>
              </a:spcAft>
              <a:buFont typeface="Arial" panose="020B0604020202020204" pitchFamily="34" charset="0"/>
              <a:buChar char="–"/>
              <a:defRPr sz="3100" kern="1200">
                <a:solidFill>
                  <a:schemeClr val="tx1"/>
                </a:solidFill>
                <a:effectLst/>
                <a:latin typeface="+mn-lt"/>
                <a:ea typeface="+mn-ea"/>
                <a:cs typeface="+mn-cs"/>
              </a:defRPr>
            </a:lvl2pPr>
            <a:lvl3pPr marL="1270000" lvl="2" indent="-254000" algn="l" defTabSz="1016000" rtl="0" eaLnBrk="0" fontAlgn="base" hangingPunct="0">
              <a:spcBef>
                <a:spcPct val="20000"/>
              </a:spcBef>
              <a:spcAft>
                <a:spcPct val="0"/>
              </a:spcAft>
              <a:buFont typeface="Arial" panose="020B0604020202020204" pitchFamily="34" charset="0"/>
              <a:buChar char="•"/>
              <a:defRPr sz="2700" kern="1200">
                <a:solidFill>
                  <a:schemeClr val="tx1"/>
                </a:solidFill>
                <a:effectLst/>
                <a:latin typeface="+mn-lt"/>
                <a:ea typeface="+mn-ea"/>
                <a:cs typeface="+mn-cs"/>
              </a:defRPr>
            </a:lvl3pPr>
            <a:lvl4pPr marL="1778000" lvl="3"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4pPr>
            <a:lvl5pPr marL="2286000" lvl="4"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5pPr>
          </a:lstStyle>
          <a:p>
            <a:pPr marL="0" lvl="0" indent="0" defTabSz="914400" eaLnBrk="1" hangingPunct="1">
              <a:buNone/>
            </a:pPr>
            <a:endParaRPr lang="zh-CN" altLang="en-US" sz="8000" b="1" dirty="0">
              <a:solidFill>
                <a:schemeClr val="accent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nodePh="1">
                                  <p:stCondLst>
                                    <p:cond delay="0"/>
                                  </p:stCondLst>
                                  <p:endCondLst>
                                    <p:cond delay="0"/>
                                  </p:endCondLst>
                                  <p:childTnLst>
                                    <p:set>
                                      <p:cBhvr>
                                        <p:cTn id="6" dur="1" fill="hold">
                                          <p:stCondLst>
                                            <p:cond delay="0"/>
                                          </p:stCondLst>
                                        </p:cTn>
                                        <p:tgtEl>
                                          <p:spTgt spid="109570"/>
                                        </p:tgtEl>
                                        <p:attrNameLst>
                                          <p:attrName>style.visibility</p:attrName>
                                        </p:attrNameLst>
                                      </p:cBhvr>
                                      <p:to>
                                        <p:strVal val="visible"/>
                                      </p:to>
                                    </p:set>
                                    <p:anim calcmode="lin" valueType="num">
                                      <p:cBhvr additive="base">
                                        <p:cTn id="7" dur="500" fill="hold"/>
                                        <p:tgtEl>
                                          <p:spTgt spid="109570"/>
                                        </p:tgtEl>
                                        <p:attrNameLst>
                                          <p:attrName>ppt_x</p:attrName>
                                        </p:attrNameLst>
                                      </p:cBhvr>
                                      <p:tavLst>
                                        <p:tav tm="0">
                                          <p:val>
                                            <p:strVal val="#ppt_x"/>
                                          </p:val>
                                        </p:tav>
                                        <p:tav tm="100000">
                                          <p:val>
                                            <p:strVal val="#ppt_x"/>
                                          </p:val>
                                        </p:tav>
                                      </p:tavLst>
                                    </p:anim>
                                    <p:anim calcmode="lin" valueType="num">
                                      <p:cBhvr additive="base">
                                        <p:cTn id="8" dur="500" fill="hold"/>
                                        <p:tgtEl>
                                          <p:spTgt spid="10957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1">
                                            <p:txEl>
                                              <p:charRg st="0" end="13"/>
                                            </p:txEl>
                                          </p:spTgt>
                                        </p:tgtEl>
                                        <p:attrNameLst>
                                          <p:attrName>style.visibility</p:attrName>
                                        </p:attrNameLst>
                                      </p:cBhvr>
                                      <p:to>
                                        <p:strVal val="visible"/>
                                      </p:to>
                                    </p:set>
                                    <p:anim calcmode="lin" valueType="num">
                                      <p:cBhvr additive="base">
                                        <p:cTn id="13" dur="500" fill="hold"/>
                                        <p:tgtEl>
                                          <p:spTgt spid="109571">
                                            <p:txEl>
                                              <p:charRg st="0" end="1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1">
                                            <p:txEl>
                                              <p:charRg st="0" end="1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1">
                                            <p:txEl>
                                              <p:charRg st="13" end="49"/>
                                            </p:txEl>
                                          </p:spTgt>
                                        </p:tgtEl>
                                        <p:attrNameLst>
                                          <p:attrName>style.visibility</p:attrName>
                                        </p:attrNameLst>
                                      </p:cBhvr>
                                      <p:to>
                                        <p:strVal val="visible"/>
                                      </p:to>
                                    </p:set>
                                    <p:anim calcmode="lin" valueType="num">
                                      <p:cBhvr additive="base">
                                        <p:cTn id="19" dur="500" fill="hold"/>
                                        <p:tgtEl>
                                          <p:spTgt spid="109571">
                                            <p:txEl>
                                              <p:charRg st="13" end="4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1">
                                            <p:txEl>
                                              <p:charRg st="13" end="4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CHIMES.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1">
                                            <p:txEl>
                                              <p:charRg st="49" end="75"/>
                                            </p:txEl>
                                          </p:spTgt>
                                        </p:tgtEl>
                                        <p:attrNameLst>
                                          <p:attrName>style.visibility</p:attrName>
                                        </p:attrNameLst>
                                      </p:cBhvr>
                                      <p:to>
                                        <p:strVal val="visible"/>
                                      </p:to>
                                    </p:set>
                                    <p:anim calcmode="lin" valueType="num">
                                      <p:cBhvr additive="base">
                                        <p:cTn id="25" dur="500" fill="hold"/>
                                        <p:tgtEl>
                                          <p:spTgt spid="109571">
                                            <p:txEl>
                                              <p:charRg st="49" end="7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1">
                                            <p:txEl>
                                              <p:charRg st="49" end="7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CHIMES.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9571">
                                            <p:txEl>
                                              <p:charRg st="75" end="90"/>
                                            </p:txEl>
                                          </p:spTgt>
                                        </p:tgtEl>
                                        <p:attrNameLst>
                                          <p:attrName>style.visibility</p:attrName>
                                        </p:attrNameLst>
                                      </p:cBhvr>
                                      <p:to>
                                        <p:strVal val="visible"/>
                                      </p:to>
                                    </p:set>
                                    <p:anim calcmode="lin" valueType="num">
                                      <p:cBhvr additive="base">
                                        <p:cTn id="31" dur="500" fill="hold"/>
                                        <p:tgtEl>
                                          <p:spTgt spid="109571">
                                            <p:txEl>
                                              <p:charRg st="75" end="9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1">
                                            <p:txEl>
                                              <p:charRg st="75" end="9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4"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9571">
                                            <p:txEl>
                                              <p:charRg st="90" end="110"/>
                                            </p:txEl>
                                          </p:spTgt>
                                        </p:tgtEl>
                                        <p:attrNameLst>
                                          <p:attrName>style.visibility</p:attrName>
                                        </p:attrNameLst>
                                      </p:cBhvr>
                                      <p:to>
                                        <p:strVal val="visible"/>
                                      </p:to>
                                    </p:set>
                                    <p:anim calcmode="lin" valueType="num">
                                      <p:cBhvr additive="base">
                                        <p:cTn id="37" dur="500" fill="hold"/>
                                        <p:tgtEl>
                                          <p:spTgt spid="109571">
                                            <p:txEl>
                                              <p:charRg st="90" end="11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9571">
                                            <p:txEl>
                                              <p:charRg st="90" end="1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9571">
                                            <p:txEl>
                                              <p:charRg st="110" end="130"/>
                                            </p:txEl>
                                          </p:spTgt>
                                        </p:tgtEl>
                                        <p:attrNameLst>
                                          <p:attrName>style.visibility</p:attrName>
                                        </p:attrNameLst>
                                      </p:cBhvr>
                                      <p:to>
                                        <p:strVal val="visible"/>
                                      </p:to>
                                    </p:set>
                                    <p:anim calcmode="lin" valueType="num">
                                      <p:cBhvr additive="base">
                                        <p:cTn id="43" dur="500" fill="hold"/>
                                        <p:tgtEl>
                                          <p:spTgt spid="109571">
                                            <p:txEl>
                                              <p:charRg st="110" end="13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9571">
                                            <p:txEl>
                                              <p:charRg st="110" end="13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4" name="CHIMES.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9571">
                                            <p:txEl>
                                              <p:charRg st="130" end="158"/>
                                            </p:txEl>
                                          </p:spTgt>
                                        </p:tgtEl>
                                        <p:attrNameLst>
                                          <p:attrName>style.visibility</p:attrName>
                                        </p:attrNameLst>
                                      </p:cBhvr>
                                      <p:to>
                                        <p:strVal val="visible"/>
                                      </p:to>
                                    </p:set>
                                    <p:anim calcmode="lin" valueType="num">
                                      <p:cBhvr additive="base">
                                        <p:cTn id="49" dur="500" fill="hold"/>
                                        <p:tgtEl>
                                          <p:spTgt spid="109571">
                                            <p:txEl>
                                              <p:charRg st="130" end="15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9571">
                                            <p:txEl>
                                              <p:charRg st="130" end="15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4" name="CHIMES.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9571">
                                            <p:txEl>
                                              <p:charRg st="158" end="169"/>
                                            </p:txEl>
                                          </p:spTgt>
                                        </p:tgtEl>
                                        <p:attrNameLst>
                                          <p:attrName>style.visibility</p:attrName>
                                        </p:attrNameLst>
                                      </p:cBhvr>
                                      <p:to>
                                        <p:strVal val="visible"/>
                                      </p:to>
                                    </p:set>
                                    <p:anim calcmode="lin" valueType="num">
                                      <p:cBhvr additive="base">
                                        <p:cTn id="55" dur="500" fill="hold"/>
                                        <p:tgtEl>
                                          <p:spTgt spid="109571">
                                            <p:txEl>
                                              <p:charRg st="158" end="16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9571">
                                            <p:txEl>
                                              <p:charRg st="158" end="16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4" name="CHIMES.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9571">
                                            <p:txEl>
                                              <p:charRg st="169" end="191"/>
                                            </p:txEl>
                                          </p:spTgt>
                                        </p:tgtEl>
                                        <p:attrNameLst>
                                          <p:attrName>style.visibility</p:attrName>
                                        </p:attrNameLst>
                                      </p:cBhvr>
                                      <p:to>
                                        <p:strVal val="visible"/>
                                      </p:to>
                                    </p:set>
                                    <p:anim calcmode="lin" valueType="num">
                                      <p:cBhvr additive="base">
                                        <p:cTn id="61" dur="500" fill="hold"/>
                                        <p:tgtEl>
                                          <p:spTgt spid="109571">
                                            <p:txEl>
                                              <p:charRg st="169" end="191"/>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09571">
                                            <p:txEl>
                                              <p:charRg st="169" end="19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4" name="CHIMES.WAV"/>
                                        </p:tgtEl>
                                      </p:cMediaNode>
                                    </p:audio>
                                  </p:sub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9573"/>
                                        </p:tgtEl>
                                        <p:attrNameLst>
                                          <p:attrName>style.visibility</p:attrName>
                                        </p:attrNameLst>
                                      </p:cBhvr>
                                      <p:to>
                                        <p:strVal val="visible"/>
                                      </p:to>
                                    </p:set>
                                    <p:anim calcmode="lin" valueType="num">
                                      <p:cBhvr additive="base">
                                        <p:cTn id="67" dur="500" fill="hold"/>
                                        <p:tgtEl>
                                          <p:spTgt spid="109573"/>
                                        </p:tgtEl>
                                        <p:attrNameLst>
                                          <p:attrName>ppt_x</p:attrName>
                                        </p:attrNameLst>
                                      </p:cBhvr>
                                      <p:tavLst>
                                        <p:tav tm="0">
                                          <p:val>
                                            <p:strVal val="#ppt_x"/>
                                          </p:val>
                                        </p:tav>
                                        <p:tav tm="100000">
                                          <p:val>
                                            <p:strVal val="#ppt_x"/>
                                          </p:val>
                                        </p:tav>
                                      </p:tavLst>
                                    </p:anim>
                                    <p:anim calcmode="lin" valueType="num">
                                      <p:cBhvr additive="base">
                                        <p:cTn id="68" dur="500" fill="hold"/>
                                        <p:tgtEl>
                                          <p:spTgt spid="1095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p:bldP spid="10957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p:sp>
        <p:nvSpPr>
          <p:cNvPr id="45058" name="标题 45057"/>
          <p:cNvSpPr>
            <a:spLocks noGrp="1"/>
          </p:cNvSpPr>
          <p:nvPr>
            <p:ph type="ctrTitle" sz="quarter"/>
          </p:nvPr>
        </p:nvSpPr>
        <p:spPr>
          <a:xfrm>
            <a:off x="2571750" y="2705100"/>
            <a:ext cx="13354050" cy="1443038"/>
          </a:xfrm>
        </p:spPr>
        <p:txBody>
          <a:bodyPr vert="horz" wrap="square" lIns="101592" tIns="50797" rIns="101592" bIns="50797" anchor="b">
            <a:spAutoFit/>
          </a:bodyPr>
          <a:p>
            <a:pPr defTabSz="1016000" eaLnBrk="1" hangingPunct="1">
              <a:buClrTx/>
              <a:buSzTx/>
            </a:pPr>
            <a:endParaRPr lang="zh-CN" altLang="en-US" sz="8800" b="1" kern="1200" dirty="0">
              <a:solidFill>
                <a:schemeClr val="bg2"/>
              </a:solidFill>
              <a:effectLst/>
              <a:latin typeface="楷体_GB2312" pitchFamily="49" charset="-122"/>
              <a:ea typeface="楷体_GB2312" pitchFamily="49" charset="-122"/>
              <a:cs typeface="+mj-cs"/>
            </a:endParaRPr>
          </a:p>
        </p:txBody>
      </p:sp>
      <p:sp>
        <p:nvSpPr>
          <p:cNvPr id="45059" name="副标题 45058"/>
          <p:cNvSpPr>
            <a:spLocks noGrp="1"/>
          </p:cNvSpPr>
          <p:nvPr>
            <p:ph type="subTitle" sz="quarter" idx="1"/>
          </p:nvPr>
        </p:nvSpPr>
        <p:spPr bwMode="auto">
          <a:xfrm>
            <a:off x="2571750" y="2130425"/>
            <a:ext cx="13633450" cy="10256838"/>
          </a:xfrm>
        </p:spPr>
        <p:txBody>
          <a:bodyPr vert="horz" wrap="square" lIns="101592" tIns="50797" rIns="101592" bIns="50797" numCol="1" anchor="t" anchorCtr="0" compatLnSpc="1"/>
          <a:lstStyle/>
          <a:p>
            <a:pPr marL="0" marR="0" lvl="0" indent="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5400" b="1"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rPr>
              <a:t>（二）</a:t>
            </a:r>
            <a:r>
              <a:rPr kumimoji="0" lang="zh-CN" altLang="en-US" sz="5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禁止</a:t>
            </a:r>
            <a:r>
              <a:rPr kumimoji="0" lang="zh-CN" altLang="en-US" sz="5400" b="1"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rPr>
              <a:t>经营者</a:t>
            </a:r>
            <a:r>
              <a:rPr kumimoji="0" lang="zh-CN" altLang="en-US" sz="5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与</a:t>
            </a:r>
            <a:r>
              <a:rPr kumimoji="0" lang="zh-CN" altLang="en-US" sz="5400" b="1"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rPr>
              <a:t>交易相对人</a:t>
            </a:r>
            <a:r>
              <a:rPr kumimoji="0" lang="zh-CN" altLang="en-US" sz="5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达成下列</a:t>
            </a:r>
            <a:r>
              <a:rPr kumimoji="0" lang="zh-CN" altLang="en-US" sz="5400" b="1"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rPr>
              <a:t>垄断协议： </a:t>
            </a:r>
            <a:endParaRPr kumimoji="0" lang="zh-CN" altLang="en-US" sz="5400" b="1"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endParaRPr>
          </a:p>
          <a:p>
            <a:pPr marL="0" marR="0" lvl="0" indent="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5400" b="1"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rPr>
              <a:t> </a:t>
            </a:r>
            <a:r>
              <a:rPr kumimoji="0" lang="en-US" altLang="zh-CN" sz="5400" b="1"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rPr>
              <a:t>1</a:t>
            </a:r>
            <a:r>
              <a:rPr kumimoji="0" lang="zh-CN" altLang="en-US" sz="5400" b="1"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rPr>
              <a:t>、固定向第三人转售商品的价格； </a:t>
            </a:r>
            <a:endParaRPr kumimoji="0" lang="zh-CN" altLang="en-US" sz="5400" b="1"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endParaRPr>
          </a:p>
          <a:p>
            <a:pPr marL="0" marR="0" lvl="0" indent="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5400" b="1"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rPr>
              <a:t>2</a:t>
            </a:r>
            <a:r>
              <a:rPr kumimoji="0" lang="zh-CN" altLang="en-US" sz="5400" b="1"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rPr>
              <a:t>、限定向第三人转售商品的最低价格； </a:t>
            </a:r>
            <a:endParaRPr kumimoji="0" lang="en-US" altLang="zh-CN" sz="5400" b="1"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endParaRPr>
          </a:p>
          <a:p>
            <a:pPr marL="0" marR="0" lvl="0" indent="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5400" b="1" i="0" u="none" strike="noStrike" kern="1200" cap="none" spc="0" normalizeH="0" baseline="0" noProof="0" dirty="0">
                <a:ln>
                  <a:noFill/>
                </a:ln>
                <a:solidFill>
                  <a:schemeClr val="bg2"/>
                </a:solidFill>
                <a:effectLst/>
                <a:uLnTx/>
                <a:uFillTx/>
                <a:latin typeface="+mn-ea"/>
                <a:ea typeface="+mn-ea"/>
                <a:cs typeface="+mn-cs"/>
              </a:rPr>
              <a:t>2014</a:t>
            </a:r>
            <a:r>
              <a:rPr kumimoji="0" lang="zh-CN" altLang="en-US" sz="5400" b="1" i="0" u="none" strike="noStrike" kern="1200" cap="none" spc="0" normalizeH="0" baseline="0" noProof="0" dirty="0">
                <a:ln>
                  <a:noFill/>
                </a:ln>
                <a:solidFill>
                  <a:schemeClr val="bg2"/>
                </a:solidFill>
                <a:effectLst/>
                <a:uLnTx/>
                <a:uFillTx/>
                <a:latin typeface="+mn-ea"/>
                <a:ea typeface="+mn-ea"/>
                <a:cs typeface="+mn-cs"/>
              </a:rPr>
              <a:t>年起相关车系上市后，上海通用通过发布区域价格通知、市场竞争动态和价格指导公告等，与经销商达成限定向第三人转售商品</a:t>
            </a:r>
            <a:r>
              <a:rPr kumimoji="0" lang="zh-CN" altLang="en-US" sz="5400" b="1" i="0" u="none" strike="noStrike" kern="1200" cap="none" spc="0" normalizeH="0" baseline="0" noProof="0" dirty="0">
                <a:ln>
                  <a:noFill/>
                </a:ln>
                <a:solidFill>
                  <a:srgbClr val="FF0000"/>
                </a:solidFill>
                <a:effectLst/>
                <a:uLnTx/>
                <a:uFillTx/>
                <a:latin typeface="+mn-ea"/>
                <a:ea typeface="+mn-ea"/>
                <a:cs typeface="+mn-cs"/>
              </a:rPr>
              <a:t>最低价格的垄断协议</a:t>
            </a:r>
            <a:r>
              <a:rPr kumimoji="0" lang="zh-CN" altLang="en-US" sz="5400" b="1" i="0" u="none" strike="noStrike" kern="1200" cap="none" spc="0" normalizeH="0" baseline="0" noProof="0" dirty="0">
                <a:ln>
                  <a:noFill/>
                </a:ln>
                <a:solidFill>
                  <a:schemeClr val="bg2"/>
                </a:solidFill>
                <a:effectLst/>
                <a:uLnTx/>
                <a:uFillTx/>
                <a:latin typeface="+mn-ea"/>
                <a:ea typeface="+mn-ea"/>
                <a:cs typeface="+mn-cs"/>
              </a:rPr>
              <a:t>，涉及凯迪拉克</a:t>
            </a:r>
            <a:r>
              <a:rPr kumimoji="0" lang="en-US" altLang="zh-CN" sz="5400" b="1" i="0" u="none" strike="noStrike" kern="1200" cap="none" spc="0" normalizeH="0" baseline="0" noProof="0" dirty="0">
                <a:ln>
                  <a:noFill/>
                </a:ln>
                <a:solidFill>
                  <a:schemeClr val="bg2"/>
                </a:solidFill>
                <a:effectLst/>
                <a:uLnTx/>
                <a:uFillTx/>
                <a:latin typeface="+mn-ea"/>
                <a:ea typeface="+mn-ea"/>
                <a:cs typeface="+mn-cs"/>
              </a:rPr>
              <a:t>SRX</a:t>
            </a:r>
            <a:r>
              <a:rPr kumimoji="0" lang="zh-CN" altLang="en-US" sz="5400" b="1" i="0" u="none" strike="noStrike" kern="1200" cap="none" spc="0" normalizeH="0" baseline="0" noProof="0" dirty="0">
                <a:ln>
                  <a:noFill/>
                </a:ln>
                <a:solidFill>
                  <a:schemeClr val="bg2"/>
                </a:solidFill>
                <a:effectLst/>
                <a:uLnTx/>
                <a:uFillTx/>
                <a:latin typeface="+mn-ea"/>
                <a:ea typeface="+mn-ea"/>
                <a:cs typeface="+mn-cs"/>
              </a:rPr>
              <a:t>、雪佛兰创酷、别克威朗等车系</a:t>
            </a:r>
            <a:r>
              <a:rPr kumimoji="0" lang="zh-CN" altLang="en-US" sz="5400" b="1" i="0" u="none" strike="noStrike" kern="1200" cap="none" spc="0" normalizeH="0" baseline="0" noProof="0" dirty="0" smtClean="0">
                <a:ln>
                  <a:noFill/>
                </a:ln>
                <a:solidFill>
                  <a:schemeClr val="bg2"/>
                </a:solidFill>
                <a:effectLst/>
                <a:uLnTx/>
                <a:uFillTx/>
                <a:latin typeface="+mn-ea"/>
                <a:ea typeface="+mn-ea"/>
                <a:cs typeface="+mn-cs"/>
              </a:rPr>
              <a:t>。</a:t>
            </a:r>
            <a:endParaRPr kumimoji="0" lang="zh-CN" altLang="en-US" sz="5400" b="1"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endParaRPr>
          </a:p>
          <a:p>
            <a:pPr marL="0" marR="0" lvl="0" indent="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5400" b="1"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rPr>
              <a:t> </a:t>
            </a:r>
            <a:r>
              <a:rPr kumimoji="0" lang="en-US" altLang="zh-CN" sz="5400" b="1"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rPr>
              <a:t>3</a:t>
            </a:r>
            <a:r>
              <a:rPr kumimoji="0" lang="zh-CN" altLang="en-US" sz="5400" b="1"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rPr>
              <a:t>、国务院反垄断执法机构认定的其他垄断协议。</a:t>
            </a:r>
            <a:endParaRPr kumimoji="0" lang="zh-CN" altLang="en-US" sz="5400" b="1"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endParaRPr>
          </a:p>
          <a:p>
            <a:pPr marL="0" marR="0" lvl="0" indent="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5300" b="1"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rPr>
              <a:t>	</a:t>
            </a:r>
            <a:endParaRPr kumimoji="0" lang="zh-CN" altLang="en-US" sz="5300" b="1" i="0" u="none" strike="noStrike" kern="1200" cap="none" spc="0" normalizeH="0" baseline="0" noProof="0" dirty="0" smtClean="0">
              <a:ln>
                <a:noFill/>
              </a:ln>
              <a:solidFill>
                <a:srgbClr val="C00000"/>
              </a:solidFill>
              <a:effectLst/>
              <a:uLnTx/>
              <a:uFillTx/>
              <a:latin typeface="楷体_GB2312" pitchFamily="49" charset="-122"/>
              <a:ea typeface="楷体_GB2312" pitchFamily="49" charset="-122"/>
              <a:cs typeface="+mn-cs"/>
            </a:endParaRPr>
          </a:p>
        </p:txBody>
      </p:sp>
      <p:sp>
        <p:nvSpPr>
          <p:cNvPr id="45068" name="动作按钮: 前进或下一项 45067">
            <a:hlinkClick r:id="" action="ppaction://hlinkshowjump?jump=nextslide">
              <a:snd r:embed="rId1" name="CAMERA.WAV"/>
            </a:hlinkClick>
          </p:cNvPr>
          <p:cNvSpPr/>
          <p:nvPr/>
        </p:nvSpPr>
        <p:spPr>
          <a:xfrm>
            <a:off x="14935200" y="6324600"/>
            <a:ext cx="990600" cy="533400"/>
          </a:xfrm>
          <a:prstGeom prst="actionButtonForwardNext">
            <a:avLst/>
          </a:prstGeom>
          <a:solidFill>
            <a:schemeClr val="accent1"/>
          </a:solidFill>
          <a:ln w="9525" cap="flat" cmpd="sng">
            <a:solidFill>
              <a:schemeClr val="accent2"/>
            </a:solidFill>
            <a:prstDash val="solid"/>
            <a:miter/>
            <a:headEnd type="none" w="med" len="med"/>
            <a:tailEnd type="none" w="med" len="med"/>
          </a:ln>
        </p:spPr>
        <p:txBody>
          <a:bodyPr/>
          <a:lstStyle>
            <a:lvl1pPr marL="381000" indent="-381000" algn="l" defTabSz="1016000" rtl="0" eaLnBrk="0" fontAlgn="base" hangingPunct="0">
              <a:spcBef>
                <a:spcPct val="20000"/>
              </a:spcBef>
              <a:spcAft>
                <a:spcPct val="0"/>
              </a:spcAft>
              <a:buFont typeface="Arial" panose="020B0604020202020204" pitchFamily="34" charset="0"/>
              <a:buChar char="•"/>
              <a:defRPr sz="3600" b="0" kern="1200">
                <a:solidFill>
                  <a:schemeClr val="tx1"/>
                </a:solidFill>
                <a:effectLst/>
                <a:latin typeface="+mn-lt"/>
                <a:ea typeface="+mn-ea"/>
                <a:cs typeface="+mn-cs"/>
              </a:defRPr>
            </a:lvl1pPr>
            <a:lvl2pPr marL="825500" lvl="1" indent="-317500" algn="l" defTabSz="1016000" rtl="0" eaLnBrk="0" fontAlgn="base" hangingPunct="0">
              <a:spcBef>
                <a:spcPct val="20000"/>
              </a:spcBef>
              <a:spcAft>
                <a:spcPct val="0"/>
              </a:spcAft>
              <a:buFont typeface="Arial" panose="020B0604020202020204" pitchFamily="34" charset="0"/>
              <a:buChar char="–"/>
              <a:defRPr sz="3100" kern="1200">
                <a:solidFill>
                  <a:schemeClr val="tx1"/>
                </a:solidFill>
                <a:effectLst/>
                <a:latin typeface="+mn-lt"/>
                <a:ea typeface="+mn-ea"/>
                <a:cs typeface="+mn-cs"/>
              </a:defRPr>
            </a:lvl2pPr>
            <a:lvl3pPr marL="1270000" lvl="2" indent="-254000" algn="l" defTabSz="1016000" rtl="0" eaLnBrk="0" fontAlgn="base" hangingPunct="0">
              <a:spcBef>
                <a:spcPct val="20000"/>
              </a:spcBef>
              <a:spcAft>
                <a:spcPct val="0"/>
              </a:spcAft>
              <a:buFont typeface="Arial" panose="020B0604020202020204" pitchFamily="34" charset="0"/>
              <a:buChar char="•"/>
              <a:defRPr sz="2700" kern="1200">
                <a:solidFill>
                  <a:schemeClr val="tx1"/>
                </a:solidFill>
                <a:effectLst/>
                <a:latin typeface="+mn-lt"/>
                <a:ea typeface="+mn-ea"/>
                <a:cs typeface="+mn-cs"/>
              </a:defRPr>
            </a:lvl3pPr>
            <a:lvl4pPr marL="1778000" lvl="3"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4pPr>
            <a:lvl5pPr marL="2286000" lvl="4"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5pPr>
          </a:lstStyle>
          <a:p>
            <a:pPr marL="0" lvl="0" indent="0" defTabSz="914400" eaLnBrk="1" hangingPunct="1">
              <a:buNone/>
            </a:pPr>
            <a:endParaRPr lang="zh-CN" altLang="en-US" sz="8000" b="1" dirty="0">
              <a:solidFill>
                <a:schemeClr val="accent2"/>
              </a:solidFill>
              <a:latin typeface="Times New Roman" panose="02020603050405020304" pitchFamily="18" charset="0"/>
            </a:endParaRPr>
          </a:p>
        </p:txBody>
      </p:sp>
      <p:sp>
        <p:nvSpPr>
          <p:cNvPr id="45079" name="动作按钮: 前进或下一项 45078">
            <a:hlinkClick r:id="" action="ppaction://noaction">
              <a:snd r:embed="rId1" name="CAMERA.WAV"/>
            </a:hlinkClick>
          </p:cNvPr>
          <p:cNvSpPr/>
          <p:nvPr/>
        </p:nvSpPr>
        <p:spPr>
          <a:xfrm>
            <a:off x="14935200" y="7315200"/>
            <a:ext cx="990600" cy="533400"/>
          </a:xfrm>
          <a:prstGeom prst="actionButtonForwardNext">
            <a:avLst/>
          </a:prstGeom>
          <a:solidFill>
            <a:schemeClr val="accent1"/>
          </a:solidFill>
          <a:ln w="9525" cap="flat" cmpd="sng">
            <a:solidFill>
              <a:schemeClr val="accent2"/>
            </a:solidFill>
            <a:prstDash val="solid"/>
            <a:miter/>
            <a:headEnd type="none" w="med" len="med"/>
            <a:tailEnd type="none" w="med" len="med"/>
          </a:ln>
        </p:spPr>
        <p:txBody>
          <a:bodyPr/>
          <a:lstStyle>
            <a:lvl1pPr marL="381000" indent="-381000" algn="l" defTabSz="1016000" rtl="0" eaLnBrk="0" fontAlgn="base" hangingPunct="0">
              <a:spcBef>
                <a:spcPct val="20000"/>
              </a:spcBef>
              <a:spcAft>
                <a:spcPct val="0"/>
              </a:spcAft>
              <a:buFont typeface="Arial" panose="020B0604020202020204" pitchFamily="34" charset="0"/>
              <a:buChar char="•"/>
              <a:defRPr sz="3600" b="0" kern="1200">
                <a:solidFill>
                  <a:schemeClr val="tx1"/>
                </a:solidFill>
                <a:effectLst/>
                <a:latin typeface="+mn-lt"/>
                <a:ea typeface="+mn-ea"/>
                <a:cs typeface="+mn-cs"/>
              </a:defRPr>
            </a:lvl1pPr>
            <a:lvl2pPr marL="825500" lvl="1" indent="-317500" algn="l" defTabSz="1016000" rtl="0" eaLnBrk="0" fontAlgn="base" hangingPunct="0">
              <a:spcBef>
                <a:spcPct val="20000"/>
              </a:spcBef>
              <a:spcAft>
                <a:spcPct val="0"/>
              </a:spcAft>
              <a:buFont typeface="Arial" panose="020B0604020202020204" pitchFamily="34" charset="0"/>
              <a:buChar char="–"/>
              <a:defRPr sz="3100" kern="1200">
                <a:solidFill>
                  <a:schemeClr val="tx1"/>
                </a:solidFill>
                <a:effectLst/>
                <a:latin typeface="+mn-lt"/>
                <a:ea typeface="+mn-ea"/>
                <a:cs typeface="+mn-cs"/>
              </a:defRPr>
            </a:lvl2pPr>
            <a:lvl3pPr marL="1270000" lvl="2" indent="-254000" algn="l" defTabSz="1016000" rtl="0" eaLnBrk="0" fontAlgn="base" hangingPunct="0">
              <a:spcBef>
                <a:spcPct val="20000"/>
              </a:spcBef>
              <a:spcAft>
                <a:spcPct val="0"/>
              </a:spcAft>
              <a:buFont typeface="Arial" panose="020B0604020202020204" pitchFamily="34" charset="0"/>
              <a:buChar char="•"/>
              <a:defRPr sz="2700" kern="1200">
                <a:solidFill>
                  <a:schemeClr val="tx1"/>
                </a:solidFill>
                <a:effectLst/>
                <a:latin typeface="+mn-lt"/>
                <a:ea typeface="+mn-ea"/>
                <a:cs typeface="+mn-cs"/>
              </a:defRPr>
            </a:lvl3pPr>
            <a:lvl4pPr marL="1778000" lvl="3"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4pPr>
            <a:lvl5pPr marL="2286000" lvl="4"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5pPr>
          </a:lstStyle>
          <a:p>
            <a:pPr marL="0" lvl="0" indent="0" defTabSz="914400" eaLnBrk="1" hangingPunct="1">
              <a:buNone/>
            </a:pPr>
            <a:endParaRPr lang="zh-CN" altLang="en-US" sz="8000" b="1" dirty="0">
              <a:solidFill>
                <a:schemeClr val="accent2"/>
              </a:solidFill>
              <a:latin typeface="Times New Roman" panose="02020603050405020304" pitchFamily="18" charset="0"/>
            </a:endParaRPr>
          </a:p>
        </p:txBody>
      </p:sp>
      <p:sp>
        <p:nvSpPr>
          <p:cNvPr id="45080" name="动作按钮: 前进或下一项 45079">
            <a:hlinkClick r:id="rId2" action="ppaction://hlinksldjump">
              <a:snd r:embed="rId1" name="CAMERA.WAV"/>
            </a:hlinkClick>
          </p:cNvPr>
          <p:cNvSpPr/>
          <p:nvPr/>
        </p:nvSpPr>
        <p:spPr>
          <a:xfrm>
            <a:off x="14935200" y="8305800"/>
            <a:ext cx="990600" cy="533400"/>
          </a:xfrm>
          <a:prstGeom prst="actionButtonForwardNext">
            <a:avLst/>
          </a:prstGeom>
          <a:solidFill>
            <a:schemeClr val="accent1"/>
          </a:solidFill>
          <a:ln w="9525" cap="flat" cmpd="sng">
            <a:solidFill>
              <a:schemeClr val="accent2"/>
            </a:solidFill>
            <a:prstDash val="solid"/>
            <a:miter/>
            <a:headEnd type="none" w="med" len="med"/>
            <a:tailEnd type="none" w="med" len="med"/>
          </a:ln>
        </p:spPr>
        <p:txBody>
          <a:bodyPr/>
          <a:lstStyle>
            <a:lvl1pPr marL="381000" indent="-381000" algn="l" defTabSz="1016000" rtl="0" eaLnBrk="0" fontAlgn="base" hangingPunct="0">
              <a:spcBef>
                <a:spcPct val="20000"/>
              </a:spcBef>
              <a:spcAft>
                <a:spcPct val="0"/>
              </a:spcAft>
              <a:buFont typeface="Arial" panose="020B0604020202020204" pitchFamily="34" charset="0"/>
              <a:buChar char="•"/>
              <a:defRPr sz="3600" b="0" kern="1200">
                <a:solidFill>
                  <a:schemeClr val="tx1"/>
                </a:solidFill>
                <a:effectLst/>
                <a:latin typeface="+mn-lt"/>
                <a:ea typeface="+mn-ea"/>
                <a:cs typeface="+mn-cs"/>
              </a:defRPr>
            </a:lvl1pPr>
            <a:lvl2pPr marL="825500" lvl="1" indent="-317500" algn="l" defTabSz="1016000" rtl="0" eaLnBrk="0" fontAlgn="base" hangingPunct="0">
              <a:spcBef>
                <a:spcPct val="20000"/>
              </a:spcBef>
              <a:spcAft>
                <a:spcPct val="0"/>
              </a:spcAft>
              <a:buFont typeface="Arial" panose="020B0604020202020204" pitchFamily="34" charset="0"/>
              <a:buChar char="–"/>
              <a:defRPr sz="3100" kern="1200">
                <a:solidFill>
                  <a:schemeClr val="tx1"/>
                </a:solidFill>
                <a:effectLst/>
                <a:latin typeface="+mn-lt"/>
                <a:ea typeface="+mn-ea"/>
                <a:cs typeface="+mn-cs"/>
              </a:defRPr>
            </a:lvl2pPr>
            <a:lvl3pPr marL="1270000" lvl="2" indent="-254000" algn="l" defTabSz="1016000" rtl="0" eaLnBrk="0" fontAlgn="base" hangingPunct="0">
              <a:spcBef>
                <a:spcPct val="20000"/>
              </a:spcBef>
              <a:spcAft>
                <a:spcPct val="0"/>
              </a:spcAft>
              <a:buFont typeface="Arial" panose="020B0604020202020204" pitchFamily="34" charset="0"/>
              <a:buChar char="•"/>
              <a:defRPr sz="2700" kern="1200">
                <a:solidFill>
                  <a:schemeClr val="tx1"/>
                </a:solidFill>
                <a:effectLst/>
                <a:latin typeface="+mn-lt"/>
                <a:ea typeface="+mn-ea"/>
                <a:cs typeface="+mn-cs"/>
              </a:defRPr>
            </a:lvl3pPr>
            <a:lvl4pPr marL="1778000" lvl="3"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4pPr>
            <a:lvl5pPr marL="2286000" lvl="4"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5pPr>
          </a:lstStyle>
          <a:p>
            <a:pPr marL="0" lvl="0" indent="0" defTabSz="914400" eaLnBrk="1" hangingPunct="1">
              <a:buNone/>
            </a:pPr>
            <a:endParaRPr lang="zh-CN" altLang="en-US" sz="8000" b="1" dirty="0">
              <a:solidFill>
                <a:schemeClr val="accent2"/>
              </a:solidFill>
              <a:latin typeface="Times New Roman" panose="02020603050405020304" pitchFamily="18" charset="0"/>
            </a:endParaRPr>
          </a:p>
        </p:txBody>
      </p:sp>
      <p:sp>
        <p:nvSpPr>
          <p:cNvPr id="45081" name="动作按钮: 前进或下一项 45080">
            <a:hlinkClick r:id="rId3" action="ppaction://hlinksldjump">
              <a:snd r:embed="rId1" name="CAMERA.WAV"/>
            </a:hlinkClick>
          </p:cNvPr>
          <p:cNvSpPr/>
          <p:nvPr/>
        </p:nvSpPr>
        <p:spPr>
          <a:xfrm>
            <a:off x="14935200" y="9372600"/>
            <a:ext cx="990600" cy="533400"/>
          </a:xfrm>
          <a:prstGeom prst="actionButtonForwardNext">
            <a:avLst/>
          </a:prstGeom>
          <a:solidFill>
            <a:schemeClr val="accent1"/>
          </a:solidFill>
          <a:ln w="9525" cap="flat" cmpd="sng">
            <a:solidFill>
              <a:schemeClr val="accent2"/>
            </a:solidFill>
            <a:prstDash val="solid"/>
            <a:miter/>
            <a:headEnd type="none" w="med" len="med"/>
            <a:tailEnd type="none" w="med" len="med"/>
          </a:ln>
        </p:spPr>
        <p:txBody>
          <a:bodyPr/>
          <a:lstStyle>
            <a:lvl1pPr marL="381000" indent="-381000" algn="l" defTabSz="1016000" rtl="0" eaLnBrk="0" fontAlgn="base" hangingPunct="0">
              <a:spcBef>
                <a:spcPct val="20000"/>
              </a:spcBef>
              <a:spcAft>
                <a:spcPct val="0"/>
              </a:spcAft>
              <a:buFont typeface="Arial" panose="020B0604020202020204" pitchFamily="34" charset="0"/>
              <a:buChar char="•"/>
              <a:defRPr sz="3600" b="0" kern="1200">
                <a:solidFill>
                  <a:schemeClr val="tx1"/>
                </a:solidFill>
                <a:effectLst/>
                <a:latin typeface="+mn-lt"/>
                <a:ea typeface="+mn-ea"/>
                <a:cs typeface="+mn-cs"/>
              </a:defRPr>
            </a:lvl1pPr>
            <a:lvl2pPr marL="825500" lvl="1" indent="-317500" algn="l" defTabSz="1016000" rtl="0" eaLnBrk="0" fontAlgn="base" hangingPunct="0">
              <a:spcBef>
                <a:spcPct val="20000"/>
              </a:spcBef>
              <a:spcAft>
                <a:spcPct val="0"/>
              </a:spcAft>
              <a:buFont typeface="Arial" panose="020B0604020202020204" pitchFamily="34" charset="0"/>
              <a:buChar char="–"/>
              <a:defRPr sz="3100" kern="1200">
                <a:solidFill>
                  <a:schemeClr val="tx1"/>
                </a:solidFill>
                <a:effectLst/>
                <a:latin typeface="+mn-lt"/>
                <a:ea typeface="+mn-ea"/>
                <a:cs typeface="+mn-cs"/>
              </a:defRPr>
            </a:lvl2pPr>
            <a:lvl3pPr marL="1270000" lvl="2" indent="-254000" algn="l" defTabSz="1016000" rtl="0" eaLnBrk="0" fontAlgn="base" hangingPunct="0">
              <a:spcBef>
                <a:spcPct val="20000"/>
              </a:spcBef>
              <a:spcAft>
                <a:spcPct val="0"/>
              </a:spcAft>
              <a:buFont typeface="Arial" panose="020B0604020202020204" pitchFamily="34" charset="0"/>
              <a:buChar char="•"/>
              <a:defRPr sz="2700" kern="1200">
                <a:solidFill>
                  <a:schemeClr val="tx1"/>
                </a:solidFill>
                <a:effectLst/>
                <a:latin typeface="+mn-lt"/>
                <a:ea typeface="+mn-ea"/>
                <a:cs typeface="+mn-cs"/>
              </a:defRPr>
            </a:lvl3pPr>
            <a:lvl4pPr marL="1778000" lvl="3"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4pPr>
            <a:lvl5pPr marL="2286000" lvl="4"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5pPr>
          </a:lstStyle>
          <a:p>
            <a:pPr marL="0" lvl="0" indent="0" defTabSz="914400" eaLnBrk="1" hangingPunct="1">
              <a:buNone/>
            </a:pPr>
            <a:endParaRPr lang="zh-CN" altLang="en-US" sz="8000" b="1" dirty="0">
              <a:solidFill>
                <a:schemeClr val="accent2"/>
              </a:solidFill>
              <a:latin typeface="Times New Roman" panose="02020603050405020304" pitchFamily="18" charset="0"/>
            </a:endParaRPr>
          </a:p>
        </p:txBody>
      </p:sp>
      <p:sp>
        <p:nvSpPr>
          <p:cNvPr id="45082" name="动作按钮: 前进或下一项 45081">
            <a:hlinkClick r:id="" action="ppaction://noaction">
              <a:snd r:embed="rId1" name="CAMERA.WAV"/>
            </a:hlinkClick>
          </p:cNvPr>
          <p:cNvSpPr/>
          <p:nvPr/>
        </p:nvSpPr>
        <p:spPr>
          <a:xfrm>
            <a:off x="14935200" y="10363200"/>
            <a:ext cx="990600" cy="533400"/>
          </a:xfrm>
          <a:prstGeom prst="actionButtonForwardNext">
            <a:avLst/>
          </a:prstGeom>
          <a:solidFill>
            <a:schemeClr val="accent1"/>
          </a:solidFill>
          <a:ln w="9525" cap="flat" cmpd="sng">
            <a:solidFill>
              <a:schemeClr val="accent2"/>
            </a:solidFill>
            <a:prstDash val="solid"/>
            <a:miter/>
            <a:headEnd type="none" w="med" len="med"/>
            <a:tailEnd type="none" w="med" len="med"/>
          </a:ln>
        </p:spPr>
        <p:txBody>
          <a:bodyPr/>
          <a:lstStyle>
            <a:lvl1pPr marL="381000" indent="-381000" algn="l" defTabSz="1016000" rtl="0" eaLnBrk="0" fontAlgn="base" hangingPunct="0">
              <a:spcBef>
                <a:spcPct val="20000"/>
              </a:spcBef>
              <a:spcAft>
                <a:spcPct val="0"/>
              </a:spcAft>
              <a:buFont typeface="Arial" panose="020B0604020202020204" pitchFamily="34" charset="0"/>
              <a:buChar char="•"/>
              <a:defRPr sz="3600" b="0" kern="1200">
                <a:solidFill>
                  <a:schemeClr val="tx1"/>
                </a:solidFill>
                <a:effectLst/>
                <a:latin typeface="+mn-lt"/>
                <a:ea typeface="+mn-ea"/>
                <a:cs typeface="+mn-cs"/>
              </a:defRPr>
            </a:lvl1pPr>
            <a:lvl2pPr marL="825500" lvl="1" indent="-317500" algn="l" defTabSz="1016000" rtl="0" eaLnBrk="0" fontAlgn="base" hangingPunct="0">
              <a:spcBef>
                <a:spcPct val="20000"/>
              </a:spcBef>
              <a:spcAft>
                <a:spcPct val="0"/>
              </a:spcAft>
              <a:buFont typeface="Arial" panose="020B0604020202020204" pitchFamily="34" charset="0"/>
              <a:buChar char="–"/>
              <a:defRPr sz="3100" kern="1200">
                <a:solidFill>
                  <a:schemeClr val="tx1"/>
                </a:solidFill>
                <a:effectLst/>
                <a:latin typeface="+mn-lt"/>
                <a:ea typeface="+mn-ea"/>
                <a:cs typeface="+mn-cs"/>
              </a:defRPr>
            </a:lvl2pPr>
            <a:lvl3pPr marL="1270000" lvl="2" indent="-254000" algn="l" defTabSz="1016000" rtl="0" eaLnBrk="0" fontAlgn="base" hangingPunct="0">
              <a:spcBef>
                <a:spcPct val="20000"/>
              </a:spcBef>
              <a:spcAft>
                <a:spcPct val="0"/>
              </a:spcAft>
              <a:buFont typeface="Arial" panose="020B0604020202020204" pitchFamily="34" charset="0"/>
              <a:buChar char="•"/>
              <a:defRPr sz="2700" kern="1200">
                <a:solidFill>
                  <a:schemeClr val="tx1"/>
                </a:solidFill>
                <a:effectLst/>
                <a:latin typeface="+mn-lt"/>
                <a:ea typeface="+mn-ea"/>
                <a:cs typeface="+mn-cs"/>
              </a:defRPr>
            </a:lvl3pPr>
            <a:lvl4pPr marL="1778000" lvl="3"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4pPr>
            <a:lvl5pPr marL="2286000" lvl="4"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5pPr>
          </a:lstStyle>
          <a:p>
            <a:pPr marL="0" lvl="0" indent="0" defTabSz="914400" eaLnBrk="1" hangingPunct="1">
              <a:buNone/>
            </a:pPr>
            <a:endParaRPr lang="zh-CN" altLang="en-US" sz="8000" b="1" dirty="0">
              <a:solidFill>
                <a:schemeClr val="accent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nodePh="1">
                                  <p:stCondLst>
                                    <p:cond delay="0"/>
                                  </p:stCondLst>
                                  <p:endCondLst>
                                    <p:cond evt="begin" delay="0">
                                      <p:tn val="5"/>
                                    </p:cond>
                                  </p:endCondLst>
                                  <p:childTnLst>
                                    <p:set>
                                      <p:cBhvr>
                                        <p:cTn id="6" dur="1" fill="hold">
                                          <p:stCondLst>
                                            <p:cond delay="0"/>
                                          </p:stCondLst>
                                        </p:cTn>
                                        <p:tgtEl>
                                          <p:spTgt spid="45058"/>
                                        </p:tgtEl>
                                        <p:attrNameLst>
                                          <p:attrName>style.visibility</p:attrName>
                                        </p:attrNameLst>
                                      </p:cBhvr>
                                      <p:to>
                                        <p:strVal val="visible"/>
                                      </p:to>
                                    </p:set>
                                    <p:anim calcmode="lin" valueType="num">
                                      <p:cBhvr additive="base">
                                        <p:cTn id="7" dur="500" fill="hold"/>
                                        <p:tgtEl>
                                          <p:spTgt spid="45058"/>
                                        </p:tgtEl>
                                        <p:attrNameLst>
                                          <p:attrName>ppt_x</p:attrName>
                                        </p:attrNameLst>
                                      </p:cBhvr>
                                      <p:tavLst>
                                        <p:tav tm="0">
                                          <p:val>
                                            <p:strVal val="#ppt_x"/>
                                          </p:val>
                                        </p:tav>
                                        <p:tav tm="100000">
                                          <p:val>
                                            <p:strVal val="#ppt_x"/>
                                          </p:val>
                                        </p:tav>
                                      </p:tavLst>
                                    </p:anim>
                                    <p:anim calcmode="lin" valueType="num">
                                      <p:cBhvr additive="base">
                                        <p:cTn id="8" dur="500" fill="hold"/>
                                        <p:tgtEl>
                                          <p:spTgt spid="4505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59">
                                            <p:txEl>
                                              <p:charRg st="0" end="25"/>
                                            </p:txEl>
                                          </p:spTgt>
                                        </p:tgtEl>
                                        <p:attrNameLst>
                                          <p:attrName>style.visibility</p:attrName>
                                        </p:attrNameLst>
                                      </p:cBhvr>
                                      <p:to>
                                        <p:strVal val="visible"/>
                                      </p:to>
                                    </p:set>
                                    <p:anim calcmode="lin" valueType="num">
                                      <p:cBhvr additive="base">
                                        <p:cTn id="13" dur="500" fill="hold"/>
                                        <p:tgtEl>
                                          <p:spTgt spid="45059">
                                            <p:txEl>
                                              <p:charRg st="0"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059">
                                            <p:txEl>
                                              <p:charRg st="0" end="2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5" name="chimes.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59">
                                            <p:txEl>
                                              <p:charRg st="25" end="44"/>
                                            </p:txEl>
                                          </p:spTgt>
                                        </p:tgtEl>
                                        <p:attrNameLst>
                                          <p:attrName>style.visibility</p:attrName>
                                        </p:attrNameLst>
                                      </p:cBhvr>
                                      <p:to>
                                        <p:strVal val="visible"/>
                                      </p:to>
                                    </p:set>
                                    <p:anim calcmode="lin" valueType="num">
                                      <p:cBhvr additive="base">
                                        <p:cTn id="19" dur="500" fill="hold"/>
                                        <p:tgtEl>
                                          <p:spTgt spid="45059">
                                            <p:txEl>
                                              <p:charRg st="25" end="4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5059">
                                            <p:txEl>
                                              <p:charRg st="25" end="4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5" name="chimes.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059">
                                            <p:txEl>
                                              <p:charRg st="44" end="64"/>
                                            </p:txEl>
                                          </p:spTgt>
                                        </p:tgtEl>
                                        <p:attrNameLst>
                                          <p:attrName>style.visibility</p:attrName>
                                        </p:attrNameLst>
                                      </p:cBhvr>
                                      <p:to>
                                        <p:strVal val="visible"/>
                                      </p:to>
                                    </p:set>
                                    <p:anim calcmode="lin" valueType="num">
                                      <p:cBhvr additive="base">
                                        <p:cTn id="25" dur="500" fill="hold"/>
                                        <p:tgtEl>
                                          <p:spTgt spid="45059">
                                            <p:txEl>
                                              <p:charRg st="44" end="6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5059">
                                            <p:txEl>
                                              <p:charRg st="44" end="6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5" name="chimes.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5059">
                                            <p:txEl>
                                              <p:charRg st="64" end="159"/>
                                            </p:txEl>
                                          </p:spTgt>
                                        </p:tgtEl>
                                        <p:attrNameLst>
                                          <p:attrName>style.visibility</p:attrName>
                                        </p:attrNameLst>
                                      </p:cBhvr>
                                      <p:to>
                                        <p:strVal val="visible"/>
                                      </p:to>
                                    </p:set>
                                    <p:anim calcmode="lin" valueType="num">
                                      <p:cBhvr additive="base">
                                        <p:cTn id="31" dur="500" fill="hold"/>
                                        <p:tgtEl>
                                          <p:spTgt spid="45059">
                                            <p:txEl>
                                              <p:charRg st="64" end="15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5059">
                                            <p:txEl>
                                              <p:charRg st="64" end="15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5"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5059">
                                            <p:txEl>
                                              <p:charRg st="159" end="183"/>
                                            </p:txEl>
                                          </p:spTgt>
                                        </p:tgtEl>
                                        <p:attrNameLst>
                                          <p:attrName>style.visibility</p:attrName>
                                        </p:attrNameLst>
                                      </p:cBhvr>
                                      <p:to>
                                        <p:strVal val="visible"/>
                                      </p:to>
                                    </p:set>
                                    <p:anim calcmode="lin" valueType="num">
                                      <p:cBhvr additive="base">
                                        <p:cTn id="37" dur="500" fill="hold"/>
                                        <p:tgtEl>
                                          <p:spTgt spid="45059">
                                            <p:txEl>
                                              <p:charRg st="159" end="18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5059">
                                            <p:txEl>
                                              <p:charRg st="159" end="18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5" name="chimes.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5059">
                                            <p:txEl>
                                              <p:charRg st="183" end="185"/>
                                            </p:txEl>
                                          </p:spTgt>
                                        </p:tgtEl>
                                        <p:attrNameLst>
                                          <p:attrName>style.visibility</p:attrName>
                                        </p:attrNameLst>
                                      </p:cBhvr>
                                      <p:to>
                                        <p:strVal val="visible"/>
                                      </p:to>
                                    </p:set>
                                    <p:anim calcmode="lin" valueType="num">
                                      <p:cBhvr additive="base">
                                        <p:cTn id="43" dur="500" fill="hold"/>
                                        <p:tgtEl>
                                          <p:spTgt spid="45059">
                                            <p:txEl>
                                              <p:charRg st="183" end="18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5059">
                                            <p:txEl>
                                              <p:charRg st="183" end="18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5" name="chimes.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45068"/>
                                        </p:tgtEl>
                                        <p:attrNameLst>
                                          <p:attrName>style.visibility</p:attrName>
                                        </p:attrNameLst>
                                      </p:cBhvr>
                                      <p:to>
                                        <p:strVal val="visible"/>
                                      </p:to>
                                    </p:set>
                                    <p:anim calcmode="lin" valueType="num">
                                      <p:cBhvr additive="base">
                                        <p:cTn id="49" dur="500" fill="hold"/>
                                        <p:tgtEl>
                                          <p:spTgt spid="45068"/>
                                        </p:tgtEl>
                                        <p:attrNameLst>
                                          <p:attrName>ppt_x</p:attrName>
                                        </p:attrNameLst>
                                      </p:cBhvr>
                                      <p:tavLst>
                                        <p:tav tm="0">
                                          <p:val>
                                            <p:strVal val="1+#ppt_w/2"/>
                                          </p:val>
                                        </p:tav>
                                        <p:tav tm="100000">
                                          <p:val>
                                            <p:strVal val="#ppt_x"/>
                                          </p:val>
                                        </p:tav>
                                      </p:tavLst>
                                    </p:anim>
                                    <p:anim calcmode="lin" valueType="num">
                                      <p:cBhvr additive="base">
                                        <p:cTn id="50" dur="500" fill="hold"/>
                                        <p:tgtEl>
                                          <p:spTgt spid="4506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45079"/>
                                        </p:tgtEl>
                                        <p:attrNameLst>
                                          <p:attrName>style.visibility</p:attrName>
                                        </p:attrNameLst>
                                      </p:cBhvr>
                                      <p:to>
                                        <p:strVal val="visible"/>
                                      </p:to>
                                    </p:set>
                                    <p:anim calcmode="lin" valueType="num">
                                      <p:cBhvr additive="base">
                                        <p:cTn id="55" dur="500" fill="hold"/>
                                        <p:tgtEl>
                                          <p:spTgt spid="45079"/>
                                        </p:tgtEl>
                                        <p:attrNameLst>
                                          <p:attrName>ppt_x</p:attrName>
                                        </p:attrNameLst>
                                      </p:cBhvr>
                                      <p:tavLst>
                                        <p:tav tm="0">
                                          <p:val>
                                            <p:strVal val="1+#ppt_w/2"/>
                                          </p:val>
                                        </p:tav>
                                        <p:tav tm="100000">
                                          <p:val>
                                            <p:strVal val="#ppt_x"/>
                                          </p:val>
                                        </p:tav>
                                      </p:tavLst>
                                    </p:anim>
                                    <p:anim calcmode="lin" valueType="num">
                                      <p:cBhvr additive="base">
                                        <p:cTn id="56" dur="500" fill="hold"/>
                                        <p:tgtEl>
                                          <p:spTgt spid="4507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45080"/>
                                        </p:tgtEl>
                                        <p:attrNameLst>
                                          <p:attrName>style.visibility</p:attrName>
                                        </p:attrNameLst>
                                      </p:cBhvr>
                                      <p:to>
                                        <p:strVal val="visible"/>
                                      </p:to>
                                    </p:set>
                                    <p:anim calcmode="lin" valueType="num">
                                      <p:cBhvr additive="base">
                                        <p:cTn id="61" dur="500" fill="hold"/>
                                        <p:tgtEl>
                                          <p:spTgt spid="45080"/>
                                        </p:tgtEl>
                                        <p:attrNameLst>
                                          <p:attrName>ppt_x</p:attrName>
                                        </p:attrNameLst>
                                      </p:cBhvr>
                                      <p:tavLst>
                                        <p:tav tm="0">
                                          <p:val>
                                            <p:strVal val="1+#ppt_w/2"/>
                                          </p:val>
                                        </p:tav>
                                        <p:tav tm="100000">
                                          <p:val>
                                            <p:strVal val="#ppt_x"/>
                                          </p:val>
                                        </p:tav>
                                      </p:tavLst>
                                    </p:anim>
                                    <p:anim calcmode="lin" valueType="num">
                                      <p:cBhvr additive="base">
                                        <p:cTn id="62" dur="500" fill="hold"/>
                                        <p:tgtEl>
                                          <p:spTgt spid="4508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45081"/>
                                        </p:tgtEl>
                                        <p:attrNameLst>
                                          <p:attrName>style.visibility</p:attrName>
                                        </p:attrNameLst>
                                      </p:cBhvr>
                                      <p:to>
                                        <p:strVal val="visible"/>
                                      </p:to>
                                    </p:set>
                                    <p:anim calcmode="lin" valueType="num">
                                      <p:cBhvr additive="base">
                                        <p:cTn id="67" dur="500" fill="hold"/>
                                        <p:tgtEl>
                                          <p:spTgt spid="45081"/>
                                        </p:tgtEl>
                                        <p:attrNameLst>
                                          <p:attrName>ppt_x</p:attrName>
                                        </p:attrNameLst>
                                      </p:cBhvr>
                                      <p:tavLst>
                                        <p:tav tm="0">
                                          <p:val>
                                            <p:strVal val="1+#ppt_w/2"/>
                                          </p:val>
                                        </p:tav>
                                        <p:tav tm="100000">
                                          <p:val>
                                            <p:strVal val="#ppt_x"/>
                                          </p:val>
                                        </p:tav>
                                      </p:tavLst>
                                    </p:anim>
                                    <p:anim calcmode="lin" valueType="num">
                                      <p:cBhvr additive="base">
                                        <p:cTn id="68" dur="500" fill="hold"/>
                                        <p:tgtEl>
                                          <p:spTgt spid="45081"/>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nodeType="clickEffect">
                                  <p:stCondLst>
                                    <p:cond delay="0"/>
                                  </p:stCondLst>
                                  <p:childTnLst>
                                    <p:set>
                                      <p:cBhvr>
                                        <p:cTn id="72" dur="1" fill="hold">
                                          <p:stCondLst>
                                            <p:cond delay="0"/>
                                          </p:stCondLst>
                                        </p:cTn>
                                        <p:tgtEl>
                                          <p:spTgt spid="45082"/>
                                        </p:tgtEl>
                                        <p:attrNameLst>
                                          <p:attrName>style.visibility</p:attrName>
                                        </p:attrNameLst>
                                      </p:cBhvr>
                                      <p:to>
                                        <p:strVal val="visible"/>
                                      </p:to>
                                    </p:set>
                                    <p:anim calcmode="lin" valueType="num">
                                      <p:cBhvr additive="base">
                                        <p:cTn id="73" dur="500" fill="hold"/>
                                        <p:tgtEl>
                                          <p:spTgt spid="45082"/>
                                        </p:tgtEl>
                                        <p:attrNameLst>
                                          <p:attrName>ppt_x</p:attrName>
                                        </p:attrNameLst>
                                      </p:cBhvr>
                                      <p:tavLst>
                                        <p:tav tm="0">
                                          <p:val>
                                            <p:strVal val="1+#ppt_w/2"/>
                                          </p:val>
                                        </p:tav>
                                        <p:tav tm="100000">
                                          <p:val>
                                            <p:strVal val="#ppt_x"/>
                                          </p:val>
                                        </p:tav>
                                      </p:tavLst>
                                    </p:anim>
                                    <p:anim calcmode="lin" valueType="num">
                                      <p:cBhvr additive="base">
                                        <p:cTn id="74" dur="500" fill="hold"/>
                                        <p:tgtEl>
                                          <p:spTgt spid="450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标题 107521"/>
          <p:cNvSpPr>
            <a:spLocks noGrp="1"/>
          </p:cNvSpPr>
          <p:nvPr>
            <p:ph type="title"/>
          </p:nvPr>
        </p:nvSpPr>
        <p:spPr>
          <a:xfrm>
            <a:off x="0" y="407988"/>
            <a:ext cx="14573250" cy="1133475"/>
          </a:xfrm>
        </p:spPr>
        <p:txBody>
          <a:bodyPr vert="horz" wrap="square" lIns="101592" tIns="50797" rIns="101592" bIns="50797" anchor="b">
            <a:spAutoFit/>
          </a:bodyPr>
          <a:p>
            <a:pPr eaLnBrk="1" hangingPunct="1"/>
            <a:endParaRPr lang="zh-CN" altLang="en-US" sz="6700" b="1" dirty="0">
              <a:solidFill>
                <a:schemeClr val="accent2"/>
              </a:solidFill>
              <a:effectLst/>
              <a:latin typeface="Times New Roman" panose="02020603050405020304" pitchFamily="18" charset="0"/>
              <a:ea typeface="楷体_GB2312" pitchFamily="49" charset="-122"/>
            </a:endParaRPr>
          </a:p>
        </p:txBody>
      </p:sp>
      <p:sp>
        <p:nvSpPr>
          <p:cNvPr id="107523" name="文本占位符 107522"/>
          <p:cNvSpPr>
            <a:spLocks noGrp="1"/>
          </p:cNvSpPr>
          <p:nvPr>
            <p:ph idx="1"/>
          </p:nvPr>
        </p:nvSpPr>
        <p:spPr bwMode="auto">
          <a:xfrm>
            <a:off x="723900" y="1541463"/>
            <a:ext cx="16421100" cy="11793538"/>
          </a:xfrm>
          <a:solidFill>
            <a:schemeClr val="accent6">
              <a:lumMod val="10000"/>
              <a:lumOff val="90000"/>
            </a:schemeClr>
          </a:solidFill>
        </p:spPr>
        <p:txBody>
          <a:bodyPr vert="horz" wrap="square" lIns="101592" tIns="50797" rIns="101592" bIns="50797" numCol="1" anchor="t" anchorCtr="0" compatLnSpc="1"/>
          <a:lstStyle/>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（三）例外情形</a:t>
            </a:r>
            <a:endParaRPr kumimoji="0" lang="zh-CN" altLang="en-US"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即：经营者证明所达成的协议不会严重限制相关市场的竞争，并且能够使消费者分享由此产生的利益，不构成垄断协议。</a:t>
            </a:r>
            <a:endParaRPr kumimoji="0" lang="zh-CN" altLang="en-US"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1</a:t>
            </a:r>
            <a:r>
              <a:rPr kumimoji="0" lang="zh-CN" altLang="en-US"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、为改进技术、研究开发新产品的； </a:t>
            </a:r>
            <a:endParaRPr kumimoji="0" lang="zh-CN" altLang="en-US"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2</a:t>
            </a:r>
            <a:r>
              <a:rPr kumimoji="0" lang="zh-CN" altLang="en-US"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、为提高产品质量、降低成本、增进效率，统一产品规格、标准或者实行专业化分工的； </a:t>
            </a:r>
            <a:endParaRPr kumimoji="0" lang="zh-CN" altLang="en-US"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3</a:t>
            </a:r>
            <a:r>
              <a:rPr kumimoji="0" lang="zh-CN" altLang="en-US"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、为提高中小经营者经营效率，增强中小经营者竞争力的； </a:t>
            </a:r>
            <a:endParaRPr kumimoji="0" lang="zh-CN" altLang="en-US"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4</a:t>
            </a:r>
            <a:r>
              <a:rPr kumimoji="0" lang="zh-CN" altLang="en-US"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、为实现节约能源、保护环境、救灾救助等社会公共利益的； </a:t>
            </a:r>
            <a:endParaRPr kumimoji="0" lang="zh-CN" altLang="en-US"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5</a:t>
            </a:r>
            <a:r>
              <a:rPr kumimoji="0" lang="zh-CN" altLang="en-US"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、因经济不景气，为缓解销售量严重下降或者生产明显过剩的； </a:t>
            </a:r>
            <a:endParaRPr kumimoji="0" lang="zh-CN" altLang="en-US"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6</a:t>
            </a:r>
            <a:r>
              <a:rPr kumimoji="0" lang="zh-CN" altLang="en-US"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、为保障对外贸易和对外经济合作中的正当利益的； </a:t>
            </a:r>
            <a:endParaRPr kumimoji="0" lang="zh-CN" altLang="en-US"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7</a:t>
            </a:r>
            <a:r>
              <a:rPr kumimoji="0" lang="zh-CN" altLang="en-US"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、法律和国务院规定的其他情形。</a:t>
            </a:r>
            <a:endParaRPr kumimoji="0" lang="en-US" altLang="zh-CN"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4400" b="1" i="0" u="none" strike="noStrike" kern="1200" cap="none" spc="0" normalizeH="0" baseline="0" noProof="0" dirty="0">
                <a:ln>
                  <a:noFill/>
                </a:ln>
                <a:solidFill>
                  <a:schemeClr val="bg2"/>
                </a:solidFill>
                <a:effectLst/>
                <a:uLnTx/>
                <a:uFillTx/>
                <a:latin typeface="楷体_GB2312" pitchFamily="49" charset="-122"/>
                <a:ea typeface="楷体_GB2312" pitchFamily="49" charset="-122"/>
                <a:cs typeface="+mn-cs"/>
              </a:rPr>
              <a:t> </a:t>
            </a:r>
            <a:r>
              <a:rPr kumimoji="0" lang="en-US" altLang="zh-CN"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                                  </a:t>
            </a:r>
            <a:endParaRPr kumimoji="0" lang="zh-CN" altLang="en-US" sz="44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4400" b="1" i="0" u="none" strike="noStrike" kern="1200" cap="none" spc="0" normalizeH="0" baseline="0" noProof="0" dirty="0" smtClean="0">
              <a:ln>
                <a:noFill/>
              </a:ln>
              <a:solidFill>
                <a:srgbClr val="4C27A9"/>
              </a:solidFill>
              <a:effectLst/>
              <a:uLnTx/>
              <a:uFillTx/>
              <a:latin typeface="楷体_GB2312" pitchFamily="49" charset="-122"/>
              <a:ea typeface="楷体_GB2312" pitchFamily="49" charset="-122"/>
              <a:cs typeface="+mn-cs"/>
            </a:endParaRPr>
          </a:p>
        </p:txBody>
      </p:sp>
      <p:sp>
        <p:nvSpPr>
          <p:cNvPr id="7172" name="直接连接符 107523"/>
          <p:cNvSpPr/>
          <p:nvPr/>
        </p:nvSpPr>
        <p:spPr>
          <a:xfrm>
            <a:off x="9220200" y="3276600"/>
            <a:ext cx="0" cy="2209800"/>
          </a:xfrm>
          <a:prstGeom prst="line">
            <a:avLst/>
          </a:prstGeom>
          <a:ln w="9525">
            <a:noFill/>
          </a:ln>
        </p:spPr>
      </p:sp>
      <p:sp>
        <p:nvSpPr>
          <p:cNvPr id="7173" name="直接连接符 107524"/>
          <p:cNvSpPr/>
          <p:nvPr/>
        </p:nvSpPr>
        <p:spPr>
          <a:xfrm>
            <a:off x="9982200" y="3581400"/>
            <a:ext cx="0" cy="2209800"/>
          </a:xfrm>
          <a:prstGeom prst="line">
            <a:avLst/>
          </a:prstGeom>
          <a:ln w="9525">
            <a:noFill/>
          </a:ln>
        </p:spPr>
      </p:sp>
      <p:sp>
        <p:nvSpPr>
          <p:cNvPr id="7174" name="直接连接符 107526"/>
          <p:cNvSpPr/>
          <p:nvPr/>
        </p:nvSpPr>
        <p:spPr>
          <a:xfrm>
            <a:off x="9982200" y="5029200"/>
            <a:ext cx="762000" cy="0"/>
          </a:xfrm>
          <a:prstGeom prst="line">
            <a:avLst/>
          </a:prstGeom>
          <a:ln w="9525">
            <a:noFill/>
          </a:ln>
        </p:spPr>
      </p:sp>
      <p:sp>
        <p:nvSpPr>
          <p:cNvPr id="7175" name="直接连接符 107527"/>
          <p:cNvSpPr/>
          <p:nvPr/>
        </p:nvSpPr>
        <p:spPr>
          <a:xfrm>
            <a:off x="9982200" y="4191000"/>
            <a:ext cx="762000" cy="0"/>
          </a:xfrm>
          <a:prstGeom prst="line">
            <a:avLst/>
          </a:prstGeom>
          <a:ln w="9525">
            <a:noFill/>
          </a:ln>
        </p:spPr>
      </p:sp>
      <p:sp>
        <p:nvSpPr>
          <p:cNvPr id="107530" name="动作按钮: 后退或前一项 107529">
            <a:hlinkClick r:id="rId1" action="ppaction://hlinksldjump">
              <a:snd r:embed="rId2" name="CAMERA.WAV"/>
            </a:hlinkClick>
          </p:cNvPr>
          <p:cNvSpPr/>
          <p:nvPr/>
        </p:nvSpPr>
        <p:spPr>
          <a:xfrm>
            <a:off x="8458200" y="12077700"/>
            <a:ext cx="1524000" cy="838200"/>
          </a:xfrm>
          <a:prstGeom prst="actionButtonBackPrevious">
            <a:avLst/>
          </a:prstGeom>
          <a:solidFill>
            <a:schemeClr val="accent1"/>
          </a:solidFill>
          <a:ln w="9525" cap="flat" cmpd="sng">
            <a:solidFill>
              <a:schemeClr val="hlink"/>
            </a:solidFill>
            <a:prstDash val="solid"/>
            <a:miter/>
            <a:headEnd type="none" w="med" len="med"/>
            <a:tailEnd type="none" w="med" len="med"/>
          </a:ln>
        </p:spPr>
        <p:txBody>
          <a:bodyPr/>
          <a:lstStyle>
            <a:lvl1pPr marL="381000" indent="-381000" algn="l" defTabSz="1016000" rtl="0" eaLnBrk="0" fontAlgn="base" hangingPunct="0">
              <a:spcBef>
                <a:spcPct val="20000"/>
              </a:spcBef>
              <a:spcAft>
                <a:spcPct val="0"/>
              </a:spcAft>
              <a:buFont typeface="Arial" panose="020B0604020202020204" pitchFamily="34" charset="0"/>
              <a:buChar char="•"/>
              <a:defRPr sz="3600" b="0" kern="1200">
                <a:solidFill>
                  <a:schemeClr val="tx1"/>
                </a:solidFill>
                <a:effectLst/>
                <a:latin typeface="+mn-lt"/>
                <a:ea typeface="+mn-ea"/>
                <a:cs typeface="+mn-cs"/>
              </a:defRPr>
            </a:lvl1pPr>
            <a:lvl2pPr marL="825500" lvl="1" indent="-317500" algn="l" defTabSz="1016000" rtl="0" eaLnBrk="0" fontAlgn="base" hangingPunct="0">
              <a:spcBef>
                <a:spcPct val="20000"/>
              </a:spcBef>
              <a:spcAft>
                <a:spcPct val="0"/>
              </a:spcAft>
              <a:buFont typeface="Arial" panose="020B0604020202020204" pitchFamily="34" charset="0"/>
              <a:buChar char="–"/>
              <a:defRPr sz="3100" kern="1200">
                <a:solidFill>
                  <a:schemeClr val="tx1"/>
                </a:solidFill>
                <a:effectLst/>
                <a:latin typeface="+mn-lt"/>
                <a:ea typeface="+mn-ea"/>
                <a:cs typeface="+mn-cs"/>
              </a:defRPr>
            </a:lvl2pPr>
            <a:lvl3pPr marL="1270000" lvl="2" indent="-254000" algn="l" defTabSz="1016000" rtl="0" eaLnBrk="0" fontAlgn="base" hangingPunct="0">
              <a:spcBef>
                <a:spcPct val="20000"/>
              </a:spcBef>
              <a:spcAft>
                <a:spcPct val="0"/>
              </a:spcAft>
              <a:buFont typeface="Arial" panose="020B0604020202020204" pitchFamily="34" charset="0"/>
              <a:buChar char="•"/>
              <a:defRPr sz="2700" kern="1200">
                <a:solidFill>
                  <a:schemeClr val="tx1"/>
                </a:solidFill>
                <a:effectLst/>
                <a:latin typeface="+mn-lt"/>
                <a:ea typeface="+mn-ea"/>
                <a:cs typeface="+mn-cs"/>
              </a:defRPr>
            </a:lvl3pPr>
            <a:lvl4pPr marL="1778000" lvl="3"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4pPr>
            <a:lvl5pPr marL="2286000" lvl="4"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5pPr>
          </a:lstStyle>
          <a:p>
            <a:pPr marL="0" lvl="0" indent="0" defTabSz="914400" eaLnBrk="1" hangingPunct="1">
              <a:buNone/>
            </a:pPr>
            <a:endParaRPr lang="zh-CN" altLang="en-US" sz="8000" b="1" dirty="0">
              <a:solidFill>
                <a:schemeClr val="accent2"/>
              </a:solidFill>
              <a:latin typeface="Times New Roman" panose="02020603050405020304" pitchFamily="18" charset="0"/>
            </a:endParaRPr>
          </a:p>
        </p:txBody>
      </p:sp>
      <p:pic>
        <p:nvPicPr>
          <p:cNvPr id="7177" name="Picture 9"/>
          <p:cNvPicPr>
            <a:picLocks noChangeAspect="1"/>
          </p:cNvPicPr>
          <p:nvPr/>
        </p:nvPicPr>
        <p:blipFill>
          <a:blip r:embed="rId3"/>
          <a:stretch>
            <a:fillRect/>
          </a:stretch>
        </p:blipFill>
        <p:spPr>
          <a:xfrm>
            <a:off x="11525250" y="8683625"/>
            <a:ext cx="4762500" cy="38290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nodePh="1">
                                  <p:stCondLst>
                                    <p:cond delay="0"/>
                                  </p:stCondLst>
                                  <p:endCondLst>
                                    <p:cond evt="begin" delay="0">
                                      <p:tn val="5"/>
                                    </p:cond>
                                  </p:endCondLst>
                                  <p:childTnLst>
                                    <p:set>
                                      <p:cBhvr>
                                        <p:cTn id="6" dur="1" fill="hold">
                                          <p:stCondLst>
                                            <p:cond delay="0"/>
                                          </p:stCondLst>
                                        </p:cTn>
                                        <p:tgtEl>
                                          <p:spTgt spid="107522"/>
                                        </p:tgtEl>
                                        <p:attrNameLst>
                                          <p:attrName>style.visibility</p:attrName>
                                        </p:attrNameLst>
                                      </p:cBhvr>
                                      <p:to>
                                        <p:strVal val="visible"/>
                                      </p:to>
                                    </p:set>
                                    <p:anim calcmode="lin" valueType="num">
                                      <p:cBhvr additive="base">
                                        <p:cTn id="7" dur="500" fill="hold"/>
                                        <p:tgtEl>
                                          <p:spTgt spid="107522"/>
                                        </p:tgtEl>
                                        <p:attrNameLst>
                                          <p:attrName>ppt_x</p:attrName>
                                        </p:attrNameLst>
                                      </p:cBhvr>
                                      <p:tavLst>
                                        <p:tav tm="0">
                                          <p:val>
                                            <p:strVal val="#ppt_x"/>
                                          </p:val>
                                        </p:tav>
                                        <p:tav tm="100000">
                                          <p:val>
                                            <p:strVal val="#ppt_x"/>
                                          </p:val>
                                        </p:tav>
                                      </p:tavLst>
                                    </p:anim>
                                    <p:anim calcmode="lin" valueType="num">
                                      <p:cBhvr additive="base">
                                        <p:cTn id="8" dur="500" fill="hold"/>
                                        <p:tgtEl>
                                          <p:spTgt spid="10752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7523"/>
                                        </p:tgtEl>
                                        <p:attrNameLst>
                                          <p:attrName>style.visibility</p:attrName>
                                        </p:attrNameLst>
                                      </p:cBhvr>
                                      <p:to>
                                        <p:strVal val="visible"/>
                                      </p:to>
                                    </p:set>
                                    <p:anim calcmode="lin" valueType="num">
                                      <p:cBhvr additive="base">
                                        <p:cTn id="13" dur="500" fill="hold"/>
                                        <p:tgtEl>
                                          <p:spTgt spid="107523"/>
                                        </p:tgtEl>
                                        <p:attrNameLst>
                                          <p:attrName>ppt_x</p:attrName>
                                        </p:attrNameLst>
                                      </p:cBhvr>
                                      <p:tavLst>
                                        <p:tav tm="0">
                                          <p:val>
                                            <p:strVal val="0-#ppt_w/2"/>
                                          </p:val>
                                        </p:tav>
                                        <p:tav tm="100000">
                                          <p:val>
                                            <p:strVal val="#ppt_x"/>
                                          </p:val>
                                        </p:tav>
                                      </p:tavLst>
                                    </p:anim>
                                    <p:anim calcmode="lin" valueType="num">
                                      <p:cBhvr additive="base">
                                        <p:cTn id="14" dur="500" fill="hold"/>
                                        <p:tgtEl>
                                          <p:spTgt spid="10752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5" name="CHIMES.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7523">
                                            <p:txEl>
                                              <p:charRg st="0" end="8"/>
                                            </p:txEl>
                                          </p:spTgt>
                                        </p:tgtEl>
                                        <p:attrNameLst>
                                          <p:attrName>style.visibility</p:attrName>
                                        </p:attrNameLst>
                                      </p:cBhvr>
                                      <p:to>
                                        <p:strVal val="visible"/>
                                      </p:to>
                                    </p:set>
                                    <p:anim calcmode="lin" valueType="num">
                                      <p:cBhvr additive="base">
                                        <p:cTn id="19" dur="500" fill="hold"/>
                                        <p:tgtEl>
                                          <p:spTgt spid="107523">
                                            <p:txEl>
                                              <p:charRg st="0" end="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7523">
                                            <p:txEl>
                                              <p:charRg st="0"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5" name="CHIMES.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7523">
                                            <p:txEl>
                                              <p:charRg st="8" end="62"/>
                                            </p:txEl>
                                          </p:spTgt>
                                        </p:tgtEl>
                                        <p:attrNameLst>
                                          <p:attrName>style.visibility</p:attrName>
                                        </p:attrNameLst>
                                      </p:cBhvr>
                                      <p:to>
                                        <p:strVal val="visible"/>
                                      </p:to>
                                    </p:set>
                                    <p:anim calcmode="lin" valueType="num">
                                      <p:cBhvr additive="base">
                                        <p:cTn id="25" dur="500" fill="hold"/>
                                        <p:tgtEl>
                                          <p:spTgt spid="107523">
                                            <p:txEl>
                                              <p:charRg st="8" end="6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7523">
                                            <p:txEl>
                                              <p:charRg st="8" end="6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5" name="CHIMES.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7523">
                                            <p:txEl>
                                              <p:charRg st="62" end="81"/>
                                            </p:txEl>
                                          </p:spTgt>
                                        </p:tgtEl>
                                        <p:attrNameLst>
                                          <p:attrName>style.visibility</p:attrName>
                                        </p:attrNameLst>
                                      </p:cBhvr>
                                      <p:to>
                                        <p:strVal val="visible"/>
                                      </p:to>
                                    </p:set>
                                    <p:anim calcmode="lin" valueType="num">
                                      <p:cBhvr additive="base">
                                        <p:cTn id="31" dur="500" fill="hold"/>
                                        <p:tgtEl>
                                          <p:spTgt spid="107523">
                                            <p:txEl>
                                              <p:charRg st="62" end="8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7523">
                                            <p:txEl>
                                              <p:charRg st="62" end="8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5"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7523">
                                            <p:txEl>
                                              <p:charRg st="81" end="123"/>
                                            </p:txEl>
                                          </p:spTgt>
                                        </p:tgtEl>
                                        <p:attrNameLst>
                                          <p:attrName>style.visibility</p:attrName>
                                        </p:attrNameLst>
                                      </p:cBhvr>
                                      <p:to>
                                        <p:strVal val="visible"/>
                                      </p:to>
                                    </p:set>
                                    <p:anim calcmode="lin" valueType="num">
                                      <p:cBhvr additive="base">
                                        <p:cTn id="37" dur="500" fill="hold"/>
                                        <p:tgtEl>
                                          <p:spTgt spid="107523">
                                            <p:txEl>
                                              <p:charRg st="81" end="12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7523">
                                            <p:txEl>
                                              <p:charRg st="81" end="12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5" name="CHIMES.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7523">
                                            <p:txEl>
                                              <p:charRg st="123" end="152"/>
                                            </p:txEl>
                                          </p:spTgt>
                                        </p:tgtEl>
                                        <p:attrNameLst>
                                          <p:attrName>style.visibility</p:attrName>
                                        </p:attrNameLst>
                                      </p:cBhvr>
                                      <p:to>
                                        <p:strVal val="visible"/>
                                      </p:to>
                                    </p:set>
                                    <p:anim calcmode="lin" valueType="num">
                                      <p:cBhvr additive="base">
                                        <p:cTn id="43" dur="500" fill="hold"/>
                                        <p:tgtEl>
                                          <p:spTgt spid="107523">
                                            <p:txEl>
                                              <p:charRg st="123" end="15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7523">
                                            <p:txEl>
                                              <p:charRg st="123" end="15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5" name="CHIMES.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7523">
                                            <p:txEl>
                                              <p:charRg st="152" end="182"/>
                                            </p:txEl>
                                          </p:spTgt>
                                        </p:tgtEl>
                                        <p:attrNameLst>
                                          <p:attrName>style.visibility</p:attrName>
                                        </p:attrNameLst>
                                      </p:cBhvr>
                                      <p:to>
                                        <p:strVal val="visible"/>
                                      </p:to>
                                    </p:set>
                                    <p:anim calcmode="lin" valueType="num">
                                      <p:cBhvr additive="base">
                                        <p:cTn id="49" dur="500" fill="hold"/>
                                        <p:tgtEl>
                                          <p:spTgt spid="107523">
                                            <p:txEl>
                                              <p:charRg st="152" end="18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7523">
                                            <p:txEl>
                                              <p:charRg st="152" end="18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5" name="CHIMES.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7523">
                                            <p:txEl>
                                              <p:charRg st="182" end="213"/>
                                            </p:txEl>
                                          </p:spTgt>
                                        </p:tgtEl>
                                        <p:attrNameLst>
                                          <p:attrName>style.visibility</p:attrName>
                                        </p:attrNameLst>
                                      </p:cBhvr>
                                      <p:to>
                                        <p:strVal val="visible"/>
                                      </p:to>
                                    </p:set>
                                    <p:anim calcmode="lin" valueType="num">
                                      <p:cBhvr additive="base">
                                        <p:cTn id="55" dur="500" fill="hold"/>
                                        <p:tgtEl>
                                          <p:spTgt spid="107523">
                                            <p:txEl>
                                              <p:charRg st="182" end="213"/>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7523">
                                            <p:txEl>
                                              <p:charRg st="182" end="21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5" name="CHIMES.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7523">
                                            <p:txEl>
                                              <p:charRg st="213" end="239"/>
                                            </p:txEl>
                                          </p:spTgt>
                                        </p:tgtEl>
                                        <p:attrNameLst>
                                          <p:attrName>style.visibility</p:attrName>
                                        </p:attrNameLst>
                                      </p:cBhvr>
                                      <p:to>
                                        <p:strVal val="visible"/>
                                      </p:to>
                                    </p:set>
                                    <p:anim calcmode="lin" valueType="num">
                                      <p:cBhvr additive="base">
                                        <p:cTn id="61" dur="500" fill="hold"/>
                                        <p:tgtEl>
                                          <p:spTgt spid="107523">
                                            <p:txEl>
                                              <p:charRg st="213" end="23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07523">
                                            <p:txEl>
                                              <p:charRg st="213" end="23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5" name="CHIMES.WAV"/>
                                        </p:tgtEl>
                                      </p:cMediaNode>
                                    </p:audio>
                                  </p:sub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07523">
                                            <p:txEl>
                                              <p:charRg st="239" end="256"/>
                                            </p:txEl>
                                          </p:spTgt>
                                        </p:tgtEl>
                                        <p:attrNameLst>
                                          <p:attrName>style.visibility</p:attrName>
                                        </p:attrNameLst>
                                      </p:cBhvr>
                                      <p:to>
                                        <p:strVal val="visible"/>
                                      </p:to>
                                    </p:set>
                                    <p:anim calcmode="lin" valueType="num">
                                      <p:cBhvr additive="base">
                                        <p:cTn id="67" dur="500" fill="hold"/>
                                        <p:tgtEl>
                                          <p:spTgt spid="107523">
                                            <p:txEl>
                                              <p:charRg st="239" end="256"/>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07523">
                                            <p:txEl>
                                              <p:charRg st="239" end="25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5" name="CHIMES.WAV"/>
                                        </p:tgtEl>
                                      </p:cMediaNode>
                                    </p:audio>
                                  </p:sub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07523">
                                            <p:txEl>
                                              <p:charRg st="256" end="292"/>
                                            </p:txEl>
                                          </p:spTgt>
                                        </p:tgtEl>
                                        <p:attrNameLst>
                                          <p:attrName>style.visibility</p:attrName>
                                        </p:attrNameLst>
                                      </p:cBhvr>
                                      <p:to>
                                        <p:strVal val="visible"/>
                                      </p:to>
                                    </p:set>
                                    <p:anim calcmode="lin" valueType="num">
                                      <p:cBhvr additive="base">
                                        <p:cTn id="73" dur="500" fill="hold"/>
                                        <p:tgtEl>
                                          <p:spTgt spid="107523">
                                            <p:txEl>
                                              <p:charRg st="256" end="292"/>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07523">
                                            <p:txEl>
                                              <p:charRg st="256" end="29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5" name="CHIMES.WAV"/>
                                        </p:tgtEl>
                                      </p:cMediaNode>
                                    </p:audio>
                                  </p:sub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07530"/>
                                        </p:tgtEl>
                                        <p:attrNameLst>
                                          <p:attrName>style.visibility</p:attrName>
                                        </p:attrNameLst>
                                      </p:cBhvr>
                                      <p:to>
                                        <p:strVal val="visible"/>
                                      </p:to>
                                    </p:set>
                                    <p:anim calcmode="lin" valueType="num">
                                      <p:cBhvr additive="base">
                                        <p:cTn id="79" dur="500" fill="hold"/>
                                        <p:tgtEl>
                                          <p:spTgt spid="107530"/>
                                        </p:tgtEl>
                                        <p:attrNameLst>
                                          <p:attrName>ppt_x</p:attrName>
                                        </p:attrNameLst>
                                      </p:cBhvr>
                                      <p:tavLst>
                                        <p:tav tm="0">
                                          <p:val>
                                            <p:strVal val="#ppt_x"/>
                                          </p:val>
                                        </p:tav>
                                        <p:tav tm="100000">
                                          <p:val>
                                            <p:strVal val="#ppt_x"/>
                                          </p:val>
                                        </p:tav>
                                      </p:tavLst>
                                    </p:anim>
                                    <p:anim calcmode="lin" valueType="num">
                                      <p:cBhvr additive="base">
                                        <p:cTn id="80" dur="500" fill="hold"/>
                                        <p:tgtEl>
                                          <p:spTgt spid="1075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p:bldP spid="107523" grpId="0" animBg="1"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7522" name="标题 107521"/>
          <p:cNvSpPr>
            <a:spLocks noGrp="1"/>
          </p:cNvSpPr>
          <p:nvPr>
            <p:ph type="title"/>
          </p:nvPr>
        </p:nvSpPr>
        <p:spPr>
          <a:xfrm>
            <a:off x="0" y="407988"/>
            <a:ext cx="14573250" cy="1133475"/>
          </a:xfrm>
        </p:spPr>
        <p:txBody>
          <a:bodyPr vert="horz" wrap="square" lIns="101592" tIns="50797" rIns="101592" bIns="50797" anchor="b">
            <a:spAutoFit/>
          </a:bodyPr>
          <a:p>
            <a:pPr eaLnBrk="1" hangingPunct="1"/>
            <a:endParaRPr lang="zh-CN" altLang="en-US" sz="6700" b="1" dirty="0">
              <a:solidFill>
                <a:schemeClr val="accent2"/>
              </a:solidFill>
              <a:effectLst/>
              <a:latin typeface="Times New Roman" panose="02020603050405020304" pitchFamily="18" charset="0"/>
              <a:ea typeface="楷体_GB2312" pitchFamily="49" charset="-122"/>
            </a:endParaRPr>
          </a:p>
        </p:txBody>
      </p:sp>
      <p:sp>
        <p:nvSpPr>
          <p:cNvPr id="107523" name="文本占位符 107522"/>
          <p:cNvSpPr>
            <a:spLocks noGrp="1"/>
          </p:cNvSpPr>
          <p:nvPr>
            <p:ph idx="1"/>
          </p:nvPr>
        </p:nvSpPr>
        <p:spPr bwMode="auto">
          <a:xfrm>
            <a:off x="723900" y="1541463"/>
            <a:ext cx="16421100" cy="11793538"/>
          </a:xfrm>
          <a:solidFill>
            <a:schemeClr val="accent6">
              <a:lumMod val="10000"/>
              <a:lumOff val="90000"/>
            </a:schemeClr>
          </a:solidFill>
        </p:spPr>
        <p:txBody>
          <a:bodyPr vert="horz" wrap="square" lIns="101592" tIns="50797" rIns="101592" bIns="50797" numCol="1" anchor="t" anchorCtr="0" compatLnSpc="1"/>
          <a:lstStyle/>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zh-CN" altLang="en-US" sz="48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rPr>
              <a:t>三、对滥用市场支配地位的法律规制</a:t>
            </a:r>
            <a:endParaRPr kumimoji="0" lang="en-US" altLang="zh-CN" sz="48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smtClean="0">
                <a:ln>
                  <a:noFill/>
                </a:ln>
                <a:solidFill>
                  <a:schemeClr val="bg1"/>
                </a:solidFill>
                <a:effectLst/>
                <a:uLnTx/>
                <a:uFillTx/>
                <a:latin typeface="Adobe 楷体 Std R" panose="02020400000000000000" pitchFamily="18" charset="-122"/>
                <a:ea typeface="Adobe 楷体 Std R" panose="02020400000000000000" pitchFamily="18" charset="-122"/>
                <a:cs typeface="+mn-cs"/>
              </a:rPr>
              <a:t>禁止具有市场支配地位的经营者从事下列滥用市场支配地位的行为：</a:t>
            </a:r>
            <a:endParaRPr kumimoji="0" lang="zh-CN" altLang="en-US" sz="4400" b="1" i="0" u="none" strike="noStrike" kern="1200" cap="none" spc="0" normalizeH="0" baseline="0" noProof="0" dirty="0" smtClean="0">
              <a:ln>
                <a:noFill/>
              </a:ln>
              <a:solidFill>
                <a:schemeClr val="bg1"/>
              </a:solidFill>
              <a:effectLst/>
              <a:uLnTx/>
              <a:uFillTx/>
              <a:latin typeface="Adobe 楷体 Std R" panose="02020400000000000000" pitchFamily="18" charset="-122"/>
              <a:ea typeface="Adobe 楷体 Std R" panose="02020400000000000000" pitchFamily="18"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44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rPr>
              <a:t>1</a:t>
            </a:r>
            <a:r>
              <a:rPr kumimoji="0" lang="zh-CN" altLang="en-US" sz="44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rPr>
              <a:t>、以不公平的高价销售商品或者以不公平的低价购买商品； </a:t>
            </a:r>
            <a:endParaRPr kumimoji="0" lang="zh-CN" altLang="en-US" sz="44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44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rPr>
              <a:t>2</a:t>
            </a:r>
            <a:r>
              <a:rPr kumimoji="0" lang="zh-CN" altLang="en-US" sz="44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rPr>
              <a:t>、没有正当理由，以低于成本的价格销售商品； </a:t>
            </a:r>
            <a:endParaRPr kumimoji="0" lang="zh-CN" altLang="en-US" sz="44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44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rPr>
              <a:t>3</a:t>
            </a:r>
            <a:r>
              <a:rPr kumimoji="0" lang="zh-CN" altLang="en-US" sz="44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rPr>
              <a:t>、没有正当理由，拒绝与交易相对人进行交易； </a:t>
            </a:r>
            <a:endParaRPr kumimoji="0" lang="zh-CN" altLang="en-US" sz="44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44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rPr>
              <a:t>4</a:t>
            </a:r>
            <a:r>
              <a:rPr kumimoji="0" lang="zh-CN" altLang="en-US" sz="44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rPr>
              <a:t>、没有正当理由，限定交易相对人只能与其进行交易或者只能与其指定的经营者进行交易； </a:t>
            </a:r>
            <a:endParaRPr kumimoji="0" lang="zh-CN" altLang="en-US" sz="44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44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rPr>
              <a:t>5</a:t>
            </a:r>
            <a:r>
              <a:rPr kumimoji="0" lang="zh-CN" altLang="en-US" sz="44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rPr>
              <a:t>、没有正当理由搭售商品，或者在交易时附加其他不合理的交易条件； </a:t>
            </a:r>
            <a:r>
              <a:rPr kumimoji="0" lang="en-US" altLang="zh-CN" sz="4400" b="1" i="0" u="none" strike="noStrike" kern="1200" cap="none" spc="0" normalizeH="0" baseline="0" noProof="0" dirty="0" smtClean="0">
                <a:ln>
                  <a:noFill/>
                </a:ln>
                <a:solidFill>
                  <a:srgbClr val="FF0000"/>
                </a:solidFill>
                <a:effectLst/>
                <a:uLnTx/>
                <a:uFillTx/>
                <a:latin typeface="楷体_GB2312" pitchFamily="49" charset="-122"/>
                <a:ea typeface="楷体_GB2312" pitchFamily="49" charset="-122"/>
                <a:cs typeface="+mn-cs"/>
              </a:rPr>
              <a:t>(</a:t>
            </a:r>
            <a:r>
              <a:rPr kumimoji="0" lang="en-US" altLang="zh-CN" sz="4400" b="1" i="0" u="none" strike="noStrike" kern="1200" cap="none" spc="0" normalizeH="0" baseline="0" noProof="0" dirty="0" smtClean="0">
                <a:ln>
                  <a:noFill/>
                </a:ln>
                <a:solidFill>
                  <a:srgbClr val="FF0000"/>
                </a:solidFill>
                <a:effectLst/>
                <a:uLnTx/>
                <a:uFillTx/>
                <a:latin typeface="+mn-ea"/>
                <a:ea typeface="+mn-ea"/>
                <a:cs typeface="+mn-cs"/>
              </a:rPr>
              <a:t>2015</a:t>
            </a:r>
            <a:r>
              <a:rPr kumimoji="0" lang="zh-CN" altLang="en-US" sz="4400" b="1" i="0" u="none" strike="noStrike" kern="1200" cap="none" spc="0" normalizeH="0" baseline="0" noProof="0" dirty="0">
                <a:ln>
                  <a:noFill/>
                </a:ln>
                <a:solidFill>
                  <a:srgbClr val="FF0000"/>
                </a:solidFill>
                <a:effectLst/>
                <a:uLnTx/>
                <a:uFillTx/>
                <a:latin typeface="+mn-ea"/>
                <a:ea typeface="+mn-ea"/>
                <a:cs typeface="+mn-cs"/>
              </a:rPr>
              <a:t>年</a:t>
            </a:r>
            <a:r>
              <a:rPr kumimoji="0" lang="zh-CN" altLang="en-US" sz="4400" b="1" i="0" u="none" strike="noStrike" kern="1200" cap="none" spc="0" normalizeH="0" baseline="0" noProof="0" dirty="0" smtClean="0">
                <a:ln>
                  <a:noFill/>
                </a:ln>
                <a:solidFill>
                  <a:srgbClr val="FF0000"/>
                </a:solidFill>
                <a:effectLst/>
                <a:uLnTx/>
                <a:uFillTx/>
                <a:latin typeface="+mn-ea"/>
                <a:ea typeface="+mn-ea"/>
                <a:cs typeface="+mn-cs"/>
              </a:rPr>
              <a:t>的美国高通公司</a:t>
            </a:r>
            <a:r>
              <a:rPr kumimoji="0" lang="zh-CN" altLang="en-US" sz="4400" b="1" i="0" u="none" strike="noStrike" kern="1200" cap="none" spc="0" normalizeH="0" baseline="0" noProof="0" dirty="0">
                <a:ln>
                  <a:noFill/>
                </a:ln>
                <a:solidFill>
                  <a:srgbClr val="FF0000"/>
                </a:solidFill>
                <a:effectLst/>
                <a:uLnTx/>
                <a:uFillTx/>
                <a:latin typeface="+mn-ea"/>
                <a:ea typeface="+mn-ea"/>
                <a:cs typeface="+mn-cs"/>
              </a:rPr>
              <a:t>滥用市场支配地位案，高通公司因不公平高价、搭售和附加不合理交易条件等行为，被</a:t>
            </a:r>
            <a:r>
              <a:rPr kumimoji="0" lang="zh-CN" altLang="en-US" sz="4400" b="1" i="0" u="none" strike="noStrike" kern="1200" cap="none" spc="0" normalizeH="0" baseline="0" noProof="0" dirty="0" smtClean="0">
                <a:ln>
                  <a:noFill/>
                </a:ln>
                <a:solidFill>
                  <a:srgbClr val="FF0000"/>
                </a:solidFill>
                <a:effectLst/>
                <a:uLnTx/>
                <a:uFillTx/>
                <a:latin typeface="+mn-ea"/>
                <a:ea typeface="+mn-ea"/>
                <a:cs typeface="+mn-cs"/>
              </a:rPr>
              <a:t>处罚</a:t>
            </a:r>
            <a:r>
              <a:rPr kumimoji="0" lang="en-US" altLang="zh-CN" sz="4400" b="1" i="0" u="none" strike="noStrike" kern="1200" cap="none" spc="0" normalizeH="0" baseline="0" noProof="0" dirty="0" smtClean="0">
                <a:ln>
                  <a:noFill/>
                </a:ln>
                <a:solidFill>
                  <a:srgbClr val="FF0000"/>
                </a:solidFill>
                <a:effectLst/>
                <a:uLnTx/>
                <a:uFillTx/>
                <a:latin typeface="+mn-ea"/>
                <a:ea typeface="+mn-ea"/>
                <a:cs typeface="+mn-cs"/>
              </a:rPr>
              <a:t>60.88</a:t>
            </a:r>
            <a:r>
              <a:rPr kumimoji="0" lang="zh-CN" altLang="en-US" sz="4400" b="1" i="0" u="none" strike="noStrike" kern="1200" cap="none" spc="0" normalizeH="0" baseline="0" noProof="0" dirty="0">
                <a:ln>
                  <a:noFill/>
                </a:ln>
                <a:solidFill>
                  <a:srgbClr val="FF0000"/>
                </a:solidFill>
                <a:effectLst/>
                <a:uLnTx/>
                <a:uFillTx/>
                <a:latin typeface="+mn-ea"/>
                <a:ea typeface="+mn-ea"/>
                <a:cs typeface="+mn-cs"/>
              </a:rPr>
              <a:t>亿</a:t>
            </a:r>
            <a:r>
              <a:rPr kumimoji="0" lang="zh-CN" altLang="en-US" sz="4400" b="1" i="0" u="none" strike="noStrike" kern="1200" cap="none" spc="0" normalizeH="0" baseline="0" noProof="0" dirty="0" smtClean="0">
                <a:ln>
                  <a:noFill/>
                </a:ln>
                <a:solidFill>
                  <a:srgbClr val="FF0000"/>
                </a:solidFill>
                <a:effectLst/>
                <a:uLnTx/>
                <a:uFillTx/>
                <a:latin typeface="+mn-ea"/>
                <a:ea typeface="+mn-ea"/>
                <a:cs typeface="+mn-cs"/>
              </a:rPr>
              <a:t>元人民币。）</a:t>
            </a:r>
            <a:endParaRPr kumimoji="0" lang="zh-CN" altLang="en-US" sz="4400" b="1" i="0" u="none" strike="noStrike" kern="1200" cap="none" spc="0" normalizeH="0" baseline="0" noProof="0" dirty="0" smtClean="0">
              <a:ln>
                <a:noFill/>
              </a:ln>
              <a:solidFill>
                <a:srgbClr val="FF0000"/>
              </a:solidFill>
              <a:effectLst/>
              <a:uLnTx/>
              <a:uFillTx/>
              <a:latin typeface="+mn-ea"/>
              <a:ea typeface="+mn-ea"/>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44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rPr>
              <a:t>6</a:t>
            </a:r>
            <a:r>
              <a:rPr kumimoji="0" lang="zh-CN" altLang="en-US" sz="44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rPr>
              <a:t>、没有正当理由，对条件相同的交易相对人在交易价格等交易条件上实行差别待遇； </a:t>
            </a:r>
            <a:endParaRPr kumimoji="0" lang="zh-CN" altLang="en-US" sz="44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90000"/>
              </a:lnSpc>
              <a:spcBef>
                <a:spcPct val="20000"/>
              </a:spcBef>
              <a:spcAft>
                <a:spcPct val="0"/>
              </a:spcAft>
              <a:buClrTx/>
              <a:buSzTx/>
              <a:buFont typeface="Arial" panose="020B0604020202020204" pitchFamily="34" charset="0"/>
              <a:buNone/>
              <a:defRPr/>
            </a:pPr>
            <a:r>
              <a:rPr kumimoji="0" lang="en-US" altLang="zh-CN" sz="44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rPr>
              <a:t>7</a:t>
            </a:r>
            <a:r>
              <a:rPr kumimoji="0" lang="zh-CN" altLang="en-US" sz="44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rPr>
              <a:t>、国务院反垄断执法机构认定的其他滥用市场支配地位的行为。 </a:t>
            </a:r>
            <a:endParaRPr kumimoji="0" lang="zh-CN" altLang="en-US" sz="44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4400" b="1" i="0" u="none" strike="noStrike" kern="1200" cap="none" spc="0" normalizeH="0" baseline="0" noProof="0" dirty="0" smtClean="0">
              <a:ln>
                <a:noFill/>
              </a:ln>
              <a:solidFill>
                <a:schemeClr val="bg1"/>
              </a:solidFill>
              <a:effectLst/>
              <a:uLnTx/>
              <a:uFillTx/>
              <a:latin typeface="楷体_GB2312" pitchFamily="49" charset="-122"/>
              <a:ea typeface="楷体_GB2312" pitchFamily="49" charset="-122"/>
              <a:cs typeface="+mn-cs"/>
            </a:endParaRPr>
          </a:p>
        </p:txBody>
      </p:sp>
      <p:sp>
        <p:nvSpPr>
          <p:cNvPr id="8196" name="直接连接符 107523"/>
          <p:cNvSpPr/>
          <p:nvPr/>
        </p:nvSpPr>
        <p:spPr>
          <a:xfrm>
            <a:off x="9220200" y="3276600"/>
            <a:ext cx="0" cy="2209800"/>
          </a:xfrm>
          <a:prstGeom prst="line">
            <a:avLst/>
          </a:prstGeom>
          <a:ln w="9525">
            <a:noFill/>
          </a:ln>
        </p:spPr>
      </p:sp>
      <p:sp>
        <p:nvSpPr>
          <p:cNvPr id="8197" name="直接连接符 107524"/>
          <p:cNvSpPr/>
          <p:nvPr/>
        </p:nvSpPr>
        <p:spPr>
          <a:xfrm>
            <a:off x="9982200" y="3581400"/>
            <a:ext cx="0" cy="2209800"/>
          </a:xfrm>
          <a:prstGeom prst="line">
            <a:avLst/>
          </a:prstGeom>
          <a:ln w="9525">
            <a:noFill/>
          </a:ln>
        </p:spPr>
      </p:sp>
      <p:sp>
        <p:nvSpPr>
          <p:cNvPr id="8198" name="直接连接符 107526"/>
          <p:cNvSpPr/>
          <p:nvPr/>
        </p:nvSpPr>
        <p:spPr>
          <a:xfrm>
            <a:off x="9982200" y="5029200"/>
            <a:ext cx="762000" cy="0"/>
          </a:xfrm>
          <a:prstGeom prst="line">
            <a:avLst/>
          </a:prstGeom>
          <a:ln w="9525">
            <a:noFill/>
          </a:ln>
        </p:spPr>
      </p:sp>
      <p:sp>
        <p:nvSpPr>
          <p:cNvPr id="8199" name="直接连接符 107527"/>
          <p:cNvSpPr/>
          <p:nvPr/>
        </p:nvSpPr>
        <p:spPr>
          <a:xfrm>
            <a:off x="9982200" y="4191000"/>
            <a:ext cx="762000" cy="0"/>
          </a:xfrm>
          <a:prstGeom prst="line">
            <a:avLst/>
          </a:prstGeom>
          <a:ln w="9525">
            <a:noFill/>
          </a:ln>
        </p:spPr>
      </p:sp>
      <p:sp>
        <p:nvSpPr>
          <p:cNvPr id="107530" name="动作按钮: 后退或前一项 107529">
            <a:hlinkClick r:id="rId1" action="ppaction://hlinksldjump">
              <a:snd r:embed="rId2" name="CAMERA.WAV"/>
            </a:hlinkClick>
          </p:cNvPr>
          <p:cNvSpPr/>
          <p:nvPr/>
        </p:nvSpPr>
        <p:spPr>
          <a:xfrm>
            <a:off x="8458200" y="12077700"/>
            <a:ext cx="1524000" cy="838200"/>
          </a:xfrm>
          <a:prstGeom prst="actionButtonBackPrevious">
            <a:avLst/>
          </a:prstGeom>
          <a:solidFill>
            <a:schemeClr val="accent1"/>
          </a:solidFill>
          <a:ln w="9525" cap="flat" cmpd="sng">
            <a:solidFill>
              <a:schemeClr val="hlink"/>
            </a:solidFill>
            <a:prstDash val="solid"/>
            <a:miter/>
            <a:headEnd type="none" w="med" len="med"/>
            <a:tailEnd type="none" w="med" len="med"/>
          </a:ln>
        </p:spPr>
        <p:txBody>
          <a:bodyPr/>
          <a:lstStyle>
            <a:lvl1pPr marL="381000" indent="-381000" algn="l" defTabSz="1016000" rtl="0" eaLnBrk="0" fontAlgn="base" hangingPunct="0">
              <a:spcBef>
                <a:spcPct val="20000"/>
              </a:spcBef>
              <a:spcAft>
                <a:spcPct val="0"/>
              </a:spcAft>
              <a:buFont typeface="Arial" panose="020B0604020202020204" pitchFamily="34" charset="0"/>
              <a:buChar char="•"/>
              <a:defRPr sz="3600" b="0" kern="1200">
                <a:solidFill>
                  <a:schemeClr val="tx1"/>
                </a:solidFill>
                <a:effectLst/>
                <a:latin typeface="+mn-lt"/>
                <a:ea typeface="+mn-ea"/>
                <a:cs typeface="+mn-cs"/>
              </a:defRPr>
            </a:lvl1pPr>
            <a:lvl2pPr marL="825500" lvl="1" indent="-317500" algn="l" defTabSz="1016000" rtl="0" eaLnBrk="0" fontAlgn="base" hangingPunct="0">
              <a:spcBef>
                <a:spcPct val="20000"/>
              </a:spcBef>
              <a:spcAft>
                <a:spcPct val="0"/>
              </a:spcAft>
              <a:buFont typeface="Arial" panose="020B0604020202020204" pitchFamily="34" charset="0"/>
              <a:buChar char="–"/>
              <a:defRPr sz="3100" kern="1200">
                <a:solidFill>
                  <a:schemeClr val="tx1"/>
                </a:solidFill>
                <a:effectLst/>
                <a:latin typeface="+mn-lt"/>
                <a:ea typeface="+mn-ea"/>
                <a:cs typeface="+mn-cs"/>
              </a:defRPr>
            </a:lvl2pPr>
            <a:lvl3pPr marL="1270000" lvl="2" indent="-254000" algn="l" defTabSz="1016000" rtl="0" eaLnBrk="0" fontAlgn="base" hangingPunct="0">
              <a:spcBef>
                <a:spcPct val="20000"/>
              </a:spcBef>
              <a:spcAft>
                <a:spcPct val="0"/>
              </a:spcAft>
              <a:buFont typeface="Arial" panose="020B0604020202020204" pitchFamily="34" charset="0"/>
              <a:buChar char="•"/>
              <a:defRPr sz="2700" kern="1200">
                <a:solidFill>
                  <a:schemeClr val="tx1"/>
                </a:solidFill>
                <a:effectLst/>
                <a:latin typeface="+mn-lt"/>
                <a:ea typeface="+mn-ea"/>
                <a:cs typeface="+mn-cs"/>
              </a:defRPr>
            </a:lvl3pPr>
            <a:lvl4pPr marL="1778000" lvl="3"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4pPr>
            <a:lvl5pPr marL="2286000" lvl="4"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5pPr>
          </a:lstStyle>
          <a:p>
            <a:pPr marL="0" lvl="0" indent="0" defTabSz="914400" eaLnBrk="1" hangingPunct="1">
              <a:buNone/>
            </a:pPr>
            <a:endParaRPr lang="zh-CN" altLang="en-US" sz="8000" b="1" dirty="0">
              <a:solidFill>
                <a:schemeClr val="accent2"/>
              </a:solidFill>
              <a:latin typeface="Times New Roman" panose="02020603050405020304" pitchFamily="18" charset="0"/>
            </a:endParaRP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nodePh="1">
                                  <p:stCondLst>
                                    <p:cond delay="0"/>
                                  </p:stCondLst>
                                  <p:endCondLst>
                                    <p:cond evt="begin" delay="0">
                                      <p:tn val="5"/>
                                    </p:cond>
                                  </p:endCondLst>
                                  <p:childTnLst>
                                    <p:set>
                                      <p:cBhvr>
                                        <p:cTn id="6" dur="1" fill="hold">
                                          <p:stCondLst>
                                            <p:cond delay="0"/>
                                          </p:stCondLst>
                                        </p:cTn>
                                        <p:tgtEl>
                                          <p:spTgt spid="107522"/>
                                        </p:tgtEl>
                                        <p:attrNameLst>
                                          <p:attrName>style.visibility</p:attrName>
                                        </p:attrNameLst>
                                      </p:cBhvr>
                                      <p:to>
                                        <p:strVal val="visible"/>
                                      </p:to>
                                    </p:set>
                                    <p:anim calcmode="lin" valueType="num">
                                      <p:cBhvr additive="base">
                                        <p:cTn id="7" dur="500" fill="hold"/>
                                        <p:tgtEl>
                                          <p:spTgt spid="107522"/>
                                        </p:tgtEl>
                                        <p:attrNameLst>
                                          <p:attrName>ppt_x</p:attrName>
                                        </p:attrNameLst>
                                      </p:cBhvr>
                                      <p:tavLst>
                                        <p:tav tm="0">
                                          <p:val>
                                            <p:strVal val="#ppt_x"/>
                                          </p:val>
                                        </p:tav>
                                        <p:tav tm="100000">
                                          <p:val>
                                            <p:strVal val="#ppt_x"/>
                                          </p:val>
                                        </p:tav>
                                      </p:tavLst>
                                    </p:anim>
                                    <p:anim calcmode="lin" valueType="num">
                                      <p:cBhvr additive="base">
                                        <p:cTn id="8" dur="500" fill="hold"/>
                                        <p:tgtEl>
                                          <p:spTgt spid="10752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7523"/>
                                        </p:tgtEl>
                                        <p:attrNameLst>
                                          <p:attrName>style.visibility</p:attrName>
                                        </p:attrNameLst>
                                      </p:cBhvr>
                                      <p:to>
                                        <p:strVal val="visible"/>
                                      </p:to>
                                    </p:set>
                                    <p:anim calcmode="lin" valueType="num">
                                      <p:cBhvr additive="base">
                                        <p:cTn id="13" dur="500" fill="hold"/>
                                        <p:tgtEl>
                                          <p:spTgt spid="107523"/>
                                        </p:tgtEl>
                                        <p:attrNameLst>
                                          <p:attrName>ppt_x</p:attrName>
                                        </p:attrNameLst>
                                      </p:cBhvr>
                                      <p:tavLst>
                                        <p:tav tm="0">
                                          <p:val>
                                            <p:strVal val="0-#ppt_w/2"/>
                                          </p:val>
                                        </p:tav>
                                        <p:tav tm="100000">
                                          <p:val>
                                            <p:strVal val="#ppt_x"/>
                                          </p:val>
                                        </p:tav>
                                      </p:tavLst>
                                    </p:anim>
                                    <p:anim calcmode="lin" valueType="num">
                                      <p:cBhvr additive="base">
                                        <p:cTn id="14" dur="500" fill="hold"/>
                                        <p:tgtEl>
                                          <p:spTgt spid="10752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7523">
                                            <p:txEl>
                                              <p:charRg st="0" end="17"/>
                                            </p:txEl>
                                          </p:spTgt>
                                        </p:tgtEl>
                                        <p:attrNameLst>
                                          <p:attrName>style.visibility</p:attrName>
                                        </p:attrNameLst>
                                      </p:cBhvr>
                                      <p:to>
                                        <p:strVal val="visible"/>
                                      </p:to>
                                    </p:set>
                                    <p:anim calcmode="lin" valueType="num">
                                      <p:cBhvr additive="base">
                                        <p:cTn id="19" dur="500" fill="hold"/>
                                        <p:tgtEl>
                                          <p:spTgt spid="107523">
                                            <p:txEl>
                                              <p:charRg st="0" end="1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7523">
                                            <p:txEl>
                                              <p:charRg st="0" end="1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CHIMES.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7523">
                                            <p:txEl>
                                              <p:charRg st="17" end="48"/>
                                            </p:txEl>
                                          </p:spTgt>
                                        </p:tgtEl>
                                        <p:attrNameLst>
                                          <p:attrName>style.visibility</p:attrName>
                                        </p:attrNameLst>
                                      </p:cBhvr>
                                      <p:to>
                                        <p:strVal val="visible"/>
                                      </p:to>
                                    </p:set>
                                    <p:anim calcmode="lin" valueType="num">
                                      <p:cBhvr additive="base">
                                        <p:cTn id="25" dur="500" fill="hold"/>
                                        <p:tgtEl>
                                          <p:spTgt spid="107523">
                                            <p:txEl>
                                              <p:charRg st="17" end="4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7523">
                                            <p:txEl>
                                              <p:charRg st="17" end="4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CHIMES.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7523">
                                            <p:txEl>
                                              <p:charRg st="48" end="77"/>
                                            </p:txEl>
                                          </p:spTgt>
                                        </p:tgtEl>
                                        <p:attrNameLst>
                                          <p:attrName>style.visibility</p:attrName>
                                        </p:attrNameLst>
                                      </p:cBhvr>
                                      <p:to>
                                        <p:strVal val="visible"/>
                                      </p:to>
                                    </p:set>
                                    <p:anim calcmode="lin" valueType="num">
                                      <p:cBhvr additive="base">
                                        <p:cTn id="31" dur="500" fill="hold"/>
                                        <p:tgtEl>
                                          <p:spTgt spid="107523">
                                            <p:txEl>
                                              <p:charRg st="48" end="7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7523">
                                            <p:txEl>
                                              <p:charRg st="48" end="7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4"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7523">
                                            <p:txEl>
                                              <p:charRg st="77" end="101"/>
                                            </p:txEl>
                                          </p:spTgt>
                                        </p:tgtEl>
                                        <p:attrNameLst>
                                          <p:attrName>style.visibility</p:attrName>
                                        </p:attrNameLst>
                                      </p:cBhvr>
                                      <p:to>
                                        <p:strVal val="visible"/>
                                      </p:to>
                                    </p:set>
                                    <p:anim calcmode="lin" valueType="num">
                                      <p:cBhvr additive="base">
                                        <p:cTn id="37" dur="500" fill="hold"/>
                                        <p:tgtEl>
                                          <p:spTgt spid="107523">
                                            <p:txEl>
                                              <p:charRg st="77" end="10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7523">
                                            <p:txEl>
                                              <p:charRg st="77" end="10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7523">
                                            <p:txEl>
                                              <p:charRg st="101" end="125"/>
                                            </p:txEl>
                                          </p:spTgt>
                                        </p:tgtEl>
                                        <p:attrNameLst>
                                          <p:attrName>style.visibility</p:attrName>
                                        </p:attrNameLst>
                                      </p:cBhvr>
                                      <p:to>
                                        <p:strVal val="visible"/>
                                      </p:to>
                                    </p:set>
                                    <p:anim calcmode="lin" valueType="num">
                                      <p:cBhvr additive="base">
                                        <p:cTn id="43" dur="500" fill="hold"/>
                                        <p:tgtEl>
                                          <p:spTgt spid="107523">
                                            <p:txEl>
                                              <p:charRg st="101" end="12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7523">
                                            <p:txEl>
                                              <p:charRg st="101" end="12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4" name="CHIMES.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7523">
                                            <p:txEl>
                                              <p:charRg st="125" end="168"/>
                                            </p:txEl>
                                          </p:spTgt>
                                        </p:tgtEl>
                                        <p:attrNameLst>
                                          <p:attrName>style.visibility</p:attrName>
                                        </p:attrNameLst>
                                      </p:cBhvr>
                                      <p:to>
                                        <p:strVal val="visible"/>
                                      </p:to>
                                    </p:set>
                                    <p:anim calcmode="lin" valueType="num">
                                      <p:cBhvr additive="base">
                                        <p:cTn id="49" dur="500" fill="hold"/>
                                        <p:tgtEl>
                                          <p:spTgt spid="107523">
                                            <p:txEl>
                                              <p:charRg st="125" end="16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7523">
                                            <p:txEl>
                                              <p:charRg st="125" end="16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4" name="CHIMES.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7523">
                                            <p:txEl>
                                              <p:charRg st="168" end="267"/>
                                            </p:txEl>
                                          </p:spTgt>
                                        </p:tgtEl>
                                        <p:attrNameLst>
                                          <p:attrName>style.visibility</p:attrName>
                                        </p:attrNameLst>
                                      </p:cBhvr>
                                      <p:to>
                                        <p:strVal val="visible"/>
                                      </p:to>
                                    </p:set>
                                    <p:anim calcmode="lin" valueType="num">
                                      <p:cBhvr additive="base">
                                        <p:cTn id="55" dur="500" fill="hold"/>
                                        <p:tgtEl>
                                          <p:spTgt spid="107523">
                                            <p:txEl>
                                              <p:charRg st="168" end="26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7523">
                                            <p:txEl>
                                              <p:charRg st="168" end="26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4" name="CHIMES.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7523">
                                            <p:txEl>
                                              <p:charRg st="267" end="307"/>
                                            </p:txEl>
                                          </p:spTgt>
                                        </p:tgtEl>
                                        <p:attrNameLst>
                                          <p:attrName>style.visibility</p:attrName>
                                        </p:attrNameLst>
                                      </p:cBhvr>
                                      <p:to>
                                        <p:strVal val="visible"/>
                                      </p:to>
                                    </p:set>
                                    <p:anim calcmode="lin" valueType="num">
                                      <p:cBhvr additive="base">
                                        <p:cTn id="61" dur="500" fill="hold"/>
                                        <p:tgtEl>
                                          <p:spTgt spid="107523">
                                            <p:txEl>
                                              <p:charRg st="267" end="307"/>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07523">
                                            <p:txEl>
                                              <p:charRg st="267" end="30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4" name="CHIMES.WAV"/>
                                        </p:tgtEl>
                                      </p:cMediaNode>
                                    </p:audio>
                                  </p:sub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07523">
                                            <p:txEl>
                                              <p:charRg st="307" end="338"/>
                                            </p:txEl>
                                          </p:spTgt>
                                        </p:tgtEl>
                                        <p:attrNameLst>
                                          <p:attrName>style.visibility</p:attrName>
                                        </p:attrNameLst>
                                      </p:cBhvr>
                                      <p:to>
                                        <p:strVal val="visible"/>
                                      </p:to>
                                    </p:set>
                                    <p:anim calcmode="lin" valueType="num">
                                      <p:cBhvr additive="base">
                                        <p:cTn id="67" dur="500" fill="hold"/>
                                        <p:tgtEl>
                                          <p:spTgt spid="107523">
                                            <p:txEl>
                                              <p:charRg st="307" end="338"/>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07523">
                                            <p:txEl>
                                              <p:charRg st="307" end="33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4" name="CHIMES.WAV"/>
                                        </p:tgtEl>
                                      </p:cMediaNode>
                                    </p:audio>
                                  </p:sub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07530"/>
                                        </p:tgtEl>
                                        <p:attrNameLst>
                                          <p:attrName>style.visibility</p:attrName>
                                        </p:attrNameLst>
                                      </p:cBhvr>
                                      <p:to>
                                        <p:strVal val="visible"/>
                                      </p:to>
                                    </p:set>
                                    <p:anim calcmode="lin" valueType="num">
                                      <p:cBhvr additive="base">
                                        <p:cTn id="73" dur="500" fill="hold"/>
                                        <p:tgtEl>
                                          <p:spTgt spid="107530"/>
                                        </p:tgtEl>
                                        <p:attrNameLst>
                                          <p:attrName>ppt_x</p:attrName>
                                        </p:attrNameLst>
                                      </p:cBhvr>
                                      <p:tavLst>
                                        <p:tav tm="0">
                                          <p:val>
                                            <p:strVal val="#ppt_x"/>
                                          </p:val>
                                        </p:tav>
                                        <p:tav tm="100000">
                                          <p:val>
                                            <p:strVal val="#ppt_x"/>
                                          </p:val>
                                        </p:tav>
                                      </p:tavLst>
                                    </p:anim>
                                    <p:anim calcmode="lin" valueType="num">
                                      <p:cBhvr additive="base">
                                        <p:cTn id="74" dur="500" fill="hold"/>
                                        <p:tgtEl>
                                          <p:spTgt spid="1075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p:bldP spid="107523" grpId="0" animBg="1"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8786" name="标题 118785"/>
          <p:cNvSpPr>
            <a:spLocks noGrp="1"/>
          </p:cNvSpPr>
          <p:nvPr>
            <p:ph type="title"/>
          </p:nvPr>
        </p:nvSpPr>
        <p:spPr>
          <a:xfrm>
            <a:off x="533400" y="247650"/>
            <a:ext cx="14573250" cy="1133475"/>
          </a:xfrm>
        </p:spPr>
        <p:txBody>
          <a:bodyPr vert="horz" wrap="square" lIns="101592" tIns="50797" rIns="101592" bIns="50797" anchor="b">
            <a:spAutoFit/>
          </a:bodyPr>
          <a:p>
            <a:pPr eaLnBrk="1" hangingPunct="1"/>
            <a:endParaRPr lang="zh-CN" altLang="en-US" sz="6700" b="1" dirty="0">
              <a:solidFill>
                <a:schemeClr val="accent2"/>
              </a:solidFill>
              <a:effectLst/>
              <a:latin typeface="Times New Roman" panose="02020603050405020304" pitchFamily="18" charset="0"/>
              <a:ea typeface="楷体_GB2312" pitchFamily="49" charset="-122"/>
            </a:endParaRPr>
          </a:p>
        </p:txBody>
      </p:sp>
      <p:sp>
        <p:nvSpPr>
          <p:cNvPr id="118791" name="文本占位符 118790"/>
          <p:cNvSpPr>
            <a:spLocks noGrp="1"/>
          </p:cNvSpPr>
          <p:nvPr>
            <p:ph sz="half" idx="1"/>
          </p:nvPr>
        </p:nvSpPr>
        <p:spPr bwMode="auto">
          <a:xfrm>
            <a:off x="1084263" y="1828800"/>
            <a:ext cx="8270875" cy="10025063"/>
          </a:xfrm>
          <a:solidFill>
            <a:srgbClr val="C0C0C0"/>
          </a:solidFill>
          <a:ln>
            <a:solidFill>
              <a:schemeClr val="tx1"/>
            </a:solidFill>
            <a:miter lim="800000"/>
          </a:ln>
        </p:spPr>
        <p:txBody>
          <a:bodyPr vert="horz" wrap="square" lIns="101592" tIns="50797" rIns="101592" bIns="50797" numCol="1" anchor="t" anchorCtr="0" compatLnSpc="1"/>
          <a:lstStyle/>
          <a:p>
            <a:pPr marL="0" marR="0" lvl="0" indent="0" algn="l" defTabSz="10160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4000" b="1" i="0" u="none" strike="noStrike" kern="1200" cap="none" spc="0" normalizeH="0" baseline="0" noProof="0" dirty="0">
                <a:ln>
                  <a:noFill/>
                </a:ln>
                <a:solidFill>
                  <a:schemeClr val="bg1"/>
                </a:solidFill>
                <a:effectLst/>
                <a:uLnTx/>
                <a:uFillTx/>
                <a:latin typeface="Adobe 仿宋 Std R" panose="02020400000000000000" pitchFamily="18" charset="-122"/>
                <a:ea typeface="Adobe 仿宋 Std R" panose="02020400000000000000" pitchFamily="18" charset="-122"/>
                <a:cs typeface="+mn-cs"/>
              </a:rPr>
              <a:t>有下列情形之一的，可以推定经营者具有市场支配地位：</a:t>
            </a:r>
            <a:endParaRPr kumimoji="0" lang="zh-CN" altLang="en-US" sz="4000" b="1" i="0" u="none" strike="noStrike" kern="1200" cap="none" spc="0" normalizeH="0" baseline="0" noProof="0" dirty="0">
              <a:ln>
                <a:noFill/>
              </a:ln>
              <a:solidFill>
                <a:schemeClr val="bg1"/>
              </a:solidFill>
              <a:effectLst/>
              <a:uLnTx/>
              <a:uFillTx/>
              <a:latin typeface="Adobe 仿宋 Std R" panose="02020400000000000000" pitchFamily="18" charset="-122"/>
              <a:ea typeface="Adobe 仿宋 Std R" panose="02020400000000000000" pitchFamily="18" charset="-122"/>
              <a:cs typeface="+mn-cs"/>
            </a:endParaRPr>
          </a:p>
          <a:p>
            <a:pPr marL="381000" marR="0" lvl="0" indent="-381000" algn="l" defTabSz="10160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4000" b="1" i="0" u="none" strike="noStrike" kern="1200" cap="none" spc="0" normalizeH="0" baseline="0" noProof="0" dirty="0">
                <a:ln>
                  <a:noFill/>
                </a:ln>
                <a:solidFill>
                  <a:schemeClr val="bg1"/>
                </a:solidFill>
                <a:effectLst/>
                <a:uLnTx/>
                <a:uFillTx/>
                <a:latin typeface="Adobe 仿宋 Std R" panose="02020400000000000000" pitchFamily="18" charset="-122"/>
                <a:ea typeface="Adobe 仿宋 Std R" panose="02020400000000000000" pitchFamily="18" charset="-122"/>
                <a:cs typeface="+mn-cs"/>
              </a:rPr>
              <a:t>（一）一个经营者在相关市场的市场份额达到二分之一的；</a:t>
            </a:r>
            <a:endParaRPr kumimoji="0" lang="zh-CN" altLang="en-US" sz="4000" b="1" i="0" u="none" strike="noStrike" kern="1200" cap="none" spc="0" normalizeH="0" baseline="0" noProof="0" dirty="0">
              <a:ln>
                <a:noFill/>
              </a:ln>
              <a:solidFill>
                <a:schemeClr val="bg1"/>
              </a:solidFill>
              <a:effectLst/>
              <a:uLnTx/>
              <a:uFillTx/>
              <a:latin typeface="Adobe 仿宋 Std R" panose="02020400000000000000" pitchFamily="18" charset="-122"/>
              <a:ea typeface="Adobe 仿宋 Std R" panose="02020400000000000000" pitchFamily="18" charset="-122"/>
              <a:cs typeface="+mn-cs"/>
            </a:endParaRPr>
          </a:p>
          <a:p>
            <a:pPr marL="381000" marR="0" lvl="0" indent="-381000" algn="l" defTabSz="10160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4000" b="1" i="0" u="none" strike="noStrike" kern="1200" cap="none" spc="0" normalizeH="0" baseline="0" noProof="0" dirty="0">
                <a:ln>
                  <a:noFill/>
                </a:ln>
                <a:solidFill>
                  <a:schemeClr val="bg1"/>
                </a:solidFill>
                <a:effectLst/>
                <a:uLnTx/>
                <a:uFillTx/>
                <a:latin typeface="Adobe 仿宋 Std R" panose="02020400000000000000" pitchFamily="18" charset="-122"/>
                <a:ea typeface="Adobe 仿宋 Std R" panose="02020400000000000000" pitchFamily="18" charset="-122"/>
                <a:cs typeface="+mn-cs"/>
              </a:rPr>
              <a:t>（二）两个经营者在相关市场的市场份额合计达到三分之二的；</a:t>
            </a:r>
            <a:endParaRPr kumimoji="0" lang="zh-CN" altLang="en-US" sz="4000" b="1" i="0" u="none" strike="noStrike" kern="1200" cap="none" spc="0" normalizeH="0" baseline="0" noProof="0" dirty="0">
              <a:ln>
                <a:noFill/>
              </a:ln>
              <a:solidFill>
                <a:schemeClr val="bg1"/>
              </a:solidFill>
              <a:effectLst/>
              <a:uLnTx/>
              <a:uFillTx/>
              <a:latin typeface="Adobe 仿宋 Std R" panose="02020400000000000000" pitchFamily="18" charset="-122"/>
              <a:ea typeface="Adobe 仿宋 Std R" panose="02020400000000000000" pitchFamily="18" charset="-122"/>
              <a:cs typeface="+mn-cs"/>
            </a:endParaRPr>
          </a:p>
          <a:p>
            <a:pPr marL="381000" marR="0" lvl="0" indent="-381000" algn="l" defTabSz="10160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4000" b="1" i="0" u="none" strike="noStrike" kern="1200" cap="none" spc="0" normalizeH="0" baseline="0" noProof="0" dirty="0">
                <a:ln>
                  <a:noFill/>
                </a:ln>
                <a:solidFill>
                  <a:schemeClr val="bg1"/>
                </a:solidFill>
                <a:effectLst/>
                <a:uLnTx/>
                <a:uFillTx/>
                <a:latin typeface="Adobe 仿宋 Std R" panose="02020400000000000000" pitchFamily="18" charset="-122"/>
                <a:ea typeface="Adobe 仿宋 Std R" panose="02020400000000000000" pitchFamily="18" charset="-122"/>
                <a:cs typeface="+mn-cs"/>
              </a:rPr>
              <a:t>（三）三个经营者在相关市场的市场份额合计达到四分之三的。</a:t>
            </a:r>
            <a:endParaRPr kumimoji="0" lang="zh-CN" altLang="en-US" sz="4000" b="1" i="0" u="none" strike="noStrike" kern="1200" cap="none" spc="0" normalizeH="0" baseline="0" noProof="0" dirty="0">
              <a:ln>
                <a:noFill/>
              </a:ln>
              <a:solidFill>
                <a:schemeClr val="bg1"/>
              </a:solidFill>
              <a:effectLst/>
              <a:uLnTx/>
              <a:uFillTx/>
              <a:latin typeface="Adobe 仿宋 Std R" panose="02020400000000000000" pitchFamily="18" charset="-122"/>
              <a:ea typeface="Adobe 仿宋 Std R" panose="02020400000000000000" pitchFamily="18" charset="-122"/>
              <a:cs typeface="+mn-cs"/>
            </a:endParaRPr>
          </a:p>
          <a:p>
            <a:pPr marL="381000" marR="0" lvl="0" indent="-381000" algn="l" defTabSz="10160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5400" b="1" i="0" u="none" strike="noStrike" kern="1200" cap="none" spc="0" normalizeH="0" baseline="0" noProof="0" dirty="0" smtClean="0">
              <a:ln>
                <a:noFill/>
              </a:ln>
              <a:solidFill>
                <a:schemeClr val="accent2"/>
              </a:solidFill>
              <a:effectLst/>
              <a:uLnTx/>
              <a:uFillTx/>
              <a:latin typeface="楷体_GB2312" pitchFamily="49" charset="-122"/>
              <a:ea typeface="楷体_GB2312" pitchFamily="49" charset="-122"/>
              <a:cs typeface="+mn-cs"/>
            </a:endParaRPr>
          </a:p>
        </p:txBody>
      </p:sp>
      <p:sp>
        <p:nvSpPr>
          <p:cNvPr id="118792" name="内容占位符 118791"/>
          <p:cNvSpPr>
            <a:spLocks noGrp="1"/>
          </p:cNvSpPr>
          <p:nvPr>
            <p:ph sz="half" idx="2"/>
          </p:nvPr>
        </p:nvSpPr>
        <p:spPr>
          <a:xfrm>
            <a:off x="9829800" y="1828800"/>
            <a:ext cx="6886575" cy="10025063"/>
          </a:xfrm>
          <a:solidFill>
            <a:srgbClr val="C0C0C0">
              <a:alpha val="100000"/>
            </a:srgbClr>
          </a:solidFill>
          <a:ln>
            <a:solidFill>
              <a:schemeClr val="tx1">
                <a:alpha val="100000"/>
              </a:schemeClr>
            </a:solidFill>
            <a:miter lim="800000"/>
          </a:ln>
        </p:spPr>
        <p:txBody>
          <a:bodyPr vert="horz" wrap="square" lIns="101592" tIns="50797" rIns="101592" bIns="50797" anchor="t"/>
          <a:p>
            <a:pPr eaLnBrk="1" hangingPunct="1">
              <a:buClr>
                <a:schemeClr val="accent2"/>
              </a:buClr>
              <a:buSzTx/>
              <a:buFont typeface="Wingdings" panose="05000000000000000000" pitchFamily="2" charset="2"/>
              <a:buChar char="v"/>
            </a:pPr>
            <a:endParaRPr lang="zh-CN" altLang="en-US" sz="5400" b="1" dirty="0">
              <a:solidFill>
                <a:schemeClr val="accent2"/>
              </a:solidFill>
              <a:effectLst/>
              <a:latin typeface="楷体_GB2312" pitchFamily="49" charset="-122"/>
              <a:ea typeface="楷体_GB2312" pitchFamily="49" charset="-122"/>
            </a:endParaRPr>
          </a:p>
          <a:p>
            <a:pPr eaLnBrk="1" hangingPunct="1">
              <a:buClr>
                <a:schemeClr val="accent2"/>
              </a:buClr>
              <a:buSzTx/>
              <a:buFont typeface="Wingdings" panose="05000000000000000000" pitchFamily="2" charset="2"/>
              <a:buChar char="v"/>
            </a:pPr>
            <a:endParaRPr lang="zh-CN" altLang="en-US" sz="5400" b="1" dirty="0">
              <a:solidFill>
                <a:srgbClr val="FF3300"/>
              </a:solidFill>
              <a:effectLst/>
              <a:latin typeface="楷体_GB2312" pitchFamily="49" charset="-122"/>
              <a:ea typeface="楷体_GB2312" pitchFamily="49" charset="-122"/>
            </a:endParaRPr>
          </a:p>
          <a:p>
            <a:pPr eaLnBrk="1" hangingPunct="1">
              <a:buClr>
                <a:schemeClr val="accent2"/>
              </a:buClr>
              <a:buSzTx/>
              <a:buFont typeface="Wingdings" panose="05000000000000000000" pitchFamily="2" charset="2"/>
              <a:buChar char="v"/>
            </a:pPr>
            <a:endParaRPr lang="en-US" altLang="zh-CN" sz="5400" b="1" dirty="0">
              <a:solidFill>
                <a:srgbClr val="FF3300"/>
              </a:solidFill>
              <a:effectLst/>
              <a:latin typeface="楷体_GB2312" pitchFamily="49" charset="-122"/>
              <a:ea typeface="楷体_GB2312" pitchFamily="49" charset="-122"/>
            </a:endParaRPr>
          </a:p>
          <a:p>
            <a:pPr eaLnBrk="1" hangingPunct="1">
              <a:buClr>
                <a:schemeClr val="accent2"/>
              </a:buClr>
              <a:buSzTx/>
              <a:buFont typeface="Wingdings" panose="05000000000000000000" pitchFamily="2" charset="2"/>
              <a:buChar char="v"/>
            </a:pPr>
            <a:endParaRPr lang="zh-CN" altLang="en-US" sz="5400" b="1" dirty="0">
              <a:solidFill>
                <a:srgbClr val="FF3300"/>
              </a:solidFill>
              <a:effectLst/>
              <a:latin typeface="楷体_GB2312" pitchFamily="49" charset="-122"/>
              <a:ea typeface="楷体_GB2312" pitchFamily="49" charset="-122"/>
            </a:endParaRPr>
          </a:p>
          <a:p>
            <a:pPr eaLnBrk="1" hangingPunct="1">
              <a:buClrTx/>
              <a:buSzTx/>
              <a:buFont typeface="Arial" panose="020B0604020202020204" pitchFamily="34" charset="0"/>
              <a:buNone/>
            </a:pPr>
            <a:endParaRPr lang="zh-CN" altLang="en-US" sz="5400" b="1" dirty="0">
              <a:solidFill>
                <a:srgbClr val="FF3300"/>
              </a:solidFill>
              <a:effectLst/>
              <a:latin typeface="楷体_GB2312" pitchFamily="49" charset="-122"/>
              <a:ea typeface="楷体_GB2312" pitchFamily="49" charset="-122"/>
            </a:endParaRPr>
          </a:p>
        </p:txBody>
      </p:sp>
      <p:sp>
        <p:nvSpPr>
          <p:cNvPr id="9221" name="直接连接符 118795"/>
          <p:cNvSpPr/>
          <p:nvPr/>
        </p:nvSpPr>
        <p:spPr>
          <a:xfrm>
            <a:off x="2895600" y="5029200"/>
            <a:ext cx="2819400" cy="76200"/>
          </a:xfrm>
          <a:prstGeom prst="line">
            <a:avLst/>
          </a:prstGeom>
          <a:ln w="9525">
            <a:noFill/>
          </a:ln>
        </p:spPr>
      </p:sp>
      <p:sp>
        <p:nvSpPr>
          <p:cNvPr id="118800" name="动作按钮: 后退或前一项 118799">
            <a:hlinkClick r:id="rId1" action="ppaction://hlinksldjump">
              <a:snd r:embed="rId2" name="CAMERA.WAV"/>
            </a:hlinkClick>
          </p:cNvPr>
          <p:cNvSpPr/>
          <p:nvPr/>
        </p:nvSpPr>
        <p:spPr>
          <a:xfrm>
            <a:off x="8991600" y="12306300"/>
            <a:ext cx="1524000" cy="838200"/>
          </a:xfrm>
          <a:prstGeom prst="actionButtonBackPrevious">
            <a:avLst/>
          </a:prstGeom>
          <a:solidFill>
            <a:schemeClr val="accent1"/>
          </a:solidFill>
          <a:ln w="9525" cap="flat" cmpd="sng">
            <a:solidFill>
              <a:schemeClr val="hlink"/>
            </a:solidFill>
            <a:prstDash val="solid"/>
            <a:miter/>
            <a:headEnd type="none" w="med" len="med"/>
            <a:tailEnd type="none" w="med" len="med"/>
          </a:ln>
        </p:spPr>
        <p:txBody>
          <a:bodyPr/>
          <a:lstStyle>
            <a:lvl1pPr marL="381000" indent="-381000" algn="l" defTabSz="1016000" rtl="0" eaLnBrk="0" fontAlgn="base" hangingPunct="0">
              <a:spcBef>
                <a:spcPct val="20000"/>
              </a:spcBef>
              <a:spcAft>
                <a:spcPct val="0"/>
              </a:spcAft>
              <a:buFont typeface="Arial" panose="020B0604020202020204" pitchFamily="34" charset="0"/>
              <a:buChar char="•"/>
              <a:defRPr sz="3600" b="0" kern="1200">
                <a:solidFill>
                  <a:schemeClr val="tx1"/>
                </a:solidFill>
                <a:effectLst/>
                <a:latin typeface="+mn-lt"/>
                <a:ea typeface="+mn-ea"/>
                <a:cs typeface="+mn-cs"/>
              </a:defRPr>
            </a:lvl1pPr>
            <a:lvl2pPr marL="825500" lvl="1" indent="-317500" algn="l" defTabSz="1016000" rtl="0" eaLnBrk="0" fontAlgn="base" hangingPunct="0">
              <a:spcBef>
                <a:spcPct val="20000"/>
              </a:spcBef>
              <a:spcAft>
                <a:spcPct val="0"/>
              </a:spcAft>
              <a:buFont typeface="Arial" panose="020B0604020202020204" pitchFamily="34" charset="0"/>
              <a:buChar char="–"/>
              <a:defRPr sz="3100" kern="1200">
                <a:solidFill>
                  <a:schemeClr val="tx1"/>
                </a:solidFill>
                <a:effectLst/>
                <a:latin typeface="+mn-lt"/>
                <a:ea typeface="+mn-ea"/>
                <a:cs typeface="+mn-cs"/>
              </a:defRPr>
            </a:lvl2pPr>
            <a:lvl3pPr marL="1270000" lvl="2" indent="-254000" algn="l" defTabSz="1016000" rtl="0" eaLnBrk="0" fontAlgn="base" hangingPunct="0">
              <a:spcBef>
                <a:spcPct val="20000"/>
              </a:spcBef>
              <a:spcAft>
                <a:spcPct val="0"/>
              </a:spcAft>
              <a:buFont typeface="Arial" panose="020B0604020202020204" pitchFamily="34" charset="0"/>
              <a:buChar char="•"/>
              <a:defRPr sz="2700" kern="1200">
                <a:solidFill>
                  <a:schemeClr val="tx1"/>
                </a:solidFill>
                <a:effectLst/>
                <a:latin typeface="+mn-lt"/>
                <a:ea typeface="+mn-ea"/>
                <a:cs typeface="+mn-cs"/>
              </a:defRPr>
            </a:lvl3pPr>
            <a:lvl4pPr marL="1778000" lvl="3"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4pPr>
            <a:lvl5pPr marL="2286000" lvl="4"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5pPr>
          </a:lstStyle>
          <a:p>
            <a:pPr marL="0" lvl="0" indent="0" defTabSz="914400" eaLnBrk="1" hangingPunct="1">
              <a:buNone/>
            </a:pPr>
            <a:endParaRPr lang="zh-CN" altLang="en-US" sz="8000" b="1" dirty="0">
              <a:solidFill>
                <a:schemeClr val="accent2"/>
              </a:solidFill>
              <a:latin typeface="Times New Roman" panose="02020603050405020304" pitchFamily="18" charset="0"/>
            </a:endParaRPr>
          </a:p>
        </p:txBody>
      </p:sp>
      <p:pic>
        <p:nvPicPr>
          <p:cNvPr id="9223" name="Picture 7"/>
          <p:cNvPicPr>
            <a:picLocks noChangeAspect="1"/>
          </p:cNvPicPr>
          <p:nvPr/>
        </p:nvPicPr>
        <p:blipFill>
          <a:blip r:embed="rId3"/>
          <a:stretch>
            <a:fillRect/>
          </a:stretch>
        </p:blipFill>
        <p:spPr>
          <a:xfrm>
            <a:off x="10953750" y="2635250"/>
            <a:ext cx="4762500" cy="6840538"/>
          </a:xfrm>
          <a:prstGeom prst="rect">
            <a:avLst/>
          </a:prstGeom>
          <a:noFill/>
          <a:ln w="9525">
            <a:noFill/>
          </a:ln>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nodePh="1">
                                  <p:stCondLst>
                                    <p:cond delay="0"/>
                                  </p:stCondLst>
                                  <p:endCondLst>
                                    <p:cond evt="begin" delay="0">
                                      <p:tn val="5"/>
                                    </p:cond>
                                  </p:endCondLst>
                                  <p:childTnLst>
                                    <p:set>
                                      <p:cBhvr>
                                        <p:cTn id="6" dur="1" fill="hold">
                                          <p:stCondLst>
                                            <p:cond delay="0"/>
                                          </p:stCondLst>
                                        </p:cTn>
                                        <p:tgtEl>
                                          <p:spTgt spid="118786"/>
                                        </p:tgtEl>
                                        <p:attrNameLst>
                                          <p:attrName>style.visibility</p:attrName>
                                        </p:attrNameLst>
                                      </p:cBhvr>
                                      <p:to>
                                        <p:strVal val="visible"/>
                                      </p:to>
                                    </p:set>
                                    <p:anim calcmode="lin" valueType="num">
                                      <p:cBhvr additive="base">
                                        <p:cTn id="7" dur="500" fill="hold"/>
                                        <p:tgtEl>
                                          <p:spTgt spid="118786"/>
                                        </p:tgtEl>
                                        <p:attrNameLst>
                                          <p:attrName>ppt_x</p:attrName>
                                        </p:attrNameLst>
                                      </p:cBhvr>
                                      <p:tavLst>
                                        <p:tav tm="0">
                                          <p:val>
                                            <p:strVal val="#ppt_x"/>
                                          </p:val>
                                        </p:tav>
                                        <p:tav tm="100000">
                                          <p:val>
                                            <p:strVal val="#ppt_x"/>
                                          </p:val>
                                        </p:tav>
                                      </p:tavLst>
                                    </p:anim>
                                    <p:anim calcmode="lin" valueType="num">
                                      <p:cBhvr additive="base">
                                        <p:cTn id="8" dur="500" fill="hold"/>
                                        <p:tgtEl>
                                          <p:spTgt spid="11878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8791"/>
                                        </p:tgtEl>
                                        <p:attrNameLst>
                                          <p:attrName>style.visibility</p:attrName>
                                        </p:attrNameLst>
                                      </p:cBhvr>
                                      <p:to>
                                        <p:strVal val="visible"/>
                                      </p:to>
                                    </p:set>
                                    <p:anim calcmode="lin" valueType="num">
                                      <p:cBhvr additive="base">
                                        <p:cTn id="13" dur="500" fill="hold"/>
                                        <p:tgtEl>
                                          <p:spTgt spid="118791"/>
                                        </p:tgtEl>
                                        <p:attrNameLst>
                                          <p:attrName>ppt_x</p:attrName>
                                        </p:attrNameLst>
                                      </p:cBhvr>
                                      <p:tavLst>
                                        <p:tav tm="0">
                                          <p:val>
                                            <p:strVal val="0-#ppt_w/2"/>
                                          </p:val>
                                        </p:tav>
                                        <p:tav tm="100000">
                                          <p:val>
                                            <p:strVal val="#ppt_x"/>
                                          </p:val>
                                        </p:tav>
                                      </p:tavLst>
                                    </p:anim>
                                    <p:anim calcmode="lin" valueType="num">
                                      <p:cBhvr additive="base">
                                        <p:cTn id="14" dur="500" fill="hold"/>
                                        <p:tgtEl>
                                          <p:spTgt spid="11879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5" name="CHIMES.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8791">
                                            <p:txEl>
                                              <p:charRg st="0" end="26"/>
                                            </p:txEl>
                                          </p:spTgt>
                                        </p:tgtEl>
                                        <p:attrNameLst>
                                          <p:attrName>style.visibility</p:attrName>
                                        </p:attrNameLst>
                                      </p:cBhvr>
                                      <p:to>
                                        <p:strVal val="visible"/>
                                      </p:to>
                                    </p:set>
                                    <p:anim calcmode="lin" valueType="num">
                                      <p:cBhvr additive="base">
                                        <p:cTn id="19" dur="500" fill="hold"/>
                                        <p:tgtEl>
                                          <p:spTgt spid="118791">
                                            <p:txEl>
                                              <p:charRg st="0" end="2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8791">
                                            <p:txEl>
                                              <p:charRg st="0" end="2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5" name="CHIMES.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8791">
                                            <p:txEl>
                                              <p:charRg st="26" end="53"/>
                                            </p:txEl>
                                          </p:spTgt>
                                        </p:tgtEl>
                                        <p:attrNameLst>
                                          <p:attrName>style.visibility</p:attrName>
                                        </p:attrNameLst>
                                      </p:cBhvr>
                                      <p:to>
                                        <p:strVal val="visible"/>
                                      </p:to>
                                    </p:set>
                                    <p:anim calcmode="lin" valueType="num">
                                      <p:cBhvr additive="base">
                                        <p:cTn id="25" dur="500" fill="hold"/>
                                        <p:tgtEl>
                                          <p:spTgt spid="118791">
                                            <p:txEl>
                                              <p:charRg st="26" end="5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8791">
                                            <p:txEl>
                                              <p:charRg st="26" end="5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5" name="CHIMES.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8791">
                                            <p:txEl>
                                              <p:charRg st="53" end="82"/>
                                            </p:txEl>
                                          </p:spTgt>
                                        </p:tgtEl>
                                        <p:attrNameLst>
                                          <p:attrName>style.visibility</p:attrName>
                                        </p:attrNameLst>
                                      </p:cBhvr>
                                      <p:to>
                                        <p:strVal val="visible"/>
                                      </p:to>
                                    </p:set>
                                    <p:anim calcmode="lin" valueType="num">
                                      <p:cBhvr additive="base">
                                        <p:cTn id="31" dur="500" fill="hold"/>
                                        <p:tgtEl>
                                          <p:spTgt spid="118791">
                                            <p:txEl>
                                              <p:charRg st="53" end="8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8791">
                                            <p:txEl>
                                              <p:charRg st="53" end="8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5" name="CHIMES.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8791">
                                            <p:txEl>
                                              <p:charRg st="82" end="111"/>
                                            </p:txEl>
                                          </p:spTgt>
                                        </p:tgtEl>
                                        <p:attrNameLst>
                                          <p:attrName>style.visibility</p:attrName>
                                        </p:attrNameLst>
                                      </p:cBhvr>
                                      <p:to>
                                        <p:strVal val="visible"/>
                                      </p:to>
                                    </p:set>
                                    <p:anim calcmode="lin" valueType="num">
                                      <p:cBhvr additive="base">
                                        <p:cTn id="37" dur="500" fill="hold"/>
                                        <p:tgtEl>
                                          <p:spTgt spid="118791">
                                            <p:txEl>
                                              <p:charRg st="82" end="1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8791">
                                            <p:txEl>
                                              <p:charRg st="82" end="1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5" name="CHIMES.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8792"/>
                                        </p:tgtEl>
                                        <p:attrNameLst>
                                          <p:attrName>style.visibility</p:attrName>
                                        </p:attrNameLst>
                                      </p:cBhvr>
                                      <p:to>
                                        <p:strVal val="visible"/>
                                      </p:to>
                                    </p:set>
                                    <p:anim calcmode="lin" valueType="num">
                                      <p:cBhvr additive="base">
                                        <p:cTn id="43" dur="500" fill="hold"/>
                                        <p:tgtEl>
                                          <p:spTgt spid="118792"/>
                                        </p:tgtEl>
                                        <p:attrNameLst>
                                          <p:attrName>ppt_x</p:attrName>
                                        </p:attrNameLst>
                                      </p:cBhvr>
                                      <p:tavLst>
                                        <p:tav tm="0">
                                          <p:val>
                                            <p:strVal val="0-#ppt_w/2"/>
                                          </p:val>
                                        </p:tav>
                                        <p:tav tm="100000">
                                          <p:val>
                                            <p:strVal val="#ppt_x"/>
                                          </p:val>
                                        </p:tav>
                                      </p:tavLst>
                                    </p:anim>
                                    <p:anim calcmode="lin" valueType="num">
                                      <p:cBhvr additive="base">
                                        <p:cTn id="44" dur="500" fill="hold"/>
                                        <p:tgtEl>
                                          <p:spTgt spid="11879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5" name="CHIMES.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8800"/>
                                        </p:tgtEl>
                                        <p:attrNameLst>
                                          <p:attrName>style.visibility</p:attrName>
                                        </p:attrNameLst>
                                      </p:cBhvr>
                                      <p:to>
                                        <p:strVal val="visible"/>
                                      </p:to>
                                    </p:set>
                                    <p:anim calcmode="lin" valueType="num">
                                      <p:cBhvr additive="base">
                                        <p:cTn id="49" dur="500" fill="hold"/>
                                        <p:tgtEl>
                                          <p:spTgt spid="118800"/>
                                        </p:tgtEl>
                                        <p:attrNameLst>
                                          <p:attrName>ppt_x</p:attrName>
                                        </p:attrNameLst>
                                      </p:cBhvr>
                                      <p:tavLst>
                                        <p:tav tm="0">
                                          <p:val>
                                            <p:strVal val="#ppt_x"/>
                                          </p:val>
                                        </p:tav>
                                        <p:tav tm="100000">
                                          <p:val>
                                            <p:strVal val="#ppt_x"/>
                                          </p:val>
                                        </p:tav>
                                      </p:tavLst>
                                    </p:anim>
                                    <p:anim calcmode="lin" valueType="num">
                                      <p:cBhvr additive="base">
                                        <p:cTn id="50" dur="500" fill="hold"/>
                                        <p:tgtEl>
                                          <p:spTgt spid="1188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p:bldP spid="118791" grpId="0" animBg="1" build="p"/>
      <p:bldP spid="118792" grpId="0" animBg="1"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C3D7EC"/>
        </a:solidFill>
        <a:effectLst/>
      </p:bgPr>
    </p:bg>
    <p:spTree>
      <p:nvGrpSpPr>
        <p:cNvPr id="1" name=""/>
        <p:cNvGrpSpPr/>
        <p:nvPr/>
      </p:nvGrpSpPr>
      <p:grpSpPr/>
      <p:sp>
        <p:nvSpPr>
          <p:cNvPr id="122882" name="标题 122881"/>
          <p:cNvSpPr>
            <a:spLocks noGrp="1"/>
          </p:cNvSpPr>
          <p:nvPr>
            <p:ph type="title"/>
          </p:nvPr>
        </p:nvSpPr>
        <p:spPr>
          <a:xfrm>
            <a:off x="1227138" y="447675"/>
            <a:ext cx="13346112" cy="933450"/>
          </a:xfrm>
        </p:spPr>
        <p:txBody>
          <a:bodyPr vert="horz" wrap="square" lIns="101592" tIns="50797" rIns="101592" bIns="50797" anchor="b">
            <a:spAutoFit/>
          </a:bodyPr>
          <a:p>
            <a:pPr eaLnBrk="1" hangingPunct="1"/>
            <a:endParaRPr lang="zh-CN" altLang="en-US" sz="5400" b="1" dirty="0">
              <a:solidFill>
                <a:schemeClr val="accent2"/>
              </a:solidFill>
              <a:effectLst/>
              <a:ea typeface="楷体_GB2312" pitchFamily="49" charset="-122"/>
            </a:endParaRPr>
          </a:p>
        </p:txBody>
      </p:sp>
      <p:sp>
        <p:nvSpPr>
          <p:cNvPr id="122883" name="文本占位符 122882"/>
          <p:cNvSpPr>
            <a:spLocks noGrp="1"/>
          </p:cNvSpPr>
          <p:nvPr>
            <p:ph sz="half" idx="1"/>
          </p:nvPr>
        </p:nvSpPr>
        <p:spPr bwMode="auto">
          <a:xfrm>
            <a:off x="1524000" y="1943100"/>
            <a:ext cx="8993188" cy="10782300"/>
          </a:xfrm>
          <a:solidFill>
            <a:srgbClr val="C0C0C0"/>
          </a:solidFill>
        </p:spPr>
        <p:txBody>
          <a:bodyPr vert="horz" wrap="square" lIns="101592" tIns="50797" rIns="101592" bIns="50797" numCol="1" anchor="t" anchorCtr="0" compatLnSpc="1"/>
          <a:lstStyle/>
          <a:p>
            <a:pPr marL="381000" marR="0" lvl="0" indent="-381000" algn="l" defTabSz="10160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4800" b="1" i="0" u="none" strike="noStrike" kern="1200" cap="none" spc="0" normalizeH="0" baseline="0" noProof="0" dirty="0">
                <a:ln>
                  <a:noFill/>
                </a:ln>
                <a:solidFill>
                  <a:schemeClr val="bg1"/>
                </a:solidFill>
                <a:effectLst/>
                <a:uLnTx/>
                <a:uFillTx/>
                <a:latin typeface="Adobe 仿宋 Std R" panose="02020400000000000000" pitchFamily="18" charset="-122"/>
                <a:ea typeface="Adobe 仿宋 Std R" panose="02020400000000000000" pitchFamily="18" charset="-122"/>
                <a:cs typeface="+mn-cs"/>
              </a:rPr>
              <a:t>四、对经营者集中</a:t>
            </a:r>
            <a:r>
              <a:rPr kumimoji="0" lang="zh-CN" altLang="en-US" sz="4800" b="1" i="0" u="none" strike="noStrike" kern="1200" cap="none" spc="0" normalizeH="0" baseline="0" noProof="0" dirty="0" smtClean="0">
                <a:ln>
                  <a:noFill/>
                </a:ln>
                <a:solidFill>
                  <a:schemeClr val="bg1"/>
                </a:solidFill>
                <a:effectLst/>
                <a:uLnTx/>
                <a:uFillTx/>
                <a:latin typeface="Adobe 仿宋 Std R" panose="02020400000000000000" pitchFamily="18" charset="-122"/>
                <a:ea typeface="Adobe 仿宋 Std R" panose="02020400000000000000" pitchFamily="18" charset="-122"/>
                <a:cs typeface="+mn-cs"/>
              </a:rPr>
              <a:t>的法律</a:t>
            </a:r>
            <a:r>
              <a:rPr kumimoji="0" lang="zh-CN" altLang="en-US" sz="4800" b="1" i="0" u="none" strike="noStrike" kern="1200" cap="none" spc="0" normalizeH="0" baseline="0" noProof="0" dirty="0">
                <a:ln>
                  <a:noFill/>
                </a:ln>
                <a:solidFill>
                  <a:schemeClr val="bg1"/>
                </a:solidFill>
                <a:effectLst/>
                <a:uLnTx/>
                <a:uFillTx/>
                <a:latin typeface="Adobe 仿宋 Std R" panose="02020400000000000000" pitchFamily="18" charset="-122"/>
                <a:ea typeface="Adobe 仿宋 Std R" panose="02020400000000000000" pitchFamily="18" charset="-122"/>
                <a:cs typeface="+mn-cs"/>
              </a:rPr>
              <a:t>规制</a:t>
            </a:r>
            <a:endParaRPr kumimoji="0" lang="en-US" altLang="zh-CN" sz="4800" b="1" i="0" u="none" strike="noStrike" kern="1200" cap="none" spc="0" normalizeH="0" baseline="0" noProof="0" dirty="0">
              <a:ln>
                <a:noFill/>
              </a:ln>
              <a:solidFill>
                <a:schemeClr val="bg1"/>
              </a:solidFill>
              <a:effectLst/>
              <a:uLnTx/>
              <a:uFillTx/>
              <a:latin typeface="Adobe 仿宋 Std R" panose="02020400000000000000" pitchFamily="18" charset="-122"/>
              <a:ea typeface="Adobe 仿宋 Std R" panose="02020400000000000000" pitchFamily="18" charset="-122"/>
              <a:cs typeface="+mn-cs"/>
            </a:endParaRPr>
          </a:p>
          <a:p>
            <a:pPr marL="0" marR="0" lvl="0" indent="0" algn="l" defTabSz="10160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4800" b="1" i="0" u="none" strike="noStrike" kern="1200" cap="none" spc="0" normalizeH="0" baseline="0" noProof="0" dirty="0">
                <a:ln>
                  <a:noFill/>
                </a:ln>
                <a:solidFill>
                  <a:schemeClr val="bg1"/>
                </a:solidFill>
                <a:effectLst/>
                <a:uLnTx/>
                <a:uFillTx/>
                <a:latin typeface="Adobe 仿宋 Std R" panose="02020400000000000000" pitchFamily="18" charset="-122"/>
                <a:ea typeface="Adobe 仿宋 Std R" panose="02020400000000000000" pitchFamily="18" charset="-122"/>
                <a:cs typeface="+mn-cs"/>
              </a:rPr>
              <a:t>经营者集中是指下列情形：</a:t>
            </a:r>
            <a:endParaRPr kumimoji="0" lang="zh-CN" altLang="en-US" sz="4800" b="1" i="0" u="none" strike="noStrike" kern="1200" cap="none" spc="0" normalizeH="0" baseline="0" noProof="0" dirty="0">
              <a:ln>
                <a:noFill/>
              </a:ln>
              <a:solidFill>
                <a:schemeClr val="bg1"/>
              </a:solidFill>
              <a:effectLst/>
              <a:uLnTx/>
              <a:uFillTx/>
              <a:latin typeface="Adobe 仿宋 Std R" panose="02020400000000000000" pitchFamily="18" charset="-122"/>
              <a:ea typeface="Adobe 仿宋 Std R" panose="02020400000000000000" pitchFamily="18" charset="-122"/>
              <a:cs typeface="+mn-cs"/>
            </a:endParaRPr>
          </a:p>
          <a:p>
            <a:pPr marL="0" marR="0" lvl="0" indent="0" algn="l" defTabSz="10160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4800" b="1" i="0" u="none" strike="noStrike" kern="1200" cap="none" spc="0" normalizeH="0" baseline="0" noProof="0" dirty="0">
                <a:ln>
                  <a:noFill/>
                </a:ln>
                <a:solidFill>
                  <a:schemeClr val="bg1"/>
                </a:solidFill>
                <a:effectLst/>
                <a:uLnTx/>
                <a:uFillTx/>
                <a:latin typeface="Adobe 仿宋 Std R" panose="02020400000000000000" pitchFamily="18" charset="-122"/>
                <a:ea typeface="Adobe 仿宋 Std R" panose="02020400000000000000" pitchFamily="18" charset="-122"/>
                <a:cs typeface="+mn-cs"/>
              </a:rPr>
              <a:t>（一）经营者合并；</a:t>
            </a:r>
            <a:endParaRPr kumimoji="0" lang="zh-CN" altLang="en-US" sz="4800" b="1" i="0" u="none" strike="noStrike" kern="1200" cap="none" spc="0" normalizeH="0" baseline="0" noProof="0" dirty="0">
              <a:ln>
                <a:noFill/>
              </a:ln>
              <a:solidFill>
                <a:schemeClr val="bg1"/>
              </a:solidFill>
              <a:effectLst/>
              <a:uLnTx/>
              <a:uFillTx/>
              <a:latin typeface="Adobe 仿宋 Std R" panose="02020400000000000000" pitchFamily="18" charset="-122"/>
              <a:ea typeface="Adobe 仿宋 Std R" panose="02020400000000000000" pitchFamily="18" charset="-122"/>
              <a:cs typeface="+mn-cs"/>
            </a:endParaRPr>
          </a:p>
          <a:p>
            <a:pPr marL="0" marR="0" lvl="0" indent="0" algn="l" defTabSz="10160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4800" b="1" i="0" u="none" strike="noStrike" kern="1200" cap="none" spc="0" normalizeH="0" baseline="0" noProof="0" dirty="0">
                <a:ln>
                  <a:noFill/>
                </a:ln>
                <a:solidFill>
                  <a:schemeClr val="bg1"/>
                </a:solidFill>
                <a:effectLst/>
                <a:uLnTx/>
                <a:uFillTx/>
                <a:latin typeface="Adobe 仿宋 Std R" panose="02020400000000000000" pitchFamily="18" charset="-122"/>
                <a:ea typeface="Adobe 仿宋 Std R" panose="02020400000000000000" pitchFamily="18" charset="-122"/>
                <a:cs typeface="+mn-cs"/>
              </a:rPr>
              <a:t>（二）经营者通过取得股权或者资产的方式取得对其他经营者的控制权；</a:t>
            </a:r>
            <a:endParaRPr kumimoji="0" lang="zh-CN" altLang="en-US" sz="4800" b="1" i="0" u="none" strike="noStrike" kern="1200" cap="none" spc="0" normalizeH="0" baseline="0" noProof="0" dirty="0">
              <a:ln>
                <a:noFill/>
              </a:ln>
              <a:solidFill>
                <a:schemeClr val="bg1"/>
              </a:solidFill>
              <a:effectLst/>
              <a:uLnTx/>
              <a:uFillTx/>
              <a:latin typeface="Adobe 仿宋 Std R" panose="02020400000000000000" pitchFamily="18" charset="-122"/>
              <a:ea typeface="Adobe 仿宋 Std R" panose="02020400000000000000" pitchFamily="18" charset="-122"/>
              <a:cs typeface="+mn-cs"/>
            </a:endParaRPr>
          </a:p>
          <a:p>
            <a:pPr marL="0" marR="0" lvl="0" indent="0" algn="l" defTabSz="10160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4800" b="1" i="0" u="none" strike="noStrike" kern="1200" cap="none" spc="0" normalizeH="0" baseline="0" noProof="0" dirty="0">
                <a:ln>
                  <a:noFill/>
                </a:ln>
                <a:solidFill>
                  <a:schemeClr val="bg1"/>
                </a:solidFill>
                <a:effectLst/>
                <a:uLnTx/>
                <a:uFillTx/>
                <a:latin typeface="Adobe 仿宋 Std R" panose="02020400000000000000" pitchFamily="18" charset="-122"/>
                <a:ea typeface="Adobe 仿宋 Std R" panose="02020400000000000000" pitchFamily="18" charset="-122"/>
                <a:cs typeface="+mn-cs"/>
              </a:rPr>
              <a:t>（三）经营者通过合同等方式取得对其他经营者的控制权或者能够对其他经营者施加决定性影响</a:t>
            </a:r>
            <a:r>
              <a:rPr kumimoji="0" lang="zh-CN" altLang="en-US" sz="4800" b="1" i="0" u="none" strike="noStrike" kern="1200" cap="none" spc="0" normalizeH="0" baseline="0" noProof="0" dirty="0">
                <a:ln>
                  <a:noFill/>
                </a:ln>
                <a:solidFill>
                  <a:schemeClr val="tx1"/>
                </a:solidFill>
                <a:effectLst>
                  <a:outerShdw blurRad="38100" dist="38100" dir="2700000">
                    <a:srgbClr val="000000"/>
                  </a:outerShdw>
                </a:effectLst>
                <a:uLnTx/>
                <a:uFillTx/>
                <a:latin typeface="Adobe 楷体 Std R" panose="02020400000000000000" pitchFamily="18" charset="-122"/>
                <a:ea typeface="Adobe 楷体 Std R" panose="02020400000000000000" pitchFamily="18" charset="-122"/>
                <a:cs typeface="+mn-cs"/>
              </a:rPr>
              <a:t>。</a:t>
            </a:r>
            <a:endParaRPr kumimoji="0" lang="zh-CN" altLang="en-US" sz="4800" b="1" i="0" u="none" strike="noStrike" kern="1200" cap="none" spc="0" normalizeH="0" baseline="0" noProof="0" dirty="0">
              <a:ln>
                <a:noFill/>
              </a:ln>
              <a:solidFill>
                <a:schemeClr val="tx1"/>
              </a:solidFill>
              <a:effectLst>
                <a:outerShdw blurRad="38100" dist="38100" dir="2700000">
                  <a:srgbClr val="000000"/>
                </a:outerShdw>
              </a:effectLst>
              <a:uLnTx/>
              <a:uFillTx/>
              <a:latin typeface="Adobe 楷体 Std R" panose="02020400000000000000" pitchFamily="18" charset="-122"/>
              <a:ea typeface="Adobe 楷体 Std R" panose="02020400000000000000" pitchFamily="18" charset="-122"/>
              <a:cs typeface="+mn-cs"/>
            </a:endParaRPr>
          </a:p>
        </p:txBody>
      </p:sp>
      <p:sp>
        <p:nvSpPr>
          <p:cNvPr id="122884" name="内容占位符 122883"/>
          <p:cNvSpPr>
            <a:spLocks noGrp="1"/>
          </p:cNvSpPr>
          <p:nvPr>
            <p:ph sz="half" idx="2"/>
          </p:nvPr>
        </p:nvSpPr>
        <p:spPr>
          <a:xfrm>
            <a:off x="7162800" y="1943100"/>
            <a:ext cx="9553575" cy="10782300"/>
          </a:xfrm>
        </p:spPr>
        <p:txBody>
          <a:bodyPr vert="horz" wrap="square" lIns="101592" tIns="50797" rIns="101592" bIns="50797" anchor="t"/>
          <a:p>
            <a:pPr eaLnBrk="1" hangingPunct="1">
              <a:buClrTx/>
              <a:buSzTx/>
              <a:buFont typeface="Arial" panose="020B0604020202020204" pitchFamily="34" charset="0"/>
              <a:buNone/>
            </a:pPr>
            <a:r>
              <a:rPr lang="en-US" altLang="zh-CN" sz="4800" b="1" dirty="0">
                <a:solidFill>
                  <a:srgbClr val="4C27A9"/>
                </a:solidFill>
                <a:effectLst/>
                <a:latin typeface="楷体_GB2312" pitchFamily="49" charset="-122"/>
                <a:ea typeface="楷体_GB2312" pitchFamily="49" charset="-122"/>
              </a:rPr>
              <a:t>**</a:t>
            </a:r>
            <a:endParaRPr lang="zh-CN" altLang="en-US" sz="4800" b="1" dirty="0">
              <a:solidFill>
                <a:srgbClr val="4C27A9"/>
              </a:solidFill>
              <a:effectLst/>
              <a:latin typeface="楷体_GB2312" pitchFamily="49" charset="-122"/>
              <a:ea typeface="楷体_GB2312" pitchFamily="49" charset="-122"/>
            </a:endParaRPr>
          </a:p>
        </p:txBody>
      </p:sp>
      <p:sp>
        <p:nvSpPr>
          <p:cNvPr id="10245" name="右箭头 122887"/>
          <p:cNvSpPr/>
          <p:nvPr/>
        </p:nvSpPr>
        <p:spPr>
          <a:xfrm>
            <a:off x="12820650" y="11537950"/>
            <a:ext cx="2447925" cy="817563"/>
          </a:xfrm>
          <a:prstGeom prst="rightArrow">
            <a:avLst>
              <a:gd name="adj1" fmla="val 50000"/>
              <a:gd name="adj2" fmla="val 74840"/>
            </a:avLst>
          </a:prstGeom>
          <a:solidFill>
            <a:schemeClr val="accent1"/>
          </a:solidFill>
          <a:ln w="9525" cap="flat" cmpd="sng">
            <a:solidFill>
              <a:schemeClr val="tx1"/>
            </a:solidFill>
            <a:prstDash val="solid"/>
            <a:miter/>
            <a:headEnd type="none" w="med" len="med"/>
            <a:tailEnd type="none" w="med" len="med"/>
          </a:ln>
        </p:spPr>
        <p:txBody>
          <a:bodyPr/>
          <a:lstStyle>
            <a:lvl1pPr marL="381000" indent="-381000" algn="l" defTabSz="1016000" rtl="0" eaLnBrk="0" fontAlgn="base" hangingPunct="0">
              <a:spcBef>
                <a:spcPct val="20000"/>
              </a:spcBef>
              <a:spcAft>
                <a:spcPct val="0"/>
              </a:spcAft>
              <a:buFont typeface="Arial" panose="020B0604020202020204" pitchFamily="34" charset="0"/>
              <a:buChar char="•"/>
              <a:defRPr sz="3600" b="0" kern="1200">
                <a:solidFill>
                  <a:schemeClr val="tx1"/>
                </a:solidFill>
                <a:effectLst/>
                <a:latin typeface="+mn-lt"/>
                <a:ea typeface="+mn-ea"/>
                <a:cs typeface="+mn-cs"/>
              </a:defRPr>
            </a:lvl1pPr>
            <a:lvl2pPr marL="825500" lvl="1" indent="-317500" algn="l" defTabSz="1016000" rtl="0" eaLnBrk="0" fontAlgn="base" hangingPunct="0">
              <a:spcBef>
                <a:spcPct val="20000"/>
              </a:spcBef>
              <a:spcAft>
                <a:spcPct val="0"/>
              </a:spcAft>
              <a:buFont typeface="Arial" panose="020B0604020202020204" pitchFamily="34" charset="0"/>
              <a:buChar char="–"/>
              <a:defRPr sz="3100" kern="1200">
                <a:solidFill>
                  <a:schemeClr val="tx1"/>
                </a:solidFill>
                <a:effectLst/>
                <a:latin typeface="+mn-lt"/>
                <a:ea typeface="+mn-ea"/>
                <a:cs typeface="+mn-cs"/>
              </a:defRPr>
            </a:lvl2pPr>
            <a:lvl3pPr marL="1270000" lvl="2" indent="-254000" algn="l" defTabSz="1016000" rtl="0" eaLnBrk="0" fontAlgn="base" hangingPunct="0">
              <a:spcBef>
                <a:spcPct val="20000"/>
              </a:spcBef>
              <a:spcAft>
                <a:spcPct val="0"/>
              </a:spcAft>
              <a:buFont typeface="Arial" panose="020B0604020202020204" pitchFamily="34" charset="0"/>
              <a:buChar char="•"/>
              <a:defRPr sz="2700" kern="1200">
                <a:solidFill>
                  <a:schemeClr val="tx1"/>
                </a:solidFill>
                <a:effectLst/>
                <a:latin typeface="+mn-lt"/>
                <a:ea typeface="+mn-ea"/>
                <a:cs typeface="+mn-cs"/>
              </a:defRPr>
            </a:lvl3pPr>
            <a:lvl4pPr marL="1778000" lvl="3"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4pPr>
            <a:lvl5pPr marL="2286000" lvl="4" indent="-254000" algn="l" defTabSz="1016000" rtl="0" eaLnBrk="0" fontAlgn="base" hangingPunct="0">
              <a:spcBef>
                <a:spcPct val="20000"/>
              </a:spcBef>
              <a:spcAft>
                <a:spcPct val="0"/>
              </a:spcAft>
              <a:buFont typeface="Arial" panose="020B0604020202020204" pitchFamily="34" charset="0"/>
              <a:buChar char="»"/>
              <a:defRPr sz="2200" kern="1200">
                <a:solidFill>
                  <a:schemeClr val="tx1"/>
                </a:solidFill>
                <a:effectLst/>
                <a:latin typeface="+mn-lt"/>
                <a:ea typeface="+mn-ea"/>
                <a:cs typeface="+mn-cs"/>
              </a:defRPr>
            </a:lvl5pPr>
          </a:lstStyle>
          <a:p>
            <a:pPr marL="0" lvl="0" indent="0" defTabSz="914400" eaLnBrk="1" hangingPunct="1">
              <a:buNone/>
            </a:pPr>
            <a:endParaRPr lang="zh-CN" altLang="en-US" sz="8000" b="1" dirty="0">
              <a:solidFill>
                <a:schemeClr val="accent2"/>
              </a:solidFill>
              <a:latin typeface="Times New Roman" panose="02020603050405020304" pitchFamily="18" charset="0"/>
            </a:endParaRP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nodePh="1">
                                  <p:stCondLst>
                                    <p:cond delay="0"/>
                                  </p:stCondLst>
                                  <p:endCondLst>
                                    <p:cond evt="begin" delay="0">
                                      <p:tn val="5"/>
                                    </p:cond>
                                  </p:endCondLst>
                                  <p:childTnLst>
                                    <p:set>
                                      <p:cBhvr>
                                        <p:cTn id="6" dur="1" fill="hold">
                                          <p:stCondLst>
                                            <p:cond delay="0"/>
                                          </p:stCondLst>
                                        </p:cTn>
                                        <p:tgtEl>
                                          <p:spTgt spid="122882"/>
                                        </p:tgtEl>
                                        <p:attrNameLst>
                                          <p:attrName>style.visibility</p:attrName>
                                        </p:attrNameLst>
                                      </p:cBhvr>
                                      <p:to>
                                        <p:strVal val="visible"/>
                                      </p:to>
                                    </p:set>
                                    <p:anim calcmode="lin" valueType="num">
                                      <p:cBhvr additive="base">
                                        <p:cTn id="7" dur="500" fill="hold"/>
                                        <p:tgtEl>
                                          <p:spTgt spid="122882"/>
                                        </p:tgtEl>
                                        <p:attrNameLst>
                                          <p:attrName>ppt_x</p:attrName>
                                        </p:attrNameLst>
                                      </p:cBhvr>
                                      <p:tavLst>
                                        <p:tav tm="0">
                                          <p:val>
                                            <p:strVal val="#ppt_x"/>
                                          </p:val>
                                        </p:tav>
                                        <p:tav tm="100000">
                                          <p:val>
                                            <p:strVal val="#ppt_x"/>
                                          </p:val>
                                        </p:tav>
                                      </p:tavLst>
                                    </p:anim>
                                    <p:anim calcmode="lin" valueType="num">
                                      <p:cBhvr additive="base">
                                        <p:cTn id="8" dur="500" fill="hold"/>
                                        <p:tgtEl>
                                          <p:spTgt spid="122882"/>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3"/>
                                        </p:tgtEl>
                                        <p:attrNameLst>
                                          <p:attrName>style.visibility</p:attrName>
                                        </p:attrNameLst>
                                      </p:cBhvr>
                                      <p:to>
                                        <p:strVal val="visible"/>
                                      </p:to>
                                    </p:set>
                                    <p:anim calcmode="lin" valueType="num">
                                      <p:cBhvr additive="base">
                                        <p:cTn id="13" dur="500" fill="hold"/>
                                        <p:tgtEl>
                                          <p:spTgt spid="122883"/>
                                        </p:tgtEl>
                                        <p:attrNameLst>
                                          <p:attrName>ppt_x</p:attrName>
                                        </p:attrNameLst>
                                      </p:cBhvr>
                                      <p:tavLst>
                                        <p:tav tm="0">
                                          <p:val>
                                            <p:strVal val="0-#ppt_w/2"/>
                                          </p:val>
                                        </p:tav>
                                        <p:tav tm="100000">
                                          <p:val>
                                            <p:strVal val="#ppt_x"/>
                                          </p:val>
                                        </p:tav>
                                      </p:tavLst>
                                    </p:anim>
                                    <p:anim calcmode="lin" valueType="num">
                                      <p:cBhvr additive="base">
                                        <p:cTn id="14" dur="500" fill="hold"/>
                                        <p:tgtEl>
                                          <p:spTgt spid="12288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HIMES.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4">
                                            <p:txEl>
                                              <p:charRg st="0" end="3"/>
                                            </p:txEl>
                                          </p:spTgt>
                                        </p:tgtEl>
                                        <p:attrNameLst>
                                          <p:attrName>style.visibility</p:attrName>
                                        </p:attrNameLst>
                                      </p:cBhvr>
                                      <p:to>
                                        <p:strVal val="visible"/>
                                      </p:to>
                                    </p:set>
                                    <p:anim calcmode="lin" valueType="num">
                                      <p:cBhvr additive="base">
                                        <p:cTn id="19" dur="500" fill="hold"/>
                                        <p:tgtEl>
                                          <p:spTgt spid="122884">
                                            <p:txEl>
                                              <p:charRg st="0"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884">
                                            <p:txEl>
                                              <p:charRg st="0"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p:bldP spid="122883" grpId="0" animBg="1" build="p"/>
      <p:bldP spid="12288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DE7F6"/>
        </a:solidFill>
        <a:effectLst/>
      </p:bgPr>
    </p:bg>
    <p:spTree>
      <p:nvGrpSpPr>
        <p:cNvPr id="1" name=""/>
        <p:cNvGrpSpPr/>
        <p:nvPr/>
      </p:nvGrpSpPr>
      <p:grpSpPr/>
      <p:sp>
        <p:nvSpPr>
          <p:cNvPr id="11266" name="标题 139265"/>
          <p:cNvSpPr>
            <a:spLocks noGrp="1"/>
          </p:cNvSpPr>
          <p:nvPr>
            <p:ph type="title"/>
          </p:nvPr>
        </p:nvSpPr>
        <p:spPr>
          <a:xfrm>
            <a:off x="2143125" y="2208213"/>
            <a:ext cx="14573250" cy="857250"/>
          </a:xfrm>
        </p:spPr>
        <p:txBody>
          <a:bodyPr vert="horz" wrap="square" lIns="101592" tIns="50797" rIns="101592" bIns="50797" anchor="b">
            <a:spAutoFit/>
          </a:bodyPr>
          <a:p>
            <a:pPr eaLnBrk="1" hangingPunct="1"/>
            <a:r>
              <a:rPr lang="zh-CN" altLang="en-US" dirty="0">
                <a:effectLst/>
              </a:rPr>
              <a:t>                </a:t>
            </a:r>
            <a:endParaRPr lang="zh-CN" altLang="en-US" sz="5400" b="1" dirty="0">
              <a:solidFill>
                <a:srgbClr val="4C27A9"/>
              </a:solidFill>
              <a:effectLst/>
              <a:ea typeface="仿宋_GB2312" pitchFamily="49" charset="-122"/>
            </a:endParaRPr>
          </a:p>
        </p:txBody>
      </p:sp>
      <p:sp>
        <p:nvSpPr>
          <p:cNvPr id="14339" name="文本占位符 139266"/>
          <p:cNvSpPr>
            <a:spLocks noGrp="1"/>
          </p:cNvSpPr>
          <p:nvPr>
            <p:ph idx="1"/>
          </p:nvPr>
        </p:nvSpPr>
        <p:spPr bwMode="auto"/>
        <p:txBody>
          <a:bodyPr vert="horz" wrap="square" lIns="101592" tIns="50797" rIns="101592" bIns="50797" numCol="1" anchor="t" anchorCtr="0" compatLnSpc="1"/>
          <a:lstStyle/>
          <a:p>
            <a:pPr marL="381000" marR="0" lvl="0" indent="-381000" algn="l" defTabSz="10160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zh-CN" altLang="en-US" sz="48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五、滥用行政权力排除、限制竞争 （自学）</a:t>
            </a:r>
            <a:endParaRPr kumimoji="0" lang="en-US" altLang="zh-CN" sz="48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zh-CN" altLang="en-US" sz="48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六、对涉嫌垄断行为的调查 （自学）</a:t>
            </a:r>
            <a:endParaRPr kumimoji="0" lang="en-US" altLang="zh-CN" sz="48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0" lang="zh-CN" altLang="en-US" sz="48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rPr>
              <a:t>七、法律责任 （自学）</a:t>
            </a:r>
            <a:endParaRPr kumimoji="0" lang="zh-CN" altLang="en-US" sz="4800" b="1" i="0" u="none" strike="noStrike" kern="1200" cap="none" spc="0" normalizeH="0" baseline="0" noProof="0" dirty="0" smtClean="0">
              <a:ln>
                <a:noFill/>
              </a:ln>
              <a:solidFill>
                <a:schemeClr val="bg2"/>
              </a:solidFill>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100000"/>
              </a:lnSpc>
              <a:spcBef>
                <a:spcPct val="20000"/>
              </a:spcBef>
              <a:spcAft>
                <a:spcPct val="0"/>
              </a:spcAft>
              <a:buClrTx/>
              <a:buSzTx/>
              <a:buFont typeface="Arial" panose="020B0604020202020204" pitchFamily="34" charset="0"/>
              <a:buChar char="•"/>
              <a:defRPr/>
            </a:pPr>
            <a:endParaRPr kumimoji="0" lang="zh-CN" altLang="en-US" sz="4800" b="0" i="0" u="none" strike="noStrike" kern="1200" cap="none" spc="0" normalizeH="0" baseline="0" noProof="0" dirty="0" smtClean="0">
              <a:ln>
                <a:noFill/>
              </a:ln>
              <a:solidFill>
                <a:schemeClr val="tx1"/>
              </a:solidFill>
              <a:effectLst>
                <a:outerShdw blurRad="38100" dist="38100" dir="2700000">
                  <a:srgbClr val="000000"/>
                </a:outerShdw>
              </a:effectLst>
              <a:uLnTx/>
              <a:uFillTx/>
              <a:latin typeface="楷体_GB2312" pitchFamily="49" charset="-122"/>
              <a:ea typeface="楷体_GB2312" pitchFamily="49" charset="-122"/>
              <a:cs typeface="+mn-cs"/>
            </a:endParaRPr>
          </a:p>
          <a:p>
            <a:pPr marL="381000" marR="0" lvl="0" indent="-381000" algn="l" defTabSz="1016000" rtl="0" eaLnBrk="1" fontAlgn="base" latinLnBrk="0" hangingPunct="1">
              <a:lnSpc>
                <a:spcPct val="100000"/>
              </a:lnSpc>
              <a:spcBef>
                <a:spcPct val="20000"/>
              </a:spcBef>
              <a:spcAft>
                <a:spcPct val="0"/>
              </a:spcAft>
              <a:buClrTx/>
              <a:buSzTx/>
              <a:buFont typeface="Arial" panose="020B0604020202020204" pitchFamily="34" charset="0"/>
              <a:buChar char="•"/>
              <a:defRPr/>
            </a:pPr>
            <a:endParaRPr kumimoji="0" lang="zh-CN" altLang="en-US" sz="4800" b="0" i="0" u="none" strike="noStrike" kern="1200" cap="none" spc="0" normalizeH="0" baseline="0" noProof="0" dirty="0">
              <a:ln>
                <a:noFill/>
              </a:ln>
              <a:solidFill>
                <a:schemeClr val="tx1"/>
              </a:solidFill>
              <a:effectLst>
                <a:outerShdw blurRad="38100" dist="38100" dir="2700000">
                  <a:srgbClr val="000000"/>
                </a:outerShdw>
              </a:effectLst>
              <a:uLnTx/>
              <a:uFillTx/>
              <a:latin typeface="楷体_GB2312" pitchFamily="49" charset="-122"/>
              <a:ea typeface="楷体_GB2312" pitchFamily="49" charset="-122"/>
              <a:cs typeface="+mn-cs"/>
            </a:endParaRPr>
          </a:p>
        </p:txBody>
      </p:sp>
    </p:spTree>
  </p:cSld>
  <p:clrMapOvr>
    <a:masterClrMapping/>
  </p:clrMapOvr>
</p:sld>
</file>

<file path=ppt/theme/theme1.xml><?xml version="1.0" encoding="utf-8"?>
<a:theme xmlns:a="http://schemas.openxmlformats.org/drawingml/2006/main" name="High Voltage">
  <a:themeElements>
    <a:clrScheme name="">
      <a:dk1>
        <a:srgbClr val="FFFFFF"/>
      </a:dk1>
      <a:lt1>
        <a:srgbClr val="2181B7"/>
      </a:lt1>
      <a:dk2>
        <a:srgbClr val="CCFFFF"/>
      </a:dk2>
      <a:lt2>
        <a:srgbClr val="001932"/>
      </a:lt2>
      <a:accent1>
        <a:srgbClr val="99FFCC"/>
      </a:accent1>
      <a:accent2>
        <a:srgbClr val="01B0FF"/>
      </a:accent2>
      <a:accent3>
        <a:srgbClr val="ABC1D7"/>
      </a:accent3>
      <a:accent4>
        <a:srgbClr val="DCDCDC"/>
      </a:accent4>
      <a:accent5>
        <a:srgbClr val="CAFFE2"/>
      </a:accent5>
      <a:accent6>
        <a:srgbClr val="009DE5"/>
      </a:accent6>
      <a:hlink>
        <a:srgbClr val="6666FF"/>
      </a:hlink>
      <a:folHlink>
        <a:srgbClr val="1C6D9A"/>
      </a:folHlink>
    </a:clrScheme>
    <a:fontScheme name="">
      <a:majorFont>
        <a:latin typeface="Arial Black"/>
        <a:ea typeface="宋体"/>
        <a:cs typeface=""/>
      </a:majorFont>
      <a:minorFont>
        <a:latin typeface="Arial Black"/>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High Voltage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High Voltage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High Voltag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igh Voltage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High Voltage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High Voltage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High Voltage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High Voltage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themeOverride>
</file>

<file path=ppt/theme/themeOverride2.xml><?xml version="1.0" encoding="utf-8"?>
<a:themeOverride xmlns:a="http://schemas.openxmlformats.org/drawingml/2006/main">
  <a:clrScheme name="High Voltage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themeOverride>
</file>

<file path=ppt/theme/themeOverride3.xml><?xml version="1.0" encoding="utf-8"?>
<a:themeOverride xmlns:a="http://schemas.openxmlformats.org/drawingml/2006/main">
  <a:clrScheme name="High Voltage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themeOverride>
</file>

<file path=docProps/app.xml><?xml version="1.0" encoding="utf-8"?>
<Properties xmlns="http://schemas.openxmlformats.org/officeDocument/2006/extended-properties" xmlns:vt="http://schemas.openxmlformats.org/officeDocument/2006/docPropsVTypes">
  <Template>CDESIGNL</Template>
  <TotalTime>0</TotalTime>
  <Words>2099</Words>
  <Application>WPS 演示</Application>
  <PresentationFormat>自定义</PresentationFormat>
  <Paragraphs>87</Paragraphs>
  <Slides>12</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宋体</vt:lpstr>
      <vt:lpstr>Wingdings</vt:lpstr>
      <vt:lpstr>Times New Roman</vt:lpstr>
      <vt:lpstr>Arial Black</vt:lpstr>
      <vt:lpstr>仿宋_GB2312</vt:lpstr>
      <vt:lpstr>仿宋</vt:lpstr>
      <vt:lpstr>Adobe 仿宋 Std R</vt:lpstr>
      <vt:lpstr>楷体_GB2312</vt:lpstr>
      <vt:lpstr>新宋体</vt:lpstr>
      <vt:lpstr>Adobe 楷体 Std R</vt:lpstr>
      <vt:lpstr>微软雅黑</vt:lpstr>
      <vt:lpstr>Arial Unicode MS</vt:lpstr>
      <vt:lpstr>High Voltage</vt:lpstr>
      <vt:lpstr>         第七章  反垄断法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vector>
  </TitlesOfParts>
  <Company>c10-512</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国际商法课程体系</dc:title>
  <dc:creator>zxl220</dc:creator>
  <cp:lastModifiedBy>asus</cp:lastModifiedBy>
  <cp:revision>152</cp:revision>
  <dcterms:created xsi:type="dcterms:W3CDTF">2002-05-16T15:13:00Z</dcterms:created>
  <dcterms:modified xsi:type="dcterms:W3CDTF">2020-11-16T02:06:21Z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