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65" r:id="rId7"/>
    <p:sldId id="259" r:id="rId8"/>
    <p:sldId id="266" r:id="rId9"/>
    <p:sldId id="269" r:id="rId10"/>
    <p:sldId id="280" r:id="rId11"/>
    <p:sldId id="267" r:id="rId12"/>
    <p:sldId id="264" r:id="rId13"/>
    <p:sldId id="270" r:id="rId14"/>
    <p:sldId id="271" r:id="rId15"/>
    <p:sldId id="272" r:id="rId16"/>
    <p:sldId id="273" r:id="rId17"/>
    <p:sldId id="274" r:id="rId18"/>
    <p:sldId id="275" r:id="rId19"/>
    <p:sldId id="276" r:id="rId20"/>
    <p:sldId id="277" r:id="rId21"/>
    <p:sldId id="260" r:id="rId22"/>
    <p:sldId id="263" r:id="rId23"/>
    <p:sldId id="261" r:id="rId24"/>
    <p:sldId id="278" r:id="rId2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90" d="100"/>
          <a:sy n="90" d="100"/>
        </p:scale>
        <p:origin x="-1234"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1181284" y="415565"/>
                </a:cxn>
                <a:cxn ang="0">
                  <a:pos x="1513352" y="332804"/>
                </a:cxn>
                <a:cxn ang="0">
                  <a:pos x="1529608" y="283891"/>
                </a:cxn>
                <a:cxn ang="0">
                  <a:pos x="1463847" y="0"/>
                </a:cxn>
                <a:cxn ang="0">
                  <a:pos x="414186" y="0"/>
                </a:cxn>
                <a:cxn ang="0">
                  <a:pos x="167959" y="365984"/>
                </a:cxn>
                <a:cxn ang="0">
                  <a:pos x="1181284" y="415565"/>
                </a:cxn>
              </a:cxnLst>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p>
              <a:endParaRPr lang="zh-CN" altLang="en-US"/>
            </a:p>
          </p:txBody>
        </p:sp>
        <p:sp>
          <p:nvSpPr>
            <p:cNvPr id="2218" name="Freeform 5"/>
            <p:cNvSpPr>
              <a:spLocks noEditPoints="1"/>
            </p:cNvSpPr>
            <p:nvPr/>
          </p:nvSpPr>
          <p:spPr>
            <a:xfrm>
              <a:off x="2918" y="18"/>
              <a:ext cx="2958" cy="2699"/>
            </a:xfrm>
            <a:custGeom>
              <a:avLst/>
              <a:gdLst/>
              <a:ahLst/>
              <a:cxnLst>
                <a:cxn ang="0">
                  <a:pos x="8422119" y="16275"/>
                </a:cxn>
                <a:cxn ang="0">
                  <a:pos x="2624484" y="0"/>
                </a:cxn>
                <a:cxn ang="0">
                  <a:pos x="3761357" y="349778"/>
                </a:cxn>
                <a:cxn ang="0">
                  <a:pos x="2908892" y="649969"/>
                </a:cxn>
                <a:cxn ang="0">
                  <a:pos x="3460658" y="1183880"/>
                </a:cxn>
                <a:cxn ang="0">
                  <a:pos x="1236151" y="999105"/>
                </a:cxn>
                <a:cxn ang="0">
                  <a:pos x="432702" y="1048688"/>
                </a:cxn>
                <a:cxn ang="0">
                  <a:pos x="3325308" y="8117733"/>
                </a:cxn>
                <a:cxn ang="0">
                  <a:pos x="2406265" y="5686722"/>
                </a:cxn>
                <a:cxn ang="0">
                  <a:pos x="1755090" y="6266977"/>
                </a:cxn>
                <a:cxn ang="0">
                  <a:pos x="1570086" y="7253052"/>
                </a:cxn>
                <a:cxn ang="0">
                  <a:pos x="2072203" y="4416858"/>
                </a:cxn>
                <a:cxn ang="0">
                  <a:pos x="2558544" y="3800045"/>
                </a:cxn>
                <a:cxn ang="0">
                  <a:pos x="3494025" y="3951508"/>
                </a:cxn>
                <a:cxn ang="0">
                  <a:pos x="3143550" y="5102717"/>
                </a:cxn>
                <a:cxn ang="0">
                  <a:pos x="3209587" y="6583437"/>
                </a:cxn>
                <a:cxn ang="0">
                  <a:pos x="8607123" y="8051774"/>
                </a:cxn>
                <a:cxn ang="0">
                  <a:pos x="7589318" y="7117864"/>
                </a:cxn>
                <a:cxn ang="0">
                  <a:pos x="7102952" y="5752706"/>
                </a:cxn>
                <a:cxn ang="0">
                  <a:pos x="6617248" y="4502331"/>
                </a:cxn>
                <a:cxn ang="0">
                  <a:pos x="7687953" y="4267973"/>
                </a:cxn>
                <a:cxn ang="0">
                  <a:pos x="6802252" y="3717150"/>
                </a:cxn>
                <a:cxn ang="0">
                  <a:pos x="7337605" y="3766738"/>
                </a:cxn>
                <a:cxn ang="0">
                  <a:pos x="7321318" y="3482943"/>
                </a:cxn>
                <a:cxn ang="0">
                  <a:pos x="6283212" y="3516256"/>
                </a:cxn>
                <a:cxn ang="0">
                  <a:pos x="5966205" y="5719398"/>
                </a:cxn>
                <a:cxn ang="0">
                  <a:pos x="5800860" y="3832722"/>
                </a:cxn>
                <a:cxn ang="0">
                  <a:pos x="5532734" y="3034636"/>
                </a:cxn>
                <a:cxn ang="0">
                  <a:pos x="5800860" y="2265881"/>
                </a:cxn>
                <a:cxn ang="0">
                  <a:pos x="5665505" y="1649099"/>
                </a:cxn>
                <a:cxn ang="0">
                  <a:pos x="5532734" y="1032418"/>
                </a:cxn>
                <a:cxn ang="0">
                  <a:pos x="6167496" y="1718303"/>
                </a:cxn>
                <a:cxn ang="0">
                  <a:pos x="6934255" y="785030"/>
                </a:cxn>
                <a:cxn ang="0">
                  <a:pos x="6835619" y="1583241"/>
                </a:cxn>
                <a:cxn ang="0">
                  <a:pos x="6702848" y="2167246"/>
                </a:cxn>
                <a:cxn ang="0">
                  <a:pos x="6702848" y="3018235"/>
                </a:cxn>
                <a:cxn ang="0">
                  <a:pos x="9324233" y="3018235"/>
                </a:cxn>
                <a:cxn ang="0">
                  <a:pos x="9258171" y="1266650"/>
                </a:cxn>
                <a:cxn ang="0">
                  <a:pos x="4161355" y="1151204"/>
                </a:cxn>
                <a:cxn ang="0">
                  <a:pos x="4898767" y="1550565"/>
                </a:cxn>
                <a:cxn ang="0">
                  <a:pos x="2859269" y="3252598"/>
                </a:cxn>
                <a:cxn ang="0">
                  <a:pos x="1153802" y="1632824"/>
                </a:cxn>
                <a:cxn ang="0">
                  <a:pos x="3192663" y="1767885"/>
                </a:cxn>
                <a:cxn ang="0">
                  <a:pos x="3675656" y="1751616"/>
                </a:cxn>
                <a:cxn ang="0">
                  <a:pos x="5047162" y="2018493"/>
                </a:cxn>
                <a:cxn ang="0">
                  <a:pos x="4614333" y="4267973"/>
                </a:cxn>
                <a:cxn ang="0">
                  <a:pos x="4346364" y="2282793"/>
                </a:cxn>
                <a:cxn ang="0">
                  <a:pos x="2859269" y="3252598"/>
                </a:cxn>
                <a:cxn ang="0">
                  <a:pos x="3728658" y="3750463"/>
                </a:cxn>
                <a:cxn ang="0">
                  <a:pos x="4127993" y="2635149"/>
                </a:cxn>
                <a:cxn ang="0">
                  <a:pos x="5447160" y="4868379"/>
                </a:cxn>
                <a:cxn ang="0">
                  <a:pos x="3592665" y="5349974"/>
                </a:cxn>
                <a:cxn ang="0">
                  <a:pos x="5162878" y="4617751"/>
                </a:cxn>
                <a:cxn ang="0">
                  <a:pos x="5315157" y="2216167"/>
                </a:cxn>
                <a:cxn ang="0">
                  <a:pos x="5232166" y="3552147"/>
                </a:cxn>
                <a:cxn ang="0">
                  <a:pos x="4997407" y="2401579"/>
                </a:cxn>
                <a:cxn ang="0">
                  <a:pos x="8474994" y="2984927"/>
                </a:cxn>
                <a:cxn ang="0">
                  <a:pos x="7704366" y="2701133"/>
                </a:cxn>
              </a:cxnLst>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p>
              <a:endParaRPr lang="zh-CN" altLang="en-US"/>
            </a:p>
          </p:txBody>
        </p:sp>
        <p:sp>
          <p:nvSpPr>
            <p:cNvPr id="2219" name="Freeform 6"/>
            <p:cNvSpPr/>
            <p:nvPr/>
          </p:nvSpPr>
          <p:spPr>
            <a:xfrm>
              <a:off x="3621" y="1287"/>
              <a:ext cx="238" cy="283"/>
            </a:xfrm>
            <a:custGeom>
              <a:avLst/>
              <a:gdLst/>
              <a:ahLst/>
              <a:cxnLst>
                <a:cxn ang="0">
                  <a:pos x="675986" y="250506"/>
                </a:cxn>
                <a:cxn ang="0">
                  <a:pos x="456281" y="932723"/>
                </a:cxn>
                <a:cxn ang="0">
                  <a:pos x="675986" y="250506"/>
                </a:cxn>
              </a:cxnLst>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p>
              <a:endParaRPr lang="zh-CN" altLang="en-US"/>
            </a:p>
          </p:txBody>
        </p:sp>
        <p:sp>
          <p:nvSpPr>
            <p:cNvPr id="2220" name="Freeform 7"/>
            <p:cNvSpPr/>
            <p:nvPr/>
          </p:nvSpPr>
          <p:spPr>
            <a:xfrm>
              <a:off x="3403" y="1403"/>
              <a:ext cx="208" cy="379"/>
            </a:xfrm>
            <a:custGeom>
              <a:avLst/>
              <a:gdLst/>
              <a:ahLst/>
              <a:cxnLst>
                <a:cxn ang="0">
                  <a:pos x="322638" y="448034"/>
                </a:cxn>
                <a:cxn ang="0">
                  <a:pos x="204738" y="1150275"/>
                </a:cxn>
                <a:cxn ang="0">
                  <a:pos x="682215" y="747929"/>
                </a:cxn>
                <a:cxn ang="0">
                  <a:pos x="631950" y="398491"/>
                </a:cxn>
                <a:cxn ang="0">
                  <a:pos x="322638" y="448034"/>
                </a:cxn>
              </a:cxnLst>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p>
              <a:endParaRPr lang="zh-CN" altLang="en-US"/>
            </a:p>
          </p:txBody>
        </p:sp>
        <p:sp>
          <p:nvSpPr>
            <p:cNvPr id="2221" name="Freeform 8"/>
            <p:cNvSpPr/>
            <p:nvPr/>
          </p:nvSpPr>
          <p:spPr>
            <a:xfrm>
              <a:off x="3272" y="645"/>
              <a:ext cx="683" cy="318"/>
            </a:xfrm>
            <a:custGeom>
              <a:avLst/>
              <a:gdLst/>
              <a:ahLst/>
              <a:cxnLst>
                <a:cxn ang="0">
                  <a:pos x="1879651" y="65584"/>
                </a:cxn>
                <a:cxn ang="0">
                  <a:pos x="400911" y="65584"/>
                </a:cxn>
                <a:cxn ang="0">
                  <a:pos x="33401" y="412830"/>
                </a:cxn>
                <a:cxn ang="0">
                  <a:pos x="1007617" y="960027"/>
                </a:cxn>
                <a:cxn ang="0">
                  <a:pos x="1611071" y="894574"/>
                </a:cxn>
                <a:cxn ang="0">
                  <a:pos x="1895983" y="878240"/>
                </a:cxn>
                <a:cxn ang="0">
                  <a:pos x="1879651" y="65584"/>
                </a:cxn>
              </a:cxnLst>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p>
              <a:endParaRPr lang="zh-CN" altLang="en-US"/>
            </a:p>
          </p:txBody>
        </p:sp>
        <p:sp>
          <p:nvSpPr>
            <p:cNvPr id="2222" name="Freeform 9"/>
            <p:cNvSpPr/>
            <p:nvPr/>
          </p:nvSpPr>
          <p:spPr>
            <a:xfrm>
              <a:off x="4046" y="1545"/>
              <a:ext cx="490" cy="515"/>
            </a:xfrm>
            <a:custGeom>
              <a:avLst/>
              <a:gdLst/>
              <a:ahLst/>
              <a:cxnLst>
                <a:cxn ang="0">
                  <a:pos x="1111542" y="81855"/>
                </a:cxn>
                <a:cxn ang="0">
                  <a:pos x="516384" y="81855"/>
                </a:cxn>
                <a:cxn ang="0">
                  <a:pos x="200572" y="944884"/>
                </a:cxn>
                <a:cxn ang="0">
                  <a:pos x="1312781" y="1026738"/>
                </a:cxn>
                <a:cxn ang="0">
                  <a:pos x="1111542" y="81855"/>
                </a:cxn>
              </a:cxnLst>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p>
              <a:endParaRPr lang="zh-CN" altLang="en-US"/>
            </a:p>
          </p:txBody>
        </p:sp>
        <p:sp>
          <p:nvSpPr>
            <p:cNvPr id="2223" name="Freeform 10"/>
            <p:cNvSpPr/>
            <p:nvPr/>
          </p:nvSpPr>
          <p:spPr>
            <a:xfrm>
              <a:off x="5173" y="1024"/>
              <a:ext cx="501" cy="96"/>
            </a:xfrm>
            <a:custGeom>
              <a:avLst/>
              <a:gdLst/>
              <a:ahLst/>
              <a:cxnLst>
                <a:cxn ang="0">
                  <a:pos x="252458" y="0"/>
                </a:cxn>
                <a:cxn ang="0">
                  <a:pos x="670282" y="250237"/>
                </a:cxn>
                <a:cxn ang="0">
                  <a:pos x="252458" y="0"/>
                </a:cxn>
              </a:cxnLst>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p>
              <a:endParaRPr lang="zh-CN" altLang="en-US"/>
            </a:p>
          </p:txBody>
        </p:sp>
        <p:sp>
          <p:nvSpPr>
            <p:cNvPr id="2224" name="Freeform 11"/>
            <p:cNvSpPr/>
            <p:nvPr/>
          </p:nvSpPr>
          <p:spPr>
            <a:xfrm>
              <a:off x="5340" y="1004"/>
              <a:ext cx="385" cy="237"/>
            </a:xfrm>
            <a:custGeom>
              <a:avLst/>
              <a:gdLst/>
              <a:ahLst/>
              <a:cxnLst>
                <a:cxn ang="0">
                  <a:pos x="353602" y="609670"/>
                </a:cxn>
                <a:cxn ang="0">
                  <a:pos x="1184027" y="280537"/>
                </a:cxn>
                <a:cxn ang="0">
                  <a:pos x="810668" y="49099"/>
                </a:cxn>
                <a:cxn ang="0">
                  <a:pos x="320062" y="525051"/>
                </a:cxn>
                <a:cxn ang="0">
                  <a:pos x="353602" y="609670"/>
                </a:cxn>
              </a:cxnLst>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p>
              <a:endParaRPr lang="zh-CN" altLang="en-US"/>
            </a:p>
          </p:txBody>
        </p:sp>
        <p:sp>
          <p:nvSpPr>
            <p:cNvPr id="2225" name="Freeform 12"/>
            <p:cNvSpPr/>
            <p:nvPr/>
          </p:nvSpPr>
          <p:spPr>
            <a:xfrm>
              <a:off x="5325" y="1201"/>
              <a:ext cx="415" cy="187"/>
            </a:xfrm>
            <a:custGeom>
              <a:avLst/>
              <a:gdLst/>
              <a:ahLst/>
              <a:cxnLst>
                <a:cxn ang="0">
                  <a:pos x="1208394" y="99161"/>
                </a:cxn>
                <a:cxn ang="0">
                  <a:pos x="401467" y="283891"/>
                </a:cxn>
                <a:cxn ang="0">
                  <a:pos x="285439" y="431965"/>
                </a:cxn>
                <a:cxn ang="0">
                  <a:pos x="1278008" y="382385"/>
                </a:cxn>
                <a:cxn ang="0">
                  <a:pos x="1377699" y="332804"/>
                </a:cxn>
                <a:cxn ang="0">
                  <a:pos x="1377699" y="0"/>
                </a:cxn>
                <a:cxn ang="0">
                  <a:pos x="1208394" y="99161"/>
                </a:cxn>
              </a:cxnLst>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p>
              <a:endParaRPr lang="zh-CN" altLang="en-US"/>
            </a:p>
          </p:txBody>
        </p:sp>
        <p:sp>
          <p:nvSpPr>
            <p:cNvPr id="2226" name="Freeform 13"/>
            <p:cNvSpPr/>
            <p:nvPr/>
          </p:nvSpPr>
          <p:spPr>
            <a:xfrm>
              <a:off x="5001" y="1378"/>
              <a:ext cx="698" cy="167"/>
            </a:xfrm>
            <a:custGeom>
              <a:avLst/>
              <a:gdLst/>
              <a:ahLst/>
              <a:cxnLst>
                <a:cxn ang="0">
                  <a:pos x="350796" y="16467"/>
                </a:cxn>
                <a:cxn ang="0">
                  <a:pos x="132241" y="235480"/>
                </a:cxn>
                <a:cxn ang="0">
                  <a:pos x="953534" y="368574"/>
                </a:cxn>
                <a:cxn ang="0">
                  <a:pos x="1959610" y="385041"/>
                </a:cxn>
                <a:cxn ang="0">
                  <a:pos x="1909804" y="132451"/>
                </a:cxn>
                <a:cxn ang="0">
                  <a:pos x="1373811" y="49887"/>
                </a:cxn>
                <a:cxn ang="0">
                  <a:pos x="350796" y="16467"/>
                </a:cxn>
              </a:cxnLst>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p>
              <a:endParaRPr lang="zh-CN" altLang="en-US"/>
            </a:p>
          </p:txBody>
        </p:sp>
        <p:sp>
          <p:nvSpPr>
            <p:cNvPr id="2227" name="Freeform 14"/>
            <p:cNvSpPr/>
            <p:nvPr/>
          </p:nvSpPr>
          <p:spPr>
            <a:xfrm>
              <a:off x="5077" y="1540"/>
              <a:ext cx="567" cy="146"/>
            </a:xfrm>
            <a:custGeom>
              <a:avLst/>
              <a:gdLst/>
              <a:ahLst/>
              <a:cxnLst>
                <a:cxn ang="0">
                  <a:pos x="1649347" y="310336"/>
                </a:cxn>
                <a:cxn ang="0">
                  <a:pos x="1732772" y="64834"/>
                </a:cxn>
                <a:cxn ang="0">
                  <a:pos x="1246742" y="161934"/>
                </a:cxn>
                <a:cxn ang="0">
                  <a:pos x="604994" y="96974"/>
                </a:cxn>
                <a:cxn ang="0">
                  <a:pos x="33473" y="64834"/>
                </a:cxn>
                <a:cxn ang="0">
                  <a:pos x="1649347" y="310336"/>
                </a:cxn>
              </a:cxnLst>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p>
              <a:endParaRPr lang="zh-CN" altLang="en-US"/>
            </a:p>
          </p:txBody>
        </p:sp>
        <p:sp>
          <p:nvSpPr>
            <p:cNvPr id="2228" name="Freeform 15"/>
            <p:cNvSpPr/>
            <p:nvPr/>
          </p:nvSpPr>
          <p:spPr>
            <a:xfrm>
              <a:off x="5042" y="1656"/>
              <a:ext cx="581" cy="480"/>
            </a:xfrm>
            <a:custGeom>
              <a:avLst/>
              <a:gdLst/>
              <a:ahLst/>
              <a:cxnLst>
                <a:cxn ang="0">
                  <a:pos x="49516" y="882412"/>
                </a:cxn>
                <a:cxn ang="0">
                  <a:pos x="431365" y="898803"/>
                </a:cxn>
                <a:cxn ang="0">
                  <a:pos x="832659" y="1280615"/>
                </a:cxn>
                <a:cxn ang="0">
                  <a:pos x="981213" y="1396057"/>
                </a:cxn>
                <a:cxn ang="0">
                  <a:pos x="1346030" y="866152"/>
                </a:cxn>
                <a:cxn ang="0">
                  <a:pos x="1846362" y="866152"/>
                </a:cxn>
                <a:cxn ang="0">
                  <a:pos x="1313388" y="447729"/>
                </a:cxn>
                <a:cxn ang="0">
                  <a:pos x="615623" y="266627"/>
                </a:cxn>
                <a:cxn ang="0">
                  <a:pos x="200647" y="681701"/>
                </a:cxn>
                <a:cxn ang="0">
                  <a:pos x="49516" y="882412"/>
                </a:cxn>
              </a:cxnLst>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p>
              <a:endParaRPr lang="zh-CN" altLang="en-US"/>
            </a:p>
          </p:txBody>
        </p:sp>
        <p:sp>
          <p:nvSpPr>
            <p:cNvPr id="2229" name="Freeform 16"/>
            <p:cNvSpPr/>
            <p:nvPr/>
          </p:nvSpPr>
          <p:spPr>
            <a:xfrm>
              <a:off x="5421" y="1464"/>
              <a:ext cx="329" cy="854"/>
            </a:xfrm>
            <a:custGeom>
              <a:avLst/>
              <a:gdLst/>
              <a:ahLst/>
              <a:cxnLst>
                <a:cxn ang="0">
                  <a:pos x="857141" y="665706"/>
                </a:cxn>
                <a:cxn ang="0">
                  <a:pos x="368915" y="817056"/>
                </a:cxn>
                <a:cxn ang="0">
                  <a:pos x="368915" y="981964"/>
                </a:cxn>
                <a:cxn ang="0">
                  <a:pos x="840797" y="1499028"/>
                </a:cxn>
                <a:cxn ang="0">
                  <a:pos x="571716" y="1963952"/>
                </a:cxn>
                <a:cxn ang="0">
                  <a:pos x="0" y="2464725"/>
                </a:cxn>
                <a:cxn ang="0">
                  <a:pos x="285552" y="2580222"/>
                </a:cxn>
                <a:cxn ang="0">
                  <a:pos x="790865" y="2764742"/>
                </a:cxn>
                <a:cxn ang="0">
                  <a:pos x="1059942" y="2698807"/>
                </a:cxn>
                <a:cxn ang="0">
                  <a:pos x="1092761" y="0"/>
                </a:cxn>
                <a:cxn ang="0">
                  <a:pos x="857141" y="665706"/>
                </a:cxn>
              </a:cxnLst>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p>
              <a:endParaRPr lang="zh-CN" altLang="en-US"/>
            </a:p>
          </p:txBody>
        </p:sp>
      </p:grpSp>
      <p:grpSp>
        <p:nvGrpSpPr>
          <p:cNvPr id="2052"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73" name="Freeform 19"/>
            <p:cNvSpPr>
              <a:spLocks noEditPoints="1"/>
            </p:cNvSpPr>
            <p:nvPr/>
          </p:nvSpPr>
          <p:spPr>
            <a:xfrm>
              <a:off x="384" y="225"/>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80"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85" name="Freeform 31"/>
            <p:cNvSpPr>
              <a:spLocks noEditPoints="1"/>
            </p:cNvSpPr>
            <p:nvPr/>
          </p:nvSpPr>
          <p:spPr>
            <a:xfrm>
              <a:off x="829" y="225"/>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92"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97" name="Freeform 43"/>
            <p:cNvSpPr>
              <a:spLocks noEditPoints="1"/>
            </p:cNvSpPr>
            <p:nvPr/>
          </p:nvSpPr>
          <p:spPr>
            <a:xfrm>
              <a:off x="1279" y="225"/>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304"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09" name="Freeform 55"/>
            <p:cNvSpPr>
              <a:spLocks noEditPoints="1"/>
            </p:cNvSpPr>
            <p:nvPr/>
          </p:nvSpPr>
          <p:spPr>
            <a:xfrm>
              <a:off x="1724" y="225"/>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316"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21" name="Freeform 67"/>
            <p:cNvSpPr>
              <a:spLocks noEditPoints="1"/>
            </p:cNvSpPr>
            <p:nvPr/>
          </p:nvSpPr>
          <p:spPr>
            <a:xfrm>
              <a:off x="2169" y="225"/>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328"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33" name="Freeform 79"/>
            <p:cNvSpPr>
              <a:spLocks noEditPoints="1"/>
            </p:cNvSpPr>
            <p:nvPr/>
          </p:nvSpPr>
          <p:spPr>
            <a:xfrm>
              <a:off x="2620"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340"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45" name="Freeform 91"/>
            <p:cNvSpPr>
              <a:spLocks noEditPoints="1"/>
            </p:cNvSpPr>
            <p:nvPr/>
          </p:nvSpPr>
          <p:spPr>
            <a:xfrm>
              <a:off x="3065"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352"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7" name="Freeform 103"/>
            <p:cNvSpPr>
              <a:spLocks noEditPoints="1"/>
            </p:cNvSpPr>
            <p:nvPr/>
          </p:nvSpPr>
          <p:spPr>
            <a:xfrm>
              <a:off x="3510"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364"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69" name="Freeform 115"/>
            <p:cNvSpPr>
              <a:spLocks noEditPoints="1"/>
            </p:cNvSpPr>
            <p:nvPr/>
          </p:nvSpPr>
          <p:spPr>
            <a:xfrm>
              <a:off x="3960"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376"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81" name="Freeform 127"/>
            <p:cNvSpPr>
              <a:spLocks noEditPoints="1"/>
            </p:cNvSpPr>
            <p:nvPr/>
          </p:nvSpPr>
          <p:spPr>
            <a:xfrm>
              <a:off x="4405"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388"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93" name="Freeform 139"/>
            <p:cNvSpPr>
              <a:spLocks noEditPoints="1"/>
            </p:cNvSpPr>
            <p:nvPr/>
          </p:nvSpPr>
          <p:spPr>
            <a:xfrm>
              <a:off x="4850"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400"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05" name="Freeform 151"/>
            <p:cNvSpPr>
              <a:spLocks noEditPoints="1"/>
            </p:cNvSpPr>
            <p:nvPr/>
          </p:nvSpPr>
          <p:spPr>
            <a:xfrm>
              <a:off x="5300"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p>
              <a:endParaRPr lang="zh-CN" altLang="en-US"/>
            </a:p>
          </p:txBody>
        </p:sp>
        <p:sp>
          <p:nvSpPr>
            <p:cNvPr id="412"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16" name="Freeform 162"/>
            <p:cNvSpPr/>
            <p:nvPr/>
          </p:nvSpPr>
          <p:spPr>
            <a:xfrm>
              <a:off x="349" y="3304"/>
              <a:ext cx="20" cy="10"/>
            </a:xfrm>
            <a:custGeom>
              <a:avLst/>
              <a:gdLst/>
              <a:ahLst/>
              <a:cxnLst>
                <a:cxn ang="0">
                  <a:pos x="0" y="15625"/>
                </a:cxn>
                <a:cxn ang="0">
                  <a:pos x="0" y="15625"/>
                </a:cxn>
              </a:cxnLst>
              <a:pathLst>
                <a:path w="4" h="2">
                  <a:moveTo>
                    <a:pt x="0" y="1"/>
                  </a:moveTo>
                  <a:cubicBezTo>
                    <a:pt x="1" y="2"/>
                    <a:pt x="4" y="0"/>
                    <a:pt x="0" y="1"/>
                  </a:cubicBezTo>
                  <a:close/>
                </a:path>
              </a:pathLst>
            </a:custGeom>
            <a:solidFill>
              <a:schemeClr val="bg2">
                <a:alpha val="50195"/>
              </a:schemeClr>
            </a:solidFill>
            <a:ln w="0">
              <a:noFill/>
            </a:ln>
          </p:spPr>
          <p:txBody>
            <a:bodyPr/>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495094" y="202930"/>
                </a:cxn>
                <a:cxn ang="0">
                  <a:pos x="613346" y="169457"/>
                </a:cxn>
                <a:cxn ang="0">
                  <a:pos x="629583" y="153105"/>
                </a:cxn>
                <a:cxn ang="0">
                  <a:pos x="515284" y="16478"/>
                </a:cxn>
                <a:cxn ang="0">
                  <a:pos x="131273" y="186578"/>
                </a:cxn>
                <a:cxn ang="0">
                  <a:pos x="495094" y="202930"/>
                </a:cxn>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p>
              <a:endParaRPr lang="zh-CN" altLang="en-US"/>
            </a:p>
          </p:txBody>
        </p:sp>
        <p:sp>
          <p:nvSpPr>
            <p:cNvPr id="2060" name="Freeform 170"/>
            <p:cNvSpPr>
              <a:spLocks noEditPoints="1"/>
            </p:cNvSpPr>
            <p:nvPr userDrawn="1"/>
          </p:nvSpPr>
          <p:spPr>
            <a:xfrm>
              <a:off x="96" y="2789"/>
              <a:ext cx="1062" cy="976"/>
            </a:xfrm>
            <a:custGeom>
              <a:avLst/>
              <a:gdLst/>
              <a:ahLst/>
              <a:cxnLst>
                <a:cxn ang="0">
                  <a:pos x="2725471" y="2593070"/>
                </a:cxn>
                <a:cxn ang="0">
                  <a:pos x="2543632" y="2090122"/>
                </a:cxn>
                <a:cxn ang="0">
                  <a:pos x="2374839" y="1657142"/>
                </a:cxn>
                <a:cxn ang="0">
                  <a:pos x="2758843" y="1554465"/>
                </a:cxn>
                <a:cxn ang="0">
                  <a:pos x="2440926" y="1372767"/>
                </a:cxn>
                <a:cxn ang="0">
                  <a:pos x="2626007" y="1389060"/>
                </a:cxn>
                <a:cxn ang="0">
                  <a:pos x="2626007" y="1286383"/>
                </a:cxn>
                <a:cxn ang="0">
                  <a:pos x="2259091" y="1302803"/>
                </a:cxn>
                <a:cxn ang="0">
                  <a:pos x="2140117" y="2090122"/>
                </a:cxn>
                <a:cxn ang="0">
                  <a:pos x="2074005" y="1405349"/>
                </a:cxn>
                <a:cxn ang="0">
                  <a:pos x="1974673" y="1120974"/>
                </a:cxn>
                <a:cxn ang="0">
                  <a:pos x="2074005" y="853403"/>
                </a:cxn>
                <a:cxn ang="0">
                  <a:pos x="2024339" y="618693"/>
                </a:cxn>
                <a:cxn ang="0">
                  <a:pos x="1990992" y="400246"/>
                </a:cxn>
                <a:cxn ang="0">
                  <a:pos x="2209425" y="651402"/>
                </a:cxn>
                <a:cxn ang="0">
                  <a:pos x="2493965" y="300815"/>
                </a:cxn>
                <a:cxn ang="0">
                  <a:pos x="2457372" y="601610"/>
                </a:cxn>
                <a:cxn ang="0">
                  <a:pos x="2391285" y="803739"/>
                </a:cxn>
                <a:cxn ang="0">
                  <a:pos x="2408216" y="1120974"/>
                </a:cxn>
                <a:cxn ang="0">
                  <a:pos x="3327266" y="485866"/>
                </a:cxn>
                <a:cxn ang="0">
                  <a:pos x="1504945" y="16289"/>
                </a:cxn>
                <a:cxn ang="0">
                  <a:pos x="936006" y="132165"/>
                </a:cxn>
                <a:cxn ang="0">
                  <a:pos x="1422569" y="201491"/>
                </a:cxn>
                <a:cxn ang="0">
                  <a:pos x="1002093" y="366900"/>
                </a:cxn>
                <a:cxn ang="0">
                  <a:pos x="969358" y="485866"/>
                </a:cxn>
                <a:cxn ang="0">
                  <a:pos x="635046" y="284501"/>
                </a:cxn>
                <a:cxn ang="0">
                  <a:pos x="218458" y="1924718"/>
                </a:cxn>
                <a:cxn ang="0">
                  <a:pos x="1019024" y="2440733"/>
                </a:cxn>
                <a:cxn ang="0">
                  <a:pos x="754146" y="2225533"/>
                </a:cxn>
                <a:cxn ang="0">
                  <a:pos x="585379" y="2424288"/>
                </a:cxn>
                <a:cxn ang="0">
                  <a:pos x="535713" y="2139786"/>
                </a:cxn>
                <a:cxn ang="0">
                  <a:pos x="770435" y="1438720"/>
                </a:cxn>
                <a:cxn ang="0">
                  <a:pos x="1121067" y="1389060"/>
                </a:cxn>
                <a:cxn ang="0">
                  <a:pos x="1187817" y="1587173"/>
                </a:cxn>
                <a:cxn ang="0">
                  <a:pos x="1019024" y="2024042"/>
                </a:cxn>
                <a:cxn ang="0">
                  <a:pos x="1521361" y="3009605"/>
                </a:cxn>
                <a:cxn ang="0">
                  <a:pos x="3112697" y="2774894"/>
                </a:cxn>
                <a:cxn ang="0">
                  <a:pos x="3043389" y="1104559"/>
                </a:cxn>
                <a:cxn ang="0">
                  <a:pos x="2758843" y="1001882"/>
                </a:cxn>
                <a:cxn ang="0">
                  <a:pos x="1888949" y="1018939"/>
                </a:cxn>
                <a:cxn ang="0">
                  <a:pos x="1805906" y="1455140"/>
                </a:cxn>
                <a:cxn ang="0">
                  <a:pos x="1908586" y="836472"/>
                </a:cxn>
                <a:cxn ang="0">
                  <a:pos x="1488651" y="432980"/>
                </a:cxn>
                <a:cxn ang="0">
                  <a:pos x="1756113" y="585317"/>
                </a:cxn>
                <a:cxn ang="0">
                  <a:pos x="1019024" y="1204010"/>
                </a:cxn>
                <a:cxn ang="0">
                  <a:pos x="400293" y="618693"/>
                </a:cxn>
                <a:cxn ang="0">
                  <a:pos x="1138024" y="668358"/>
                </a:cxn>
                <a:cxn ang="0">
                  <a:pos x="1323237" y="668358"/>
                </a:cxn>
                <a:cxn ang="0">
                  <a:pos x="1805906" y="754079"/>
                </a:cxn>
                <a:cxn ang="0">
                  <a:pos x="1657418" y="1554465"/>
                </a:cxn>
                <a:cxn ang="0">
                  <a:pos x="1554738" y="853403"/>
                </a:cxn>
                <a:cxn ang="0">
                  <a:pos x="1019024" y="1204010"/>
                </a:cxn>
                <a:cxn ang="0">
                  <a:pos x="1339526" y="1372767"/>
                </a:cxn>
                <a:cxn ang="0">
                  <a:pos x="1471694" y="969148"/>
                </a:cxn>
                <a:cxn ang="0">
                  <a:pos x="1706447" y="2424288"/>
                </a:cxn>
                <a:cxn ang="0">
                  <a:pos x="1372903" y="1604256"/>
                </a:cxn>
                <a:cxn ang="0">
                  <a:pos x="1958252" y="1773018"/>
                </a:cxn>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p>
              <a:endParaRPr lang="zh-CN" altLang="en-US"/>
            </a:p>
          </p:txBody>
        </p:sp>
        <p:sp>
          <p:nvSpPr>
            <p:cNvPr id="2061" name="Freeform 171"/>
            <p:cNvSpPr/>
            <p:nvPr userDrawn="1"/>
          </p:nvSpPr>
          <p:spPr>
            <a:xfrm>
              <a:off x="348" y="3254"/>
              <a:ext cx="86" cy="102"/>
            </a:xfrm>
            <a:custGeom>
              <a:avLst/>
              <a:gdLst/>
              <a:ahLst/>
              <a:cxnLst>
                <a:cxn ang="0">
                  <a:pos x="235109" y="89944"/>
                </a:cxn>
                <a:cxn ang="0">
                  <a:pos x="152630" y="351788"/>
                </a:cxn>
                <a:cxn ang="0">
                  <a:pos x="235109" y="89944"/>
                </a:cxn>
              </a:cxnLst>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p>
              <a:endParaRPr lang="zh-CN" altLang="en-US"/>
            </a:p>
          </p:txBody>
        </p:sp>
        <p:sp>
          <p:nvSpPr>
            <p:cNvPr id="2062" name="Freeform 172"/>
            <p:cNvSpPr/>
            <p:nvPr userDrawn="1"/>
          </p:nvSpPr>
          <p:spPr>
            <a:xfrm>
              <a:off x="267" y="3295"/>
              <a:ext cx="76" cy="136"/>
            </a:xfrm>
            <a:custGeom>
              <a:avLst/>
              <a:gdLst/>
              <a:ahLst/>
              <a:cxnLst>
                <a:cxn ang="0">
                  <a:pos x="116675" y="162177"/>
                </a:cxn>
                <a:cxn ang="0">
                  <a:pos x="66591" y="408816"/>
                </a:cxn>
                <a:cxn ang="0">
                  <a:pos x="253759" y="262621"/>
                </a:cxn>
                <a:cxn ang="0">
                  <a:pos x="220081" y="129321"/>
                </a:cxn>
                <a:cxn ang="0">
                  <a:pos x="116675" y="162177"/>
                </a:cxn>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p>
              <a:endParaRPr lang="zh-CN" altLang="en-US"/>
            </a:p>
          </p:txBody>
        </p:sp>
        <p:sp>
          <p:nvSpPr>
            <p:cNvPr id="2063" name="Freeform 173"/>
            <p:cNvSpPr/>
            <p:nvPr userDrawn="1"/>
          </p:nvSpPr>
          <p:spPr>
            <a:xfrm>
              <a:off x="222" y="3022"/>
              <a:ext cx="243" cy="116"/>
            </a:xfrm>
            <a:custGeom>
              <a:avLst/>
              <a:gdLst/>
              <a:ahLst/>
              <a:cxnLst>
                <a:cxn ang="0">
                  <a:pos x="675196" y="32329"/>
                </a:cxn>
                <a:cxn ang="0">
                  <a:pos x="153105" y="16154"/>
                </a:cxn>
                <a:cxn ang="0">
                  <a:pos x="16478" y="146896"/>
                </a:cxn>
                <a:cxn ang="0">
                  <a:pos x="369132" y="346119"/>
                </a:cxn>
                <a:cxn ang="0">
                  <a:pos x="572063" y="329329"/>
                </a:cxn>
                <a:cxn ang="0">
                  <a:pos x="675196" y="313150"/>
                </a:cxn>
                <a:cxn ang="0">
                  <a:pos x="675196" y="32329"/>
                </a:cxn>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p>
              <a:endParaRPr lang="zh-CN" altLang="en-US"/>
            </a:p>
          </p:txBody>
        </p:sp>
        <p:sp>
          <p:nvSpPr>
            <p:cNvPr id="2064" name="Freeform 174"/>
            <p:cNvSpPr/>
            <p:nvPr userDrawn="1"/>
          </p:nvSpPr>
          <p:spPr>
            <a:xfrm>
              <a:off x="500" y="3345"/>
              <a:ext cx="177" cy="187"/>
            </a:xfrm>
            <a:custGeom>
              <a:avLst/>
              <a:gdLst/>
              <a:ahLst/>
              <a:cxnLst>
                <a:cxn ang="0">
                  <a:pos x="400293" y="33306"/>
                </a:cxn>
                <a:cxn ang="0">
                  <a:pos x="185086" y="33306"/>
                </a:cxn>
                <a:cxn ang="0">
                  <a:pos x="66087" y="332804"/>
                </a:cxn>
                <a:cxn ang="0">
                  <a:pos x="469601" y="365984"/>
                </a:cxn>
                <a:cxn ang="0">
                  <a:pos x="400293" y="33306"/>
                </a:cxn>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p>
              <a:endParaRPr lang="zh-CN" altLang="en-US"/>
            </a:p>
          </p:txBody>
        </p:sp>
        <p:sp>
          <p:nvSpPr>
            <p:cNvPr id="2065" name="Freeform 175"/>
            <p:cNvSpPr/>
            <p:nvPr userDrawn="1"/>
          </p:nvSpPr>
          <p:spPr>
            <a:xfrm>
              <a:off x="905" y="3158"/>
              <a:ext cx="177" cy="36"/>
            </a:xfrm>
            <a:custGeom>
              <a:avLst/>
              <a:gdLst/>
              <a:ahLst/>
              <a:cxnLst>
                <a:cxn ang="0">
                  <a:pos x="82376" y="0"/>
                </a:cxn>
                <a:cxn ang="0">
                  <a:pos x="234879" y="93708"/>
                </a:cxn>
                <a:cxn ang="0">
                  <a:pos x="82376" y="0"/>
                </a:cxn>
              </a:cxnLst>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p>
              <a:endParaRPr lang="zh-CN" altLang="en-US"/>
            </a:p>
          </p:txBody>
        </p:sp>
        <p:sp>
          <p:nvSpPr>
            <p:cNvPr id="2066" name="Freeform 176"/>
            <p:cNvSpPr/>
            <p:nvPr userDrawn="1"/>
          </p:nvSpPr>
          <p:spPr>
            <a:xfrm>
              <a:off x="965" y="3153"/>
              <a:ext cx="137" cy="81"/>
            </a:xfrm>
            <a:custGeom>
              <a:avLst/>
              <a:gdLst/>
              <a:ahLst/>
              <a:cxnLst>
                <a:cxn ang="0">
                  <a:pos x="121367" y="219409"/>
                </a:cxn>
                <a:cxn ang="0">
                  <a:pos x="426922" y="99903"/>
                </a:cxn>
                <a:cxn ang="0">
                  <a:pos x="288974" y="16478"/>
                </a:cxn>
                <a:cxn ang="0">
                  <a:pos x="121367" y="186578"/>
                </a:cxn>
                <a:cxn ang="0">
                  <a:pos x="121367" y="219409"/>
                </a:cxn>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p>
              <a:endParaRPr lang="zh-CN" altLang="en-US"/>
            </a:p>
          </p:txBody>
        </p:sp>
        <p:sp>
          <p:nvSpPr>
            <p:cNvPr id="2067" name="Freeform 177"/>
            <p:cNvSpPr/>
            <p:nvPr userDrawn="1"/>
          </p:nvSpPr>
          <p:spPr>
            <a:xfrm>
              <a:off x="960" y="3204"/>
              <a:ext cx="177" cy="86"/>
            </a:xfrm>
            <a:custGeom>
              <a:avLst/>
              <a:gdLst/>
              <a:ahLst/>
              <a:cxnLst>
                <a:cxn ang="0">
                  <a:pos x="416587" y="99553"/>
                </a:cxn>
                <a:cxn ang="0">
                  <a:pos x="132168" y="168955"/>
                </a:cxn>
                <a:cxn ang="0">
                  <a:pos x="99459" y="218784"/>
                </a:cxn>
                <a:cxn ang="0">
                  <a:pos x="453312" y="202353"/>
                </a:cxn>
                <a:cxn ang="0">
                  <a:pos x="416587" y="99553"/>
                </a:cxn>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p>
              <a:endParaRPr lang="zh-CN" altLang="en-US"/>
            </a:p>
          </p:txBody>
        </p:sp>
        <p:sp>
          <p:nvSpPr>
            <p:cNvPr id="2068" name="Freeform 178"/>
            <p:cNvSpPr/>
            <p:nvPr userDrawn="1"/>
          </p:nvSpPr>
          <p:spPr>
            <a:xfrm>
              <a:off x="844" y="3285"/>
              <a:ext cx="248" cy="60"/>
            </a:xfrm>
            <a:custGeom>
              <a:avLst/>
              <a:gdLst/>
              <a:ahLst/>
              <a:cxnLst>
                <a:cxn ang="0">
                  <a:pos x="670678" y="46875"/>
                </a:cxn>
                <a:cxn ang="0">
                  <a:pos x="488266" y="15625"/>
                </a:cxn>
                <a:cxn ang="0">
                  <a:pos x="116170" y="0"/>
                </a:cxn>
                <a:cxn ang="0">
                  <a:pos x="33455" y="78125"/>
                </a:cxn>
                <a:cxn ang="0">
                  <a:pos x="335261" y="125000"/>
                </a:cxn>
                <a:cxn ang="0">
                  <a:pos x="690888" y="125000"/>
                </a:cxn>
                <a:cxn ang="0">
                  <a:pos x="670678" y="46875"/>
                </a:cxn>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p>
              <a:endParaRPr lang="zh-CN" altLang="en-US"/>
            </a:p>
          </p:txBody>
        </p:sp>
        <p:sp>
          <p:nvSpPr>
            <p:cNvPr id="2069" name="Freeform 179"/>
            <p:cNvSpPr/>
            <p:nvPr userDrawn="1"/>
          </p:nvSpPr>
          <p:spPr>
            <a:xfrm>
              <a:off x="869" y="3340"/>
              <a:ext cx="203" cy="56"/>
            </a:xfrm>
            <a:custGeom>
              <a:avLst/>
              <a:gdLst/>
              <a:ahLst/>
              <a:cxnLst>
                <a:cxn ang="0">
                  <a:pos x="632893" y="34313"/>
                </a:cxn>
                <a:cxn ang="0">
                  <a:pos x="444413" y="68473"/>
                </a:cxn>
                <a:cxn ang="0">
                  <a:pos x="222219" y="51057"/>
                </a:cxn>
                <a:cxn ang="0">
                  <a:pos x="16610" y="34313"/>
                </a:cxn>
                <a:cxn ang="0">
                  <a:pos x="599048" y="140392"/>
                </a:cxn>
                <a:cxn ang="0">
                  <a:pos x="632893" y="34313"/>
                </a:cxn>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p>
              <a:endParaRPr lang="zh-CN" altLang="en-US"/>
            </a:p>
          </p:txBody>
        </p:sp>
        <p:sp>
          <p:nvSpPr>
            <p:cNvPr id="2070" name="Freeform 180"/>
            <p:cNvSpPr/>
            <p:nvPr userDrawn="1"/>
          </p:nvSpPr>
          <p:spPr>
            <a:xfrm>
              <a:off x="859" y="3386"/>
              <a:ext cx="207" cy="172"/>
            </a:xfrm>
            <a:custGeom>
              <a:avLst/>
              <a:gdLst/>
              <a:ahLst/>
              <a:cxnLst>
                <a:cxn ang="0">
                  <a:pos x="462645" y="152630"/>
                </a:cxn>
                <a:cxn ang="0">
                  <a:pos x="216335" y="99553"/>
                </a:cxn>
                <a:cxn ang="0">
                  <a:pos x="65639" y="251540"/>
                </a:cxn>
                <a:cxn ang="0">
                  <a:pos x="16212" y="318362"/>
                </a:cxn>
                <a:cxn ang="0">
                  <a:pos x="147485" y="318362"/>
                </a:cxn>
                <a:cxn ang="0">
                  <a:pos x="281974" y="453893"/>
                </a:cxn>
                <a:cxn ang="0">
                  <a:pos x="347609" y="503621"/>
                </a:cxn>
                <a:cxn ang="0">
                  <a:pos x="478882" y="318362"/>
                </a:cxn>
                <a:cxn ang="0">
                  <a:pos x="646557" y="318362"/>
                </a:cxn>
                <a:cxn ang="0">
                  <a:pos x="462645" y="152630"/>
                </a:cxn>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p>
              <a:endParaRPr lang="zh-CN" altLang="en-US"/>
            </a:p>
          </p:txBody>
        </p:sp>
        <p:sp>
          <p:nvSpPr>
            <p:cNvPr id="2071" name="Freeform 181"/>
            <p:cNvSpPr/>
            <p:nvPr userDrawn="1"/>
          </p:nvSpPr>
          <p:spPr>
            <a:xfrm>
              <a:off x="996" y="3305"/>
              <a:ext cx="126" cy="318"/>
            </a:xfrm>
            <a:custGeom>
              <a:avLst/>
              <a:gdLst/>
              <a:ahLst/>
              <a:cxnLst>
                <a:cxn ang="0">
                  <a:pos x="360652" y="32411"/>
                </a:cxn>
                <a:cxn ang="0">
                  <a:pos x="296130" y="281768"/>
                </a:cxn>
                <a:cxn ang="0">
                  <a:pos x="113546" y="331043"/>
                </a:cxn>
                <a:cxn ang="0">
                  <a:pos x="113546" y="380419"/>
                </a:cxn>
                <a:cxn ang="0">
                  <a:pos x="279342" y="563430"/>
                </a:cxn>
                <a:cxn ang="0">
                  <a:pos x="194856" y="743969"/>
                </a:cxn>
                <a:cxn ang="0">
                  <a:pos x="0" y="910777"/>
                </a:cxn>
                <a:cxn ang="0">
                  <a:pos x="81285" y="960027"/>
                </a:cxn>
                <a:cxn ang="0">
                  <a:pos x="263209" y="1025636"/>
                </a:cxn>
                <a:cxn ang="0">
                  <a:pos x="377415" y="943824"/>
                </a:cxn>
                <a:cxn ang="0">
                  <a:pos x="409676" y="232387"/>
                </a:cxn>
                <a:cxn ang="0">
                  <a:pos x="409676" y="32411"/>
                </a:cxn>
                <a:cxn ang="0">
                  <a:pos x="360652" y="32411"/>
                </a:cxn>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p>
              <a:endParaRPr lang="zh-CN" altLang="en-US"/>
            </a:p>
          </p:txBody>
        </p:sp>
      </p:grpSp>
      <p:sp>
        <p:nvSpPr>
          <p:cNvPr id="45219"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45223"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3" name="Freeform 4"/>
            <p:cNvSpPr>
              <a:spLocks noEditPoints="1"/>
            </p:cNvSpPr>
            <p:nvPr/>
          </p:nvSpPr>
          <p:spPr>
            <a:xfrm>
              <a:off x="384" y="225"/>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5" name="Freeform 16"/>
            <p:cNvSpPr>
              <a:spLocks noEditPoints="1"/>
            </p:cNvSpPr>
            <p:nvPr/>
          </p:nvSpPr>
          <p:spPr>
            <a:xfrm>
              <a:off x="829" y="225"/>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7" name="Freeform 28"/>
            <p:cNvSpPr>
              <a:spLocks noEditPoints="1"/>
            </p:cNvSpPr>
            <p:nvPr/>
          </p:nvSpPr>
          <p:spPr>
            <a:xfrm>
              <a:off x="1279" y="225"/>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9" name="Freeform 40"/>
            <p:cNvSpPr>
              <a:spLocks noEditPoints="1"/>
            </p:cNvSpPr>
            <p:nvPr/>
          </p:nvSpPr>
          <p:spPr>
            <a:xfrm>
              <a:off x="1724" y="225"/>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1" name="Freeform 52"/>
            <p:cNvSpPr>
              <a:spLocks noEditPoints="1"/>
            </p:cNvSpPr>
            <p:nvPr/>
          </p:nvSpPr>
          <p:spPr>
            <a:xfrm>
              <a:off x="2169" y="225"/>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337394"/>
                </a:cxn>
                <a:cxn ang="0">
                  <a:pos x="83654" y="337394"/>
                </a:cxn>
                <a:cxn ang="0">
                  <a:pos x="83654" y="0"/>
                </a:cxn>
                <a:cxn ang="0">
                  <a:pos x="0" y="0"/>
                </a:cxn>
                <a:cxn ang="0">
                  <a:pos x="0" y="678178"/>
                </a:cxn>
                <a:cxn ang="0">
                  <a:pos x="0" y="1014909"/>
                </a:cxn>
                <a:cxn ang="0">
                  <a:pos x="83654" y="1014909"/>
                </a:cxn>
                <a:cxn ang="0">
                  <a:pos x="83654"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331760"/>
                </a:cxn>
                <a:cxn ang="0">
                  <a:pos x="83654" y="331760"/>
                </a:cxn>
                <a:cxn ang="0">
                  <a:pos x="83654" y="0"/>
                </a:cxn>
                <a:cxn ang="0">
                  <a:pos x="0" y="0"/>
                </a:cxn>
                <a:cxn ang="0">
                  <a:pos x="0" y="663398"/>
                </a:cxn>
                <a:cxn ang="0">
                  <a:pos x="0" y="995133"/>
                </a:cxn>
                <a:cxn ang="0">
                  <a:pos x="83654" y="995133"/>
                </a:cxn>
                <a:cxn ang="0">
                  <a:pos x="83654"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3" name="Freeform 64"/>
            <p:cNvSpPr>
              <a:spLocks noEditPoints="1"/>
            </p:cNvSpPr>
            <p:nvPr/>
          </p:nvSpPr>
          <p:spPr>
            <a:xfrm>
              <a:off x="2620"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5" name="Freeform 76"/>
            <p:cNvSpPr>
              <a:spLocks noEditPoints="1"/>
            </p:cNvSpPr>
            <p:nvPr/>
          </p:nvSpPr>
          <p:spPr>
            <a:xfrm>
              <a:off x="3065"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7" name="Freeform 88"/>
            <p:cNvSpPr>
              <a:spLocks noEditPoints="1"/>
            </p:cNvSpPr>
            <p:nvPr/>
          </p:nvSpPr>
          <p:spPr>
            <a:xfrm>
              <a:off x="3510"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 name="Freeform 100"/>
            <p:cNvSpPr>
              <a:spLocks noEditPoints="1"/>
            </p:cNvSpPr>
            <p:nvPr/>
          </p:nvSpPr>
          <p:spPr>
            <a:xfrm>
              <a:off x="3960"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1" name="Freeform 112"/>
            <p:cNvSpPr>
              <a:spLocks noEditPoints="1"/>
            </p:cNvSpPr>
            <p:nvPr/>
          </p:nvSpPr>
          <p:spPr>
            <a:xfrm>
              <a:off x="4405"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53" name="Freeform 124"/>
            <p:cNvSpPr>
              <a:spLocks noEditPoints="1"/>
            </p:cNvSpPr>
            <p:nvPr/>
          </p:nvSpPr>
          <p:spPr>
            <a:xfrm>
              <a:off x="4850"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5" name="Freeform 136"/>
            <p:cNvSpPr>
              <a:spLocks noEditPoints="1"/>
            </p:cNvSpPr>
            <p:nvPr/>
          </p:nvSpPr>
          <p:spPr>
            <a:xfrm>
              <a:off x="5300" y="225"/>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337394"/>
                </a:cxn>
                <a:cxn ang="0">
                  <a:pos x="62500" y="337394"/>
                </a:cxn>
                <a:cxn ang="0">
                  <a:pos x="62500" y="0"/>
                </a:cxn>
                <a:cxn ang="0">
                  <a:pos x="0" y="0"/>
                </a:cxn>
                <a:cxn ang="0">
                  <a:pos x="0" y="678178"/>
                </a:cxn>
                <a:cxn ang="0">
                  <a:pos x="0" y="1014909"/>
                </a:cxn>
                <a:cxn ang="0">
                  <a:pos x="62500" y="1014909"/>
                </a:cxn>
                <a:cxn ang="0">
                  <a:pos x="62500" y="678178"/>
                </a:cxn>
                <a:cxn ang="0">
                  <a:pos x="0" y="67817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331760"/>
                </a:cxn>
                <a:cxn ang="0">
                  <a:pos x="62500" y="331760"/>
                </a:cxn>
                <a:cxn ang="0">
                  <a:pos x="62500" y="0"/>
                </a:cxn>
                <a:cxn ang="0">
                  <a:pos x="0" y="0"/>
                </a:cxn>
                <a:cxn ang="0">
                  <a:pos x="0" y="663398"/>
                </a:cxn>
                <a:cxn ang="0">
                  <a:pos x="0" y="995133"/>
                </a:cxn>
                <a:cxn ang="0">
                  <a:pos x="62500" y="995133"/>
                </a:cxn>
                <a:cxn ang="0">
                  <a:pos x="62500" y="663398"/>
                </a:cxn>
                <a:cxn ang="0">
                  <a:pos x="0" y="663398"/>
                </a:cxn>
              </a:cxnLst>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6" name="Freeform 147"/>
            <p:cNvSpPr/>
            <p:nvPr/>
          </p:nvSpPr>
          <p:spPr>
            <a:xfrm>
              <a:off x="349" y="3304"/>
              <a:ext cx="20" cy="10"/>
            </a:xfrm>
            <a:custGeom>
              <a:avLst/>
              <a:gdLst/>
              <a:ahLst/>
              <a:cxnLst>
                <a:cxn ang="0">
                  <a:pos x="0" y="15625"/>
                </a:cxn>
                <a:cxn ang="0">
                  <a:pos x="0" y="15625"/>
                </a:cxn>
              </a:cxnLst>
              <a:pathLst>
                <a:path w="4" h="2">
                  <a:moveTo>
                    <a:pt x="0" y="1"/>
                  </a:moveTo>
                  <a:cubicBezTo>
                    <a:pt x="1" y="2"/>
                    <a:pt x="4" y="0"/>
                    <a:pt x="0" y="1"/>
                  </a:cubicBezTo>
                  <a:close/>
                </a:path>
              </a:pathLst>
            </a:custGeom>
            <a:solidFill>
              <a:schemeClr val="bg2">
                <a:alpha val="59999"/>
              </a:schemeClr>
            </a:solidFill>
            <a:ln w="0">
              <a:noFill/>
            </a:ln>
          </p:spPr>
          <p:txBody>
            <a:bodyPr/>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495094" y="202930"/>
                </a:cxn>
                <a:cxn ang="0">
                  <a:pos x="613346" y="169457"/>
                </a:cxn>
                <a:cxn ang="0">
                  <a:pos x="629583" y="153105"/>
                </a:cxn>
                <a:cxn ang="0">
                  <a:pos x="515284" y="16478"/>
                </a:cxn>
                <a:cxn ang="0">
                  <a:pos x="131273" y="186578"/>
                </a:cxn>
                <a:cxn ang="0">
                  <a:pos x="495094" y="202930"/>
                </a:cxn>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p>
              <a:endParaRPr lang="zh-CN" altLang="en-US"/>
            </a:p>
          </p:txBody>
        </p:sp>
        <p:sp>
          <p:nvSpPr>
            <p:cNvPr id="1120" name="Freeform 150"/>
            <p:cNvSpPr>
              <a:spLocks noEditPoints="1"/>
            </p:cNvSpPr>
            <p:nvPr userDrawn="1"/>
          </p:nvSpPr>
          <p:spPr>
            <a:xfrm>
              <a:off x="96" y="2789"/>
              <a:ext cx="1062" cy="976"/>
            </a:xfrm>
            <a:custGeom>
              <a:avLst/>
              <a:gdLst/>
              <a:ahLst/>
              <a:cxnLst>
                <a:cxn ang="0">
                  <a:pos x="2725471" y="2593070"/>
                </a:cxn>
                <a:cxn ang="0">
                  <a:pos x="2543632" y="2090122"/>
                </a:cxn>
                <a:cxn ang="0">
                  <a:pos x="2374839" y="1657142"/>
                </a:cxn>
                <a:cxn ang="0">
                  <a:pos x="2758843" y="1554465"/>
                </a:cxn>
                <a:cxn ang="0">
                  <a:pos x="2440926" y="1372767"/>
                </a:cxn>
                <a:cxn ang="0">
                  <a:pos x="2626007" y="1389060"/>
                </a:cxn>
                <a:cxn ang="0">
                  <a:pos x="2626007" y="1286383"/>
                </a:cxn>
                <a:cxn ang="0">
                  <a:pos x="2259091" y="1302803"/>
                </a:cxn>
                <a:cxn ang="0">
                  <a:pos x="2140117" y="2090122"/>
                </a:cxn>
                <a:cxn ang="0">
                  <a:pos x="2074005" y="1405349"/>
                </a:cxn>
                <a:cxn ang="0">
                  <a:pos x="1974673" y="1120974"/>
                </a:cxn>
                <a:cxn ang="0">
                  <a:pos x="2074005" y="853403"/>
                </a:cxn>
                <a:cxn ang="0">
                  <a:pos x="2024339" y="618693"/>
                </a:cxn>
                <a:cxn ang="0">
                  <a:pos x="1990992" y="400246"/>
                </a:cxn>
                <a:cxn ang="0">
                  <a:pos x="2209425" y="651402"/>
                </a:cxn>
                <a:cxn ang="0">
                  <a:pos x="2493965" y="300815"/>
                </a:cxn>
                <a:cxn ang="0">
                  <a:pos x="2457372" y="601610"/>
                </a:cxn>
                <a:cxn ang="0">
                  <a:pos x="2391285" y="803739"/>
                </a:cxn>
                <a:cxn ang="0">
                  <a:pos x="2408216" y="1120974"/>
                </a:cxn>
                <a:cxn ang="0">
                  <a:pos x="3327266" y="485866"/>
                </a:cxn>
                <a:cxn ang="0">
                  <a:pos x="1504945" y="16289"/>
                </a:cxn>
                <a:cxn ang="0">
                  <a:pos x="936006" y="132165"/>
                </a:cxn>
                <a:cxn ang="0">
                  <a:pos x="1422569" y="201491"/>
                </a:cxn>
                <a:cxn ang="0">
                  <a:pos x="1002093" y="366900"/>
                </a:cxn>
                <a:cxn ang="0">
                  <a:pos x="969358" y="485866"/>
                </a:cxn>
                <a:cxn ang="0">
                  <a:pos x="635046" y="284501"/>
                </a:cxn>
                <a:cxn ang="0">
                  <a:pos x="218458" y="1924718"/>
                </a:cxn>
                <a:cxn ang="0">
                  <a:pos x="1019024" y="2440733"/>
                </a:cxn>
                <a:cxn ang="0">
                  <a:pos x="754146" y="2225533"/>
                </a:cxn>
                <a:cxn ang="0">
                  <a:pos x="585379" y="2424288"/>
                </a:cxn>
                <a:cxn ang="0">
                  <a:pos x="535713" y="2139786"/>
                </a:cxn>
                <a:cxn ang="0">
                  <a:pos x="770435" y="1438720"/>
                </a:cxn>
                <a:cxn ang="0">
                  <a:pos x="1121067" y="1389060"/>
                </a:cxn>
                <a:cxn ang="0">
                  <a:pos x="1187817" y="1587173"/>
                </a:cxn>
                <a:cxn ang="0">
                  <a:pos x="1019024" y="2024042"/>
                </a:cxn>
                <a:cxn ang="0">
                  <a:pos x="1521361" y="3009605"/>
                </a:cxn>
                <a:cxn ang="0">
                  <a:pos x="3112697" y="2774894"/>
                </a:cxn>
                <a:cxn ang="0">
                  <a:pos x="3043389" y="1104559"/>
                </a:cxn>
                <a:cxn ang="0">
                  <a:pos x="2758843" y="1001882"/>
                </a:cxn>
                <a:cxn ang="0">
                  <a:pos x="1888949" y="1018939"/>
                </a:cxn>
                <a:cxn ang="0">
                  <a:pos x="1805906" y="1455140"/>
                </a:cxn>
                <a:cxn ang="0">
                  <a:pos x="1908586" y="836472"/>
                </a:cxn>
                <a:cxn ang="0">
                  <a:pos x="1488651" y="432980"/>
                </a:cxn>
                <a:cxn ang="0">
                  <a:pos x="1756113" y="585317"/>
                </a:cxn>
                <a:cxn ang="0">
                  <a:pos x="1019024" y="1204010"/>
                </a:cxn>
                <a:cxn ang="0">
                  <a:pos x="400293" y="618693"/>
                </a:cxn>
                <a:cxn ang="0">
                  <a:pos x="1138024" y="668358"/>
                </a:cxn>
                <a:cxn ang="0">
                  <a:pos x="1323237" y="668358"/>
                </a:cxn>
                <a:cxn ang="0">
                  <a:pos x="1805906" y="754079"/>
                </a:cxn>
                <a:cxn ang="0">
                  <a:pos x="1657418" y="1554465"/>
                </a:cxn>
                <a:cxn ang="0">
                  <a:pos x="1554738" y="853403"/>
                </a:cxn>
                <a:cxn ang="0">
                  <a:pos x="1019024" y="1204010"/>
                </a:cxn>
                <a:cxn ang="0">
                  <a:pos x="1339526" y="1372767"/>
                </a:cxn>
                <a:cxn ang="0">
                  <a:pos x="1471694" y="969148"/>
                </a:cxn>
                <a:cxn ang="0">
                  <a:pos x="1706447" y="2424288"/>
                </a:cxn>
                <a:cxn ang="0">
                  <a:pos x="1372903" y="1604256"/>
                </a:cxn>
                <a:cxn ang="0">
                  <a:pos x="1958252" y="1773018"/>
                </a:cxn>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p>
              <a:endParaRPr lang="zh-CN" altLang="en-US"/>
            </a:p>
          </p:txBody>
        </p:sp>
        <p:sp>
          <p:nvSpPr>
            <p:cNvPr id="1121" name="Freeform 151"/>
            <p:cNvSpPr/>
            <p:nvPr userDrawn="1"/>
          </p:nvSpPr>
          <p:spPr>
            <a:xfrm>
              <a:off x="348" y="3254"/>
              <a:ext cx="86" cy="102"/>
            </a:xfrm>
            <a:custGeom>
              <a:avLst/>
              <a:gdLst/>
              <a:ahLst/>
              <a:cxnLst>
                <a:cxn ang="0">
                  <a:pos x="235109" y="89944"/>
                </a:cxn>
                <a:cxn ang="0">
                  <a:pos x="152630" y="351788"/>
                </a:cxn>
                <a:cxn ang="0">
                  <a:pos x="235109" y="89944"/>
                </a:cxn>
              </a:cxnLst>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p>
              <a:endParaRPr lang="zh-CN" altLang="en-US"/>
            </a:p>
          </p:txBody>
        </p:sp>
        <p:sp>
          <p:nvSpPr>
            <p:cNvPr id="1122" name="Freeform 152"/>
            <p:cNvSpPr/>
            <p:nvPr userDrawn="1"/>
          </p:nvSpPr>
          <p:spPr>
            <a:xfrm>
              <a:off x="267" y="3295"/>
              <a:ext cx="76" cy="136"/>
            </a:xfrm>
            <a:custGeom>
              <a:avLst/>
              <a:gdLst/>
              <a:ahLst/>
              <a:cxnLst>
                <a:cxn ang="0">
                  <a:pos x="116675" y="162177"/>
                </a:cxn>
                <a:cxn ang="0">
                  <a:pos x="66591" y="408816"/>
                </a:cxn>
                <a:cxn ang="0">
                  <a:pos x="253759" y="262621"/>
                </a:cxn>
                <a:cxn ang="0">
                  <a:pos x="220081" y="129321"/>
                </a:cxn>
                <a:cxn ang="0">
                  <a:pos x="116675" y="162177"/>
                </a:cxn>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p>
              <a:endParaRPr lang="zh-CN" altLang="en-US"/>
            </a:p>
          </p:txBody>
        </p:sp>
        <p:sp>
          <p:nvSpPr>
            <p:cNvPr id="1123" name="Freeform 153"/>
            <p:cNvSpPr/>
            <p:nvPr userDrawn="1"/>
          </p:nvSpPr>
          <p:spPr>
            <a:xfrm>
              <a:off x="222" y="3022"/>
              <a:ext cx="243" cy="116"/>
            </a:xfrm>
            <a:custGeom>
              <a:avLst/>
              <a:gdLst/>
              <a:ahLst/>
              <a:cxnLst>
                <a:cxn ang="0">
                  <a:pos x="675196" y="32329"/>
                </a:cxn>
                <a:cxn ang="0">
                  <a:pos x="153105" y="16154"/>
                </a:cxn>
                <a:cxn ang="0">
                  <a:pos x="16478" y="146896"/>
                </a:cxn>
                <a:cxn ang="0">
                  <a:pos x="369132" y="346119"/>
                </a:cxn>
                <a:cxn ang="0">
                  <a:pos x="572063" y="329329"/>
                </a:cxn>
                <a:cxn ang="0">
                  <a:pos x="675196" y="313150"/>
                </a:cxn>
                <a:cxn ang="0">
                  <a:pos x="675196" y="32329"/>
                </a:cxn>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p>
              <a:endParaRPr lang="zh-CN" altLang="en-US"/>
            </a:p>
          </p:txBody>
        </p:sp>
        <p:sp>
          <p:nvSpPr>
            <p:cNvPr id="1124" name="Freeform 154"/>
            <p:cNvSpPr/>
            <p:nvPr userDrawn="1"/>
          </p:nvSpPr>
          <p:spPr>
            <a:xfrm>
              <a:off x="500" y="3345"/>
              <a:ext cx="177" cy="187"/>
            </a:xfrm>
            <a:custGeom>
              <a:avLst/>
              <a:gdLst/>
              <a:ahLst/>
              <a:cxnLst>
                <a:cxn ang="0">
                  <a:pos x="400293" y="33306"/>
                </a:cxn>
                <a:cxn ang="0">
                  <a:pos x="185086" y="33306"/>
                </a:cxn>
                <a:cxn ang="0">
                  <a:pos x="66087" y="332804"/>
                </a:cxn>
                <a:cxn ang="0">
                  <a:pos x="469601" y="365984"/>
                </a:cxn>
                <a:cxn ang="0">
                  <a:pos x="400293" y="33306"/>
                </a:cxn>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p>
              <a:endParaRPr lang="zh-CN" altLang="en-US"/>
            </a:p>
          </p:txBody>
        </p:sp>
        <p:sp>
          <p:nvSpPr>
            <p:cNvPr id="1125" name="Freeform 155"/>
            <p:cNvSpPr/>
            <p:nvPr userDrawn="1"/>
          </p:nvSpPr>
          <p:spPr>
            <a:xfrm>
              <a:off x="905" y="3158"/>
              <a:ext cx="177" cy="36"/>
            </a:xfrm>
            <a:custGeom>
              <a:avLst/>
              <a:gdLst/>
              <a:ahLst/>
              <a:cxnLst>
                <a:cxn ang="0">
                  <a:pos x="82376" y="0"/>
                </a:cxn>
                <a:cxn ang="0">
                  <a:pos x="234879" y="93708"/>
                </a:cxn>
                <a:cxn ang="0">
                  <a:pos x="82376" y="0"/>
                </a:cxn>
              </a:cxnLst>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p>
              <a:endParaRPr lang="zh-CN" altLang="en-US"/>
            </a:p>
          </p:txBody>
        </p:sp>
        <p:sp>
          <p:nvSpPr>
            <p:cNvPr id="1126" name="Freeform 156"/>
            <p:cNvSpPr/>
            <p:nvPr userDrawn="1"/>
          </p:nvSpPr>
          <p:spPr>
            <a:xfrm>
              <a:off x="965" y="3153"/>
              <a:ext cx="137" cy="81"/>
            </a:xfrm>
            <a:custGeom>
              <a:avLst/>
              <a:gdLst/>
              <a:ahLst/>
              <a:cxnLst>
                <a:cxn ang="0">
                  <a:pos x="121367" y="219409"/>
                </a:cxn>
                <a:cxn ang="0">
                  <a:pos x="426922" y="99903"/>
                </a:cxn>
                <a:cxn ang="0">
                  <a:pos x="288974" y="16478"/>
                </a:cxn>
                <a:cxn ang="0">
                  <a:pos x="121367" y="186578"/>
                </a:cxn>
                <a:cxn ang="0">
                  <a:pos x="121367" y="219409"/>
                </a:cxn>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p>
              <a:endParaRPr lang="zh-CN" altLang="en-US"/>
            </a:p>
          </p:txBody>
        </p:sp>
        <p:sp>
          <p:nvSpPr>
            <p:cNvPr id="1127" name="Freeform 157"/>
            <p:cNvSpPr/>
            <p:nvPr userDrawn="1"/>
          </p:nvSpPr>
          <p:spPr>
            <a:xfrm>
              <a:off x="960" y="3204"/>
              <a:ext cx="177" cy="86"/>
            </a:xfrm>
            <a:custGeom>
              <a:avLst/>
              <a:gdLst/>
              <a:ahLst/>
              <a:cxnLst>
                <a:cxn ang="0">
                  <a:pos x="416587" y="99553"/>
                </a:cxn>
                <a:cxn ang="0">
                  <a:pos x="132168" y="168955"/>
                </a:cxn>
                <a:cxn ang="0">
                  <a:pos x="99459" y="218784"/>
                </a:cxn>
                <a:cxn ang="0">
                  <a:pos x="453312" y="202353"/>
                </a:cxn>
                <a:cxn ang="0">
                  <a:pos x="416587" y="99553"/>
                </a:cxn>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p>
              <a:endParaRPr lang="zh-CN" altLang="en-US"/>
            </a:p>
          </p:txBody>
        </p:sp>
        <p:sp>
          <p:nvSpPr>
            <p:cNvPr id="1128" name="Freeform 158"/>
            <p:cNvSpPr/>
            <p:nvPr userDrawn="1"/>
          </p:nvSpPr>
          <p:spPr>
            <a:xfrm>
              <a:off x="844" y="3285"/>
              <a:ext cx="248" cy="60"/>
            </a:xfrm>
            <a:custGeom>
              <a:avLst/>
              <a:gdLst/>
              <a:ahLst/>
              <a:cxnLst>
                <a:cxn ang="0">
                  <a:pos x="670678" y="46875"/>
                </a:cxn>
                <a:cxn ang="0">
                  <a:pos x="488266" y="15625"/>
                </a:cxn>
                <a:cxn ang="0">
                  <a:pos x="116170" y="0"/>
                </a:cxn>
                <a:cxn ang="0">
                  <a:pos x="33455" y="78125"/>
                </a:cxn>
                <a:cxn ang="0">
                  <a:pos x="335261" y="125000"/>
                </a:cxn>
                <a:cxn ang="0">
                  <a:pos x="690888" y="125000"/>
                </a:cxn>
                <a:cxn ang="0">
                  <a:pos x="670678" y="46875"/>
                </a:cxn>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p>
              <a:endParaRPr lang="zh-CN" altLang="en-US"/>
            </a:p>
          </p:txBody>
        </p:sp>
        <p:sp>
          <p:nvSpPr>
            <p:cNvPr id="1129" name="Freeform 159"/>
            <p:cNvSpPr/>
            <p:nvPr userDrawn="1"/>
          </p:nvSpPr>
          <p:spPr>
            <a:xfrm>
              <a:off x="869" y="3340"/>
              <a:ext cx="203" cy="56"/>
            </a:xfrm>
            <a:custGeom>
              <a:avLst/>
              <a:gdLst/>
              <a:ahLst/>
              <a:cxnLst>
                <a:cxn ang="0">
                  <a:pos x="632893" y="34313"/>
                </a:cxn>
                <a:cxn ang="0">
                  <a:pos x="444413" y="68473"/>
                </a:cxn>
                <a:cxn ang="0">
                  <a:pos x="222219" y="51057"/>
                </a:cxn>
                <a:cxn ang="0">
                  <a:pos x="16610" y="34313"/>
                </a:cxn>
                <a:cxn ang="0">
                  <a:pos x="599048" y="140392"/>
                </a:cxn>
                <a:cxn ang="0">
                  <a:pos x="632893" y="34313"/>
                </a:cxn>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p>
              <a:endParaRPr lang="zh-CN" altLang="en-US"/>
            </a:p>
          </p:txBody>
        </p:sp>
        <p:sp>
          <p:nvSpPr>
            <p:cNvPr id="1130" name="Freeform 160"/>
            <p:cNvSpPr/>
            <p:nvPr userDrawn="1"/>
          </p:nvSpPr>
          <p:spPr>
            <a:xfrm>
              <a:off x="859" y="3386"/>
              <a:ext cx="207" cy="172"/>
            </a:xfrm>
            <a:custGeom>
              <a:avLst/>
              <a:gdLst/>
              <a:ahLst/>
              <a:cxnLst>
                <a:cxn ang="0">
                  <a:pos x="462645" y="152630"/>
                </a:cxn>
                <a:cxn ang="0">
                  <a:pos x="216335" y="99553"/>
                </a:cxn>
                <a:cxn ang="0">
                  <a:pos x="65639" y="251540"/>
                </a:cxn>
                <a:cxn ang="0">
                  <a:pos x="16212" y="318362"/>
                </a:cxn>
                <a:cxn ang="0">
                  <a:pos x="147485" y="318362"/>
                </a:cxn>
                <a:cxn ang="0">
                  <a:pos x="281974" y="453893"/>
                </a:cxn>
                <a:cxn ang="0">
                  <a:pos x="347609" y="503621"/>
                </a:cxn>
                <a:cxn ang="0">
                  <a:pos x="478882" y="318362"/>
                </a:cxn>
                <a:cxn ang="0">
                  <a:pos x="646557" y="318362"/>
                </a:cxn>
                <a:cxn ang="0">
                  <a:pos x="462645" y="152630"/>
                </a:cxn>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p>
              <a:endParaRPr lang="zh-CN" altLang="en-US"/>
            </a:p>
          </p:txBody>
        </p:sp>
        <p:sp>
          <p:nvSpPr>
            <p:cNvPr id="1131" name="Freeform 161"/>
            <p:cNvSpPr/>
            <p:nvPr userDrawn="1"/>
          </p:nvSpPr>
          <p:spPr>
            <a:xfrm>
              <a:off x="996" y="3305"/>
              <a:ext cx="126" cy="318"/>
            </a:xfrm>
            <a:custGeom>
              <a:avLst/>
              <a:gdLst/>
              <a:ahLst/>
              <a:cxnLst>
                <a:cxn ang="0">
                  <a:pos x="360652" y="32411"/>
                </a:cxn>
                <a:cxn ang="0">
                  <a:pos x="296130" y="281768"/>
                </a:cxn>
                <a:cxn ang="0">
                  <a:pos x="113546" y="331043"/>
                </a:cxn>
                <a:cxn ang="0">
                  <a:pos x="113546" y="380419"/>
                </a:cxn>
                <a:cxn ang="0">
                  <a:pos x="279342" y="563430"/>
                </a:cxn>
                <a:cxn ang="0">
                  <a:pos x="194856" y="743969"/>
                </a:cxn>
                <a:cxn ang="0">
                  <a:pos x="0" y="910777"/>
                </a:cxn>
                <a:cxn ang="0">
                  <a:pos x="81285" y="960027"/>
                </a:cxn>
                <a:cxn ang="0">
                  <a:pos x="263209" y="1025636"/>
                </a:cxn>
                <a:cxn ang="0">
                  <a:pos x="377415" y="943824"/>
                </a:cxn>
                <a:cxn ang="0">
                  <a:pos x="409676" y="232387"/>
                </a:cxn>
                <a:cxn ang="0">
                  <a:pos x="409676" y="32411"/>
                </a:cxn>
                <a:cxn ang="0">
                  <a:pos x="360652" y="32411"/>
                </a:cxn>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495094" y="202930"/>
                </a:cxn>
                <a:cxn ang="0">
                  <a:pos x="613346" y="169457"/>
                </a:cxn>
                <a:cxn ang="0">
                  <a:pos x="629583" y="153105"/>
                </a:cxn>
                <a:cxn ang="0">
                  <a:pos x="515284" y="16478"/>
                </a:cxn>
                <a:cxn ang="0">
                  <a:pos x="131273" y="186578"/>
                </a:cxn>
                <a:cxn ang="0">
                  <a:pos x="495094" y="202930"/>
                </a:cxn>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p>
              <a:endParaRPr lang="zh-CN" altLang="en-US"/>
            </a:p>
          </p:txBody>
        </p:sp>
        <p:sp>
          <p:nvSpPr>
            <p:cNvPr id="1107" name="Freeform 164"/>
            <p:cNvSpPr>
              <a:spLocks noEditPoints="1"/>
            </p:cNvSpPr>
            <p:nvPr userDrawn="1"/>
          </p:nvSpPr>
          <p:spPr>
            <a:xfrm>
              <a:off x="96" y="2789"/>
              <a:ext cx="1062" cy="976"/>
            </a:xfrm>
            <a:custGeom>
              <a:avLst/>
              <a:gdLst/>
              <a:ahLst/>
              <a:cxnLst>
                <a:cxn ang="0">
                  <a:pos x="2725471" y="2593070"/>
                </a:cxn>
                <a:cxn ang="0">
                  <a:pos x="2543632" y="2090122"/>
                </a:cxn>
                <a:cxn ang="0">
                  <a:pos x="2374839" y="1657142"/>
                </a:cxn>
                <a:cxn ang="0">
                  <a:pos x="2758843" y="1554465"/>
                </a:cxn>
                <a:cxn ang="0">
                  <a:pos x="2440926" y="1372767"/>
                </a:cxn>
                <a:cxn ang="0">
                  <a:pos x="2626007" y="1389060"/>
                </a:cxn>
                <a:cxn ang="0">
                  <a:pos x="2626007" y="1286383"/>
                </a:cxn>
                <a:cxn ang="0">
                  <a:pos x="2259091" y="1302803"/>
                </a:cxn>
                <a:cxn ang="0">
                  <a:pos x="2140117" y="2090122"/>
                </a:cxn>
                <a:cxn ang="0">
                  <a:pos x="2074005" y="1405349"/>
                </a:cxn>
                <a:cxn ang="0">
                  <a:pos x="1974673" y="1120974"/>
                </a:cxn>
                <a:cxn ang="0">
                  <a:pos x="2074005" y="853403"/>
                </a:cxn>
                <a:cxn ang="0">
                  <a:pos x="2024339" y="618693"/>
                </a:cxn>
                <a:cxn ang="0">
                  <a:pos x="1990992" y="400246"/>
                </a:cxn>
                <a:cxn ang="0">
                  <a:pos x="2209425" y="651402"/>
                </a:cxn>
                <a:cxn ang="0">
                  <a:pos x="2493965" y="300815"/>
                </a:cxn>
                <a:cxn ang="0">
                  <a:pos x="2457372" y="601610"/>
                </a:cxn>
                <a:cxn ang="0">
                  <a:pos x="2391285" y="803739"/>
                </a:cxn>
                <a:cxn ang="0">
                  <a:pos x="2408216" y="1120974"/>
                </a:cxn>
                <a:cxn ang="0">
                  <a:pos x="3327266" y="485866"/>
                </a:cxn>
                <a:cxn ang="0">
                  <a:pos x="1504945" y="16289"/>
                </a:cxn>
                <a:cxn ang="0">
                  <a:pos x="936006" y="132165"/>
                </a:cxn>
                <a:cxn ang="0">
                  <a:pos x="1422569" y="201491"/>
                </a:cxn>
                <a:cxn ang="0">
                  <a:pos x="1002093" y="366900"/>
                </a:cxn>
                <a:cxn ang="0">
                  <a:pos x="969358" y="485866"/>
                </a:cxn>
                <a:cxn ang="0">
                  <a:pos x="635046" y="284501"/>
                </a:cxn>
                <a:cxn ang="0">
                  <a:pos x="218458" y="1924718"/>
                </a:cxn>
                <a:cxn ang="0">
                  <a:pos x="1019024" y="2440733"/>
                </a:cxn>
                <a:cxn ang="0">
                  <a:pos x="754146" y="2225533"/>
                </a:cxn>
                <a:cxn ang="0">
                  <a:pos x="585379" y="2424288"/>
                </a:cxn>
                <a:cxn ang="0">
                  <a:pos x="535713" y="2139786"/>
                </a:cxn>
                <a:cxn ang="0">
                  <a:pos x="770435" y="1438720"/>
                </a:cxn>
                <a:cxn ang="0">
                  <a:pos x="1121067" y="1389060"/>
                </a:cxn>
                <a:cxn ang="0">
                  <a:pos x="1187817" y="1587173"/>
                </a:cxn>
                <a:cxn ang="0">
                  <a:pos x="1019024" y="2024042"/>
                </a:cxn>
                <a:cxn ang="0">
                  <a:pos x="1521361" y="3009605"/>
                </a:cxn>
                <a:cxn ang="0">
                  <a:pos x="3112697" y="2774894"/>
                </a:cxn>
                <a:cxn ang="0">
                  <a:pos x="3043389" y="1104559"/>
                </a:cxn>
                <a:cxn ang="0">
                  <a:pos x="2758843" y="1001882"/>
                </a:cxn>
                <a:cxn ang="0">
                  <a:pos x="1888949" y="1018939"/>
                </a:cxn>
                <a:cxn ang="0">
                  <a:pos x="1805906" y="1455140"/>
                </a:cxn>
                <a:cxn ang="0">
                  <a:pos x="1908586" y="836472"/>
                </a:cxn>
                <a:cxn ang="0">
                  <a:pos x="1488651" y="432980"/>
                </a:cxn>
                <a:cxn ang="0">
                  <a:pos x="1756113" y="585317"/>
                </a:cxn>
                <a:cxn ang="0">
                  <a:pos x="1019024" y="1204010"/>
                </a:cxn>
                <a:cxn ang="0">
                  <a:pos x="400293" y="618693"/>
                </a:cxn>
                <a:cxn ang="0">
                  <a:pos x="1138024" y="668358"/>
                </a:cxn>
                <a:cxn ang="0">
                  <a:pos x="1323237" y="668358"/>
                </a:cxn>
                <a:cxn ang="0">
                  <a:pos x="1805906" y="754079"/>
                </a:cxn>
                <a:cxn ang="0">
                  <a:pos x="1657418" y="1554465"/>
                </a:cxn>
                <a:cxn ang="0">
                  <a:pos x="1554738" y="853403"/>
                </a:cxn>
                <a:cxn ang="0">
                  <a:pos x="1019024" y="1204010"/>
                </a:cxn>
                <a:cxn ang="0">
                  <a:pos x="1339526" y="1372767"/>
                </a:cxn>
                <a:cxn ang="0">
                  <a:pos x="1471694" y="969148"/>
                </a:cxn>
                <a:cxn ang="0">
                  <a:pos x="1706447" y="2424288"/>
                </a:cxn>
                <a:cxn ang="0">
                  <a:pos x="1372903" y="1604256"/>
                </a:cxn>
                <a:cxn ang="0">
                  <a:pos x="1958252" y="1773018"/>
                </a:cxn>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p>
              <a:endParaRPr lang="zh-CN" altLang="en-US"/>
            </a:p>
          </p:txBody>
        </p:sp>
        <p:sp>
          <p:nvSpPr>
            <p:cNvPr id="1108" name="Freeform 165"/>
            <p:cNvSpPr/>
            <p:nvPr userDrawn="1"/>
          </p:nvSpPr>
          <p:spPr>
            <a:xfrm>
              <a:off x="348" y="3254"/>
              <a:ext cx="86" cy="102"/>
            </a:xfrm>
            <a:custGeom>
              <a:avLst/>
              <a:gdLst/>
              <a:ahLst/>
              <a:cxnLst>
                <a:cxn ang="0">
                  <a:pos x="235109" y="89944"/>
                </a:cxn>
                <a:cxn ang="0">
                  <a:pos x="152630" y="351788"/>
                </a:cxn>
                <a:cxn ang="0">
                  <a:pos x="235109" y="89944"/>
                </a:cxn>
              </a:cxnLst>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p>
              <a:endParaRPr lang="zh-CN" altLang="en-US"/>
            </a:p>
          </p:txBody>
        </p:sp>
        <p:sp>
          <p:nvSpPr>
            <p:cNvPr id="1109" name="Freeform 166"/>
            <p:cNvSpPr/>
            <p:nvPr userDrawn="1"/>
          </p:nvSpPr>
          <p:spPr>
            <a:xfrm>
              <a:off x="267" y="3295"/>
              <a:ext cx="76" cy="136"/>
            </a:xfrm>
            <a:custGeom>
              <a:avLst/>
              <a:gdLst/>
              <a:ahLst/>
              <a:cxnLst>
                <a:cxn ang="0">
                  <a:pos x="116675" y="162177"/>
                </a:cxn>
                <a:cxn ang="0">
                  <a:pos x="66591" y="408816"/>
                </a:cxn>
                <a:cxn ang="0">
                  <a:pos x="253759" y="262621"/>
                </a:cxn>
                <a:cxn ang="0">
                  <a:pos x="220081" y="129321"/>
                </a:cxn>
                <a:cxn ang="0">
                  <a:pos x="116675" y="162177"/>
                </a:cxn>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p>
              <a:endParaRPr lang="zh-CN" altLang="en-US"/>
            </a:p>
          </p:txBody>
        </p:sp>
        <p:sp>
          <p:nvSpPr>
            <p:cNvPr id="1110" name="Freeform 167"/>
            <p:cNvSpPr/>
            <p:nvPr userDrawn="1"/>
          </p:nvSpPr>
          <p:spPr>
            <a:xfrm>
              <a:off x="222" y="3022"/>
              <a:ext cx="243" cy="116"/>
            </a:xfrm>
            <a:custGeom>
              <a:avLst/>
              <a:gdLst/>
              <a:ahLst/>
              <a:cxnLst>
                <a:cxn ang="0">
                  <a:pos x="675196" y="32329"/>
                </a:cxn>
                <a:cxn ang="0">
                  <a:pos x="153105" y="16154"/>
                </a:cxn>
                <a:cxn ang="0">
                  <a:pos x="16478" y="146896"/>
                </a:cxn>
                <a:cxn ang="0">
                  <a:pos x="369132" y="346119"/>
                </a:cxn>
                <a:cxn ang="0">
                  <a:pos x="572063" y="329329"/>
                </a:cxn>
                <a:cxn ang="0">
                  <a:pos x="675196" y="313150"/>
                </a:cxn>
                <a:cxn ang="0">
                  <a:pos x="675196" y="32329"/>
                </a:cxn>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p>
              <a:endParaRPr lang="zh-CN" altLang="en-US"/>
            </a:p>
          </p:txBody>
        </p:sp>
        <p:sp>
          <p:nvSpPr>
            <p:cNvPr id="1111" name="Freeform 168"/>
            <p:cNvSpPr/>
            <p:nvPr userDrawn="1"/>
          </p:nvSpPr>
          <p:spPr>
            <a:xfrm>
              <a:off x="500" y="3345"/>
              <a:ext cx="177" cy="187"/>
            </a:xfrm>
            <a:custGeom>
              <a:avLst/>
              <a:gdLst/>
              <a:ahLst/>
              <a:cxnLst>
                <a:cxn ang="0">
                  <a:pos x="400293" y="33306"/>
                </a:cxn>
                <a:cxn ang="0">
                  <a:pos x="185086" y="33306"/>
                </a:cxn>
                <a:cxn ang="0">
                  <a:pos x="66087" y="332804"/>
                </a:cxn>
                <a:cxn ang="0">
                  <a:pos x="469601" y="365984"/>
                </a:cxn>
                <a:cxn ang="0">
                  <a:pos x="400293" y="33306"/>
                </a:cxn>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p>
              <a:endParaRPr lang="zh-CN" altLang="en-US"/>
            </a:p>
          </p:txBody>
        </p:sp>
        <p:sp>
          <p:nvSpPr>
            <p:cNvPr id="1112" name="Freeform 169"/>
            <p:cNvSpPr/>
            <p:nvPr userDrawn="1"/>
          </p:nvSpPr>
          <p:spPr>
            <a:xfrm>
              <a:off x="905" y="3158"/>
              <a:ext cx="177" cy="36"/>
            </a:xfrm>
            <a:custGeom>
              <a:avLst/>
              <a:gdLst/>
              <a:ahLst/>
              <a:cxnLst>
                <a:cxn ang="0">
                  <a:pos x="82376" y="0"/>
                </a:cxn>
                <a:cxn ang="0">
                  <a:pos x="234879" y="93708"/>
                </a:cxn>
                <a:cxn ang="0">
                  <a:pos x="82376" y="0"/>
                </a:cxn>
              </a:cxnLst>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p>
              <a:endParaRPr lang="zh-CN" altLang="en-US"/>
            </a:p>
          </p:txBody>
        </p:sp>
        <p:sp>
          <p:nvSpPr>
            <p:cNvPr id="1113" name="Freeform 170"/>
            <p:cNvSpPr/>
            <p:nvPr userDrawn="1"/>
          </p:nvSpPr>
          <p:spPr>
            <a:xfrm>
              <a:off x="965" y="3153"/>
              <a:ext cx="137" cy="81"/>
            </a:xfrm>
            <a:custGeom>
              <a:avLst/>
              <a:gdLst/>
              <a:ahLst/>
              <a:cxnLst>
                <a:cxn ang="0">
                  <a:pos x="121367" y="219409"/>
                </a:cxn>
                <a:cxn ang="0">
                  <a:pos x="426922" y="99903"/>
                </a:cxn>
                <a:cxn ang="0">
                  <a:pos x="288974" y="16478"/>
                </a:cxn>
                <a:cxn ang="0">
                  <a:pos x="121367" y="186578"/>
                </a:cxn>
                <a:cxn ang="0">
                  <a:pos x="121367" y="219409"/>
                </a:cxn>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p>
              <a:endParaRPr lang="zh-CN" altLang="en-US"/>
            </a:p>
          </p:txBody>
        </p:sp>
        <p:sp>
          <p:nvSpPr>
            <p:cNvPr id="1114" name="Freeform 171"/>
            <p:cNvSpPr/>
            <p:nvPr userDrawn="1"/>
          </p:nvSpPr>
          <p:spPr>
            <a:xfrm>
              <a:off x="960" y="3204"/>
              <a:ext cx="177" cy="86"/>
            </a:xfrm>
            <a:custGeom>
              <a:avLst/>
              <a:gdLst/>
              <a:ahLst/>
              <a:cxnLst>
                <a:cxn ang="0">
                  <a:pos x="416587" y="99553"/>
                </a:cxn>
                <a:cxn ang="0">
                  <a:pos x="132168" y="168955"/>
                </a:cxn>
                <a:cxn ang="0">
                  <a:pos x="99459" y="218784"/>
                </a:cxn>
                <a:cxn ang="0">
                  <a:pos x="453312" y="202353"/>
                </a:cxn>
                <a:cxn ang="0">
                  <a:pos x="416587" y="99553"/>
                </a:cxn>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p>
              <a:endParaRPr lang="zh-CN" altLang="en-US"/>
            </a:p>
          </p:txBody>
        </p:sp>
        <p:sp>
          <p:nvSpPr>
            <p:cNvPr id="1115" name="Freeform 172"/>
            <p:cNvSpPr/>
            <p:nvPr userDrawn="1"/>
          </p:nvSpPr>
          <p:spPr>
            <a:xfrm>
              <a:off x="844" y="3285"/>
              <a:ext cx="248" cy="60"/>
            </a:xfrm>
            <a:custGeom>
              <a:avLst/>
              <a:gdLst/>
              <a:ahLst/>
              <a:cxnLst>
                <a:cxn ang="0">
                  <a:pos x="670678" y="46875"/>
                </a:cxn>
                <a:cxn ang="0">
                  <a:pos x="488266" y="15625"/>
                </a:cxn>
                <a:cxn ang="0">
                  <a:pos x="116170" y="0"/>
                </a:cxn>
                <a:cxn ang="0">
                  <a:pos x="33455" y="78125"/>
                </a:cxn>
                <a:cxn ang="0">
                  <a:pos x="335261" y="125000"/>
                </a:cxn>
                <a:cxn ang="0">
                  <a:pos x="690888" y="125000"/>
                </a:cxn>
                <a:cxn ang="0">
                  <a:pos x="670678" y="46875"/>
                </a:cxn>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p>
              <a:endParaRPr lang="zh-CN" altLang="en-US"/>
            </a:p>
          </p:txBody>
        </p:sp>
        <p:sp>
          <p:nvSpPr>
            <p:cNvPr id="1116" name="Freeform 173"/>
            <p:cNvSpPr/>
            <p:nvPr userDrawn="1"/>
          </p:nvSpPr>
          <p:spPr>
            <a:xfrm>
              <a:off x="869" y="3340"/>
              <a:ext cx="203" cy="56"/>
            </a:xfrm>
            <a:custGeom>
              <a:avLst/>
              <a:gdLst/>
              <a:ahLst/>
              <a:cxnLst>
                <a:cxn ang="0">
                  <a:pos x="632893" y="34313"/>
                </a:cxn>
                <a:cxn ang="0">
                  <a:pos x="444413" y="68473"/>
                </a:cxn>
                <a:cxn ang="0">
                  <a:pos x="222219" y="51057"/>
                </a:cxn>
                <a:cxn ang="0">
                  <a:pos x="16610" y="34313"/>
                </a:cxn>
                <a:cxn ang="0">
                  <a:pos x="599048" y="140392"/>
                </a:cxn>
                <a:cxn ang="0">
                  <a:pos x="632893" y="34313"/>
                </a:cxn>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p>
              <a:endParaRPr lang="zh-CN" altLang="en-US"/>
            </a:p>
          </p:txBody>
        </p:sp>
        <p:sp>
          <p:nvSpPr>
            <p:cNvPr id="1117" name="Freeform 174"/>
            <p:cNvSpPr/>
            <p:nvPr userDrawn="1"/>
          </p:nvSpPr>
          <p:spPr>
            <a:xfrm>
              <a:off x="859" y="3386"/>
              <a:ext cx="207" cy="172"/>
            </a:xfrm>
            <a:custGeom>
              <a:avLst/>
              <a:gdLst/>
              <a:ahLst/>
              <a:cxnLst>
                <a:cxn ang="0">
                  <a:pos x="462645" y="152630"/>
                </a:cxn>
                <a:cxn ang="0">
                  <a:pos x="216335" y="99553"/>
                </a:cxn>
                <a:cxn ang="0">
                  <a:pos x="65639" y="251540"/>
                </a:cxn>
                <a:cxn ang="0">
                  <a:pos x="16212" y="318362"/>
                </a:cxn>
                <a:cxn ang="0">
                  <a:pos x="147485" y="318362"/>
                </a:cxn>
                <a:cxn ang="0">
                  <a:pos x="281974" y="453893"/>
                </a:cxn>
                <a:cxn ang="0">
                  <a:pos x="347609" y="503621"/>
                </a:cxn>
                <a:cxn ang="0">
                  <a:pos x="478882" y="318362"/>
                </a:cxn>
                <a:cxn ang="0">
                  <a:pos x="646557" y="318362"/>
                </a:cxn>
                <a:cxn ang="0">
                  <a:pos x="462645" y="152630"/>
                </a:cxn>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p>
              <a:endParaRPr lang="zh-CN" altLang="en-US"/>
            </a:p>
          </p:txBody>
        </p:sp>
        <p:sp>
          <p:nvSpPr>
            <p:cNvPr id="1118" name="Freeform 175"/>
            <p:cNvSpPr/>
            <p:nvPr userDrawn="1"/>
          </p:nvSpPr>
          <p:spPr>
            <a:xfrm>
              <a:off x="996" y="3305"/>
              <a:ext cx="126" cy="318"/>
            </a:xfrm>
            <a:custGeom>
              <a:avLst/>
              <a:gdLst/>
              <a:ahLst/>
              <a:cxnLst>
                <a:cxn ang="0">
                  <a:pos x="360652" y="32411"/>
                </a:cxn>
                <a:cxn ang="0">
                  <a:pos x="296130" y="281768"/>
                </a:cxn>
                <a:cxn ang="0">
                  <a:pos x="113546" y="331043"/>
                </a:cxn>
                <a:cxn ang="0">
                  <a:pos x="113546" y="380419"/>
                </a:cxn>
                <a:cxn ang="0">
                  <a:pos x="279342" y="563430"/>
                </a:cxn>
                <a:cxn ang="0">
                  <a:pos x="194856" y="743969"/>
                </a:cxn>
                <a:cxn ang="0">
                  <a:pos x="0" y="910777"/>
                </a:cxn>
                <a:cxn ang="0">
                  <a:pos x="81285" y="960027"/>
                </a:cxn>
                <a:cxn ang="0">
                  <a:pos x="263209" y="1025636"/>
                </a:cxn>
                <a:cxn ang="0">
                  <a:pos x="377415" y="943824"/>
                </a:cxn>
                <a:cxn ang="0">
                  <a:pos x="409676" y="232387"/>
                </a:cxn>
                <a:cxn ang="0">
                  <a:pos x="409676" y="32411"/>
                </a:cxn>
                <a:cxn ang="0">
                  <a:pos x="360652" y="32411"/>
                </a:cxn>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495094" y="202930"/>
                </a:cxn>
                <a:cxn ang="0">
                  <a:pos x="613346" y="169457"/>
                </a:cxn>
                <a:cxn ang="0">
                  <a:pos x="629583" y="153105"/>
                </a:cxn>
                <a:cxn ang="0">
                  <a:pos x="515284" y="16478"/>
                </a:cxn>
                <a:cxn ang="0">
                  <a:pos x="131273" y="186578"/>
                </a:cxn>
                <a:cxn ang="0">
                  <a:pos x="495094" y="202930"/>
                </a:cxn>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p>
              <a:endParaRPr lang="zh-CN" altLang="en-US"/>
            </a:p>
          </p:txBody>
        </p:sp>
        <p:sp>
          <p:nvSpPr>
            <p:cNvPr id="1094" name="Freeform 178"/>
            <p:cNvSpPr>
              <a:spLocks noEditPoints="1"/>
            </p:cNvSpPr>
            <p:nvPr userDrawn="1"/>
          </p:nvSpPr>
          <p:spPr>
            <a:xfrm>
              <a:off x="96" y="2789"/>
              <a:ext cx="1062" cy="976"/>
            </a:xfrm>
            <a:custGeom>
              <a:avLst/>
              <a:gdLst/>
              <a:ahLst/>
              <a:cxnLst>
                <a:cxn ang="0">
                  <a:pos x="2725471" y="2593070"/>
                </a:cxn>
                <a:cxn ang="0">
                  <a:pos x="2543632" y="2090122"/>
                </a:cxn>
                <a:cxn ang="0">
                  <a:pos x="2374839" y="1657142"/>
                </a:cxn>
                <a:cxn ang="0">
                  <a:pos x="2758843" y="1554465"/>
                </a:cxn>
                <a:cxn ang="0">
                  <a:pos x="2440926" y="1372767"/>
                </a:cxn>
                <a:cxn ang="0">
                  <a:pos x="2626007" y="1389060"/>
                </a:cxn>
                <a:cxn ang="0">
                  <a:pos x="2626007" y="1286383"/>
                </a:cxn>
                <a:cxn ang="0">
                  <a:pos x="2259091" y="1302803"/>
                </a:cxn>
                <a:cxn ang="0">
                  <a:pos x="2140117" y="2090122"/>
                </a:cxn>
                <a:cxn ang="0">
                  <a:pos x="2074005" y="1405349"/>
                </a:cxn>
                <a:cxn ang="0">
                  <a:pos x="1974673" y="1120974"/>
                </a:cxn>
                <a:cxn ang="0">
                  <a:pos x="2074005" y="853403"/>
                </a:cxn>
                <a:cxn ang="0">
                  <a:pos x="2024339" y="618693"/>
                </a:cxn>
                <a:cxn ang="0">
                  <a:pos x="1990992" y="400246"/>
                </a:cxn>
                <a:cxn ang="0">
                  <a:pos x="2209425" y="651402"/>
                </a:cxn>
                <a:cxn ang="0">
                  <a:pos x="2493965" y="300815"/>
                </a:cxn>
                <a:cxn ang="0">
                  <a:pos x="2457372" y="601610"/>
                </a:cxn>
                <a:cxn ang="0">
                  <a:pos x="2391285" y="803739"/>
                </a:cxn>
                <a:cxn ang="0">
                  <a:pos x="2408216" y="1120974"/>
                </a:cxn>
                <a:cxn ang="0">
                  <a:pos x="3327266" y="485866"/>
                </a:cxn>
                <a:cxn ang="0">
                  <a:pos x="1504945" y="16289"/>
                </a:cxn>
                <a:cxn ang="0">
                  <a:pos x="936006" y="132165"/>
                </a:cxn>
                <a:cxn ang="0">
                  <a:pos x="1422569" y="201491"/>
                </a:cxn>
                <a:cxn ang="0">
                  <a:pos x="1002093" y="366900"/>
                </a:cxn>
                <a:cxn ang="0">
                  <a:pos x="969358" y="485866"/>
                </a:cxn>
                <a:cxn ang="0">
                  <a:pos x="635046" y="284501"/>
                </a:cxn>
                <a:cxn ang="0">
                  <a:pos x="218458" y="1924718"/>
                </a:cxn>
                <a:cxn ang="0">
                  <a:pos x="1019024" y="2440733"/>
                </a:cxn>
                <a:cxn ang="0">
                  <a:pos x="754146" y="2225533"/>
                </a:cxn>
                <a:cxn ang="0">
                  <a:pos x="585379" y="2424288"/>
                </a:cxn>
                <a:cxn ang="0">
                  <a:pos x="535713" y="2139786"/>
                </a:cxn>
                <a:cxn ang="0">
                  <a:pos x="770435" y="1438720"/>
                </a:cxn>
                <a:cxn ang="0">
                  <a:pos x="1121067" y="1389060"/>
                </a:cxn>
                <a:cxn ang="0">
                  <a:pos x="1187817" y="1587173"/>
                </a:cxn>
                <a:cxn ang="0">
                  <a:pos x="1019024" y="2024042"/>
                </a:cxn>
                <a:cxn ang="0">
                  <a:pos x="1521361" y="3009605"/>
                </a:cxn>
                <a:cxn ang="0">
                  <a:pos x="3112697" y="2774894"/>
                </a:cxn>
                <a:cxn ang="0">
                  <a:pos x="3043389" y="1104559"/>
                </a:cxn>
                <a:cxn ang="0">
                  <a:pos x="2758843" y="1001882"/>
                </a:cxn>
                <a:cxn ang="0">
                  <a:pos x="1888949" y="1018939"/>
                </a:cxn>
                <a:cxn ang="0">
                  <a:pos x="1805906" y="1455140"/>
                </a:cxn>
                <a:cxn ang="0">
                  <a:pos x="1908586" y="836472"/>
                </a:cxn>
                <a:cxn ang="0">
                  <a:pos x="1488651" y="432980"/>
                </a:cxn>
                <a:cxn ang="0">
                  <a:pos x="1756113" y="585317"/>
                </a:cxn>
                <a:cxn ang="0">
                  <a:pos x="1019024" y="1204010"/>
                </a:cxn>
                <a:cxn ang="0">
                  <a:pos x="400293" y="618693"/>
                </a:cxn>
                <a:cxn ang="0">
                  <a:pos x="1138024" y="668358"/>
                </a:cxn>
                <a:cxn ang="0">
                  <a:pos x="1323237" y="668358"/>
                </a:cxn>
                <a:cxn ang="0">
                  <a:pos x="1805906" y="754079"/>
                </a:cxn>
                <a:cxn ang="0">
                  <a:pos x="1657418" y="1554465"/>
                </a:cxn>
                <a:cxn ang="0">
                  <a:pos x="1554738" y="853403"/>
                </a:cxn>
                <a:cxn ang="0">
                  <a:pos x="1019024" y="1204010"/>
                </a:cxn>
                <a:cxn ang="0">
                  <a:pos x="1339526" y="1372767"/>
                </a:cxn>
                <a:cxn ang="0">
                  <a:pos x="1471694" y="969148"/>
                </a:cxn>
                <a:cxn ang="0">
                  <a:pos x="1706447" y="2424288"/>
                </a:cxn>
                <a:cxn ang="0">
                  <a:pos x="1372903" y="1604256"/>
                </a:cxn>
                <a:cxn ang="0">
                  <a:pos x="1958252" y="1773018"/>
                </a:cxn>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p>
              <a:endParaRPr lang="zh-CN" altLang="en-US"/>
            </a:p>
          </p:txBody>
        </p:sp>
        <p:sp>
          <p:nvSpPr>
            <p:cNvPr id="1095" name="Freeform 179"/>
            <p:cNvSpPr/>
            <p:nvPr userDrawn="1"/>
          </p:nvSpPr>
          <p:spPr>
            <a:xfrm>
              <a:off x="348" y="3254"/>
              <a:ext cx="86" cy="102"/>
            </a:xfrm>
            <a:custGeom>
              <a:avLst/>
              <a:gdLst/>
              <a:ahLst/>
              <a:cxnLst>
                <a:cxn ang="0">
                  <a:pos x="235109" y="89944"/>
                </a:cxn>
                <a:cxn ang="0">
                  <a:pos x="152630" y="351788"/>
                </a:cxn>
                <a:cxn ang="0">
                  <a:pos x="235109" y="89944"/>
                </a:cxn>
              </a:cxnLst>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p>
              <a:endParaRPr lang="zh-CN" altLang="en-US"/>
            </a:p>
          </p:txBody>
        </p:sp>
        <p:sp>
          <p:nvSpPr>
            <p:cNvPr id="1096" name="Freeform 180"/>
            <p:cNvSpPr/>
            <p:nvPr userDrawn="1"/>
          </p:nvSpPr>
          <p:spPr>
            <a:xfrm>
              <a:off x="267" y="3295"/>
              <a:ext cx="76" cy="136"/>
            </a:xfrm>
            <a:custGeom>
              <a:avLst/>
              <a:gdLst/>
              <a:ahLst/>
              <a:cxnLst>
                <a:cxn ang="0">
                  <a:pos x="116675" y="162177"/>
                </a:cxn>
                <a:cxn ang="0">
                  <a:pos x="66591" y="408816"/>
                </a:cxn>
                <a:cxn ang="0">
                  <a:pos x="253759" y="262621"/>
                </a:cxn>
                <a:cxn ang="0">
                  <a:pos x="220081" y="129321"/>
                </a:cxn>
                <a:cxn ang="0">
                  <a:pos x="116675" y="162177"/>
                </a:cxn>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p>
              <a:endParaRPr lang="zh-CN" altLang="en-US"/>
            </a:p>
          </p:txBody>
        </p:sp>
        <p:sp>
          <p:nvSpPr>
            <p:cNvPr id="1097" name="Freeform 181"/>
            <p:cNvSpPr/>
            <p:nvPr userDrawn="1"/>
          </p:nvSpPr>
          <p:spPr>
            <a:xfrm>
              <a:off x="222" y="3022"/>
              <a:ext cx="243" cy="116"/>
            </a:xfrm>
            <a:custGeom>
              <a:avLst/>
              <a:gdLst/>
              <a:ahLst/>
              <a:cxnLst>
                <a:cxn ang="0">
                  <a:pos x="675196" y="32329"/>
                </a:cxn>
                <a:cxn ang="0">
                  <a:pos x="153105" y="16154"/>
                </a:cxn>
                <a:cxn ang="0">
                  <a:pos x="16478" y="146896"/>
                </a:cxn>
                <a:cxn ang="0">
                  <a:pos x="369132" y="346119"/>
                </a:cxn>
                <a:cxn ang="0">
                  <a:pos x="572063" y="329329"/>
                </a:cxn>
                <a:cxn ang="0">
                  <a:pos x="675196" y="313150"/>
                </a:cxn>
                <a:cxn ang="0">
                  <a:pos x="675196" y="32329"/>
                </a:cxn>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p>
              <a:endParaRPr lang="zh-CN" altLang="en-US"/>
            </a:p>
          </p:txBody>
        </p:sp>
        <p:sp>
          <p:nvSpPr>
            <p:cNvPr id="1098" name="Freeform 182"/>
            <p:cNvSpPr/>
            <p:nvPr userDrawn="1"/>
          </p:nvSpPr>
          <p:spPr>
            <a:xfrm>
              <a:off x="500" y="3345"/>
              <a:ext cx="177" cy="187"/>
            </a:xfrm>
            <a:custGeom>
              <a:avLst/>
              <a:gdLst/>
              <a:ahLst/>
              <a:cxnLst>
                <a:cxn ang="0">
                  <a:pos x="400293" y="33306"/>
                </a:cxn>
                <a:cxn ang="0">
                  <a:pos x="185086" y="33306"/>
                </a:cxn>
                <a:cxn ang="0">
                  <a:pos x="66087" y="332804"/>
                </a:cxn>
                <a:cxn ang="0">
                  <a:pos x="469601" y="365984"/>
                </a:cxn>
                <a:cxn ang="0">
                  <a:pos x="400293" y="33306"/>
                </a:cxn>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p>
              <a:endParaRPr lang="zh-CN" altLang="en-US"/>
            </a:p>
          </p:txBody>
        </p:sp>
        <p:sp>
          <p:nvSpPr>
            <p:cNvPr id="1099" name="Freeform 183"/>
            <p:cNvSpPr/>
            <p:nvPr userDrawn="1"/>
          </p:nvSpPr>
          <p:spPr>
            <a:xfrm>
              <a:off x="905" y="3158"/>
              <a:ext cx="177" cy="36"/>
            </a:xfrm>
            <a:custGeom>
              <a:avLst/>
              <a:gdLst/>
              <a:ahLst/>
              <a:cxnLst>
                <a:cxn ang="0">
                  <a:pos x="82376" y="0"/>
                </a:cxn>
                <a:cxn ang="0">
                  <a:pos x="234879" y="93708"/>
                </a:cxn>
                <a:cxn ang="0">
                  <a:pos x="82376" y="0"/>
                </a:cxn>
              </a:cxnLst>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p>
              <a:endParaRPr lang="zh-CN" altLang="en-US"/>
            </a:p>
          </p:txBody>
        </p:sp>
        <p:sp>
          <p:nvSpPr>
            <p:cNvPr id="1100" name="Freeform 184"/>
            <p:cNvSpPr/>
            <p:nvPr userDrawn="1"/>
          </p:nvSpPr>
          <p:spPr>
            <a:xfrm>
              <a:off x="965" y="3153"/>
              <a:ext cx="137" cy="81"/>
            </a:xfrm>
            <a:custGeom>
              <a:avLst/>
              <a:gdLst/>
              <a:ahLst/>
              <a:cxnLst>
                <a:cxn ang="0">
                  <a:pos x="121367" y="219409"/>
                </a:cxn>
                <a:cxn ang="0">
                  <a:pos x="426922" y="99903"/>
                </a:cxn>
                <a:cxn ang="0">
                  <a:pos x="288974" y="16478"/>
                </a:cxn>
                <a:cxn ang="0">
                  <a:pos x="121367" y="186578"/>
                </a:cxn>
                <a:cxn ang="0">
                  <a:pos x="121367" y="219409"/>
                </a:cxn>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p>
              <a:endParaRPr lang="zh-CN" altLang="en-US"/>
            </a:p>
          </p:txBody>
        </p:sp>
        <p:sp>
          <p:nvSpPr>
            <p:cNvPr id="1101" name="Freeform 185"/>
            <p:cNvSpPr/>
            <p:nvPr userDrawn="1"/>
          </p:nvSpPr>
          <p:spPr>
            <a:xfrm>
              <a:off x="960" y="3204"/>
              <a:ext cx="177" cy="86"/>
            </a:xfrm>
            <a:custGeom>
              <a:avLst/>
              <a:gdLst/>
              <a:ahLst/>
              <a:cxnLst>
                <a:cxn ang="0">
                  <a:pos x="416587" y="99553"/>
                </a:cxn>
                <a:cxn ang="0">
                  <a:pos x="132168" y="168955"/>
                </a:cxn>
                <a:cxn ang="0">
                  <a:pos x="99459" y="218784"/>
                </a:cxn>
                <a:cxn ang="0">
                  <a:pos x="453312" y="202353"/>
                </a:cxn>
                <a:cxn ang="0">
                  <a:pos x="416587" y="99553"/>
                </a:cxn>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p>
              <a:endParaRPr lang="zh-CN" altLang="en-US"/>
            </a:p>
          </p:txBody>
        </p:sp>
        <p:sp>
          <p:nvSpPr>
            <p:cNvPr id="1102" name="Freeform 186"/>
            <p:cNvSpPr/>
            <p:nvPr userDrawn="1"/>
          </p:nvSpPr>
          <p:spPr>
            <a:xfrm>
              <a:off x="844" y="3285"/>
              <a:ext cx="248" cy="60"/>
            </a:xfrm>
            <a:custGeom>
              <a:avLst/>
              <a:gdLst/>
              <a:ahLst/>
              <a:cxnLst>
                <a:cxn ang="0">
                  <a:pos x="670678" y="46875"/>
                </a:cxn>
                <a:cxn ang="0">
                  <a:pos x="488266" y="15625"/>
                </a:cxn>
                <a:cxn ang="0">
                  <a:pos x="116170" y="0"/>
                </a:cxn>
                <a:cxn ang="0">
                  <a:pos x="33455" y="78125"/>
                </a:cxn>
                <a:cxn ang="0">
                  <a:pos x="335261" y="125000"/>
                </a:cxn>
                <a:cxn ang="0">
                  <a:pos x="690888" y="125000"/>
                </a:cxn>
                <a:cxn ang="0">
                  <a:pos x="670678" y="46875"/>
                </a:cxn>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p>
              <a:endParaRPr lang="zh-CN" altLang="en-US"/>
            </a:p>
          </p:txBody>
        </p:sp>
        <p:sp>
          <p:nvSpPr>
            <p:cNvPr id="1103" name="Freeform 187"/>
            <p:cNvSpPr/>
            <p:nvPr userDrawn="1"/>
          </p:nvSpPr>
          <p:spPr>
            <a:xfrm>
              <a:off x="869" y="3340"/>
              <a:ext cx="203" cy="56"/>
            </a:xfrm>
            <a:custGeom>
              <a:avLst/>
              <a:gdLst/>
              <a:ahLst/>
              <a:cxnLst>
                <a:cxn ang="0">
                  <a:pos x="632893" y="34313"/>
                </a:cxn>
                <a:cxn ang="0">
                  <a:pos x="444413" y="68473"/>
                </a:cxn>
                <a:cxn ang="0">
                  <a:pos x="222219" y="51057"/>
                </a:cxn>
                <a:cxn ang="0">
                  <a:pos x="16610" y="34313"/>
                </a:cxn>
                <a:cxn ang="0">
                  <a:pos x="599048" y="140392"/>
                </a:cxn>
                <a:cxn ang="0">
                  <a:pos x="632893" y="34313"/>
                </a:cxn>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p>
              <a:endParaRPr lang="zh-CN" altLang="en-US"/>
            </a:p>
          </p:txBody>
        </p:sp>
        <p:sp>
          <p:nvSpPr>
            <p:cNvPr id="1104" name="Freeform 188"/>
            <p:cNvSpPr/>
            <p:nvPr userDrawn="1"/>
          </p:nvSpPr>
          <p:spPr>
            <a:xfrm>
              <a:off x="859" y="3386"/>
              <a:ext cx="207" cy="172"/>
            </a:xfrm>
            <a:custGeom>
              <a:avLst/>
              <a:gdLst/>
              <a:ahLst/>
              <a:cxnLst>
                <a:cxn ang="0">
                  <a:pos x="462645" y="152630"/>
                </a:cxn>
                <a:cxn ang="0">
                  <a:pos x="216335" y="99553"/>
                </a:cxn>
                <a:cxn ang="0">
                  <a:pos x="65639" y="251540"/>
                </a:cxn>
                <a:cxn ang="0">
                  <a:pos x="16212" y="318362"/>
                </a:cxn>
                <a:cxn ang="0">
                  <a:pos x="147485" y="318362"/>
                </a:cxn>
                <a:cxn ang="0">
                  <a:pos x="281974" y="453893"/>
                </a:cxn>
                <a:cxn ang="0">
                  <a:pos x="347609" y="503621"/>
                </a:cxn>
                <a:cxn ang="0">
                  <a:pos x="478882" y="318362"/>
                </a:cxn>
                <a:cxn ang="0">
                  <a:pos x="646557" y="318362"/>
                </a:cxn>
                <a:cxn ang="0">
                  <a:pos x="462645" y="152630"/>
                </a:cxn>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p>
              <a:endParaRPr lang="zh-CN" altLang="en-US"/>
            </a:p>
          </p:txBody>
        </p:sp>
        <p:sp>
          <p:nvSpPr>
            <p:cNvPr id="1105" name="Freeform 189"/>
            <p:cNvSpPr/>
            <p:nvPr userDrawn="1"/>
          </p:nvSpPr>
          <p:spPr>
            <a:xfrm>
              <a:off x="996" y="3305"/>
              <a:ext cx="126" cy="318"/>
            </a:xfrm>
            <a:custGeom>
              <a:avLst/>
              <a:gdLst/>
              <a:ahLst/>
              <a:cxnLst>
                <a:cxn ang="0">
                  <a:pos x="360652" y="32411"/>
                </a:cxn>
                <a:cxn ang="0">
                  <a:pos x="296130" y="281768"/>
                </a:cxn>
                <a:cxn ang="0">
                  <a:pos x="113546" y="331043"/>
                </a:cxn>
                <a:cxn ang="0">
                  <a:pos x="113546" y="380419"/>
                </a:cxn>
                <a:cxn ang="0">
                  <a:pos x="279342" y="563430"/>
                </a:cxn>
                <a:cxn ang="0">
                  <a:pos x="194856" y="743969"/>
                </a:cxn>
                <a:cxn ang="0">
                  <a:pos x="0" y="910777"/>
                </a:cxn>
                <a:cxn ang="0">
                  <a:pos x="81285" y="960027"/>
                </a:cxn>
                <a:cxn ang="0">
                  <a:pos x="263209" y="1025636"/>
                </a:cxn>
                <a:cxn ang="0">
                  <a:pos x="377415" y="943824"/>
                </a:cxn>
                <a:cxn ang="0">
                  <a:pos x="409676" y="232387"/>
                </a:cxn>
                <a:cxn ang="0">
                  <a:pos x="409676" y="32411"/>
                </a:cxn>
                <a:cxn ang="0">
                  <a:pos x="360652" y="32411"/>
                </a:cxn>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495094" y="202930"/>
                </a:cxn>
                <a:cxn ang="0">
                  <a:pos x="613346" y="169457"/>
                </a:cxn>
                <a:cxn ang="0">
                  <a:pos x="629583" y="153105"/>
                </a:cxn>
                <a:cxn ang="0">
                  <a:pos x="515284" y="16478"/>
                </a:cxn>
                <a:cxn ang="0">
                  <a:pos x="131273" y="186578"/>
                </a:cxn>
                <a:cxn ang="0">
                  <a:pos x="495094" y="202930"/>
                </a:cxn>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p>
              <a:endParaRPr lang="zh-CN" altLang="en-US"/>
            </a:p>
          </p:txBody>
        </p:sp>
        <p:sp>
          <p:nvSpPr>
            <p:cNvPr id="1081" name="Freeform 192"/>
            <p:cNvSpPr>
              <a:spLocks noEditPoints="1"/>
            </p:cNvSpPr>
            <p:nvPr userDrawn="1"/>
          </p:nvSpPr>
          <p:spPr>
            <a:xfrm>
              <a:off x="96" y="2789"/>
              <a:ext cx="1062" cy="976"/>
            </a:xfrm>
            <a:custGeom>
              <a:avLst/>
              <a:gdLst/>
              <a:ahLst/>
              <a:cxnLst>
                <a:cxn ang="0">
                  <a:pos x="2725471" y="2593070"/>
                </a:cxn>
                <a:cxn ang="0">
                  <a:pos x="2543632" y="2090122"/>
                </a:cxn>
                <a:cxn ang="0">
                  <a:pos x="2374839" y="1657142"/>
                </a:cxn>
                <a:cxn ang="0">
                  <a:pos x="2758843" y="1554465"/>
                </a:cxn>
                <a:cxn ang="0">
                  <a:pos x="2440926" y="1372767"/>
                </a:cxn>
                <a:cxn ang="0">
                  <a:pos x="2626007" y="1389060"/>
                </a:cxn>
                <a:cxn ang="0">
                  <a:pos x="2626007" y="1286383"/>
                </a:cxn>
                <a:cxn ang="0">
                  <a:pos x="2259091" y="1302803"/>
                </a:cxn>
                <a:cxn ang="0">
                  <a:pos x="2140117" y="2090122"/>
                </a:cxn>
                <a:cxn ang="0">
                  <a:pos x="2074005" y="1405349"/>
                </a:cxn>
                <a:cxn ang="0">
                  <a:pos x="1974673" y="1120974"/>
                </a:cxn>
                <a:cxn ang="0">
                  <a:pos x="2074005" y="853403"/>
                </a:cxn>
                <a:cxn ang="0">
                  <a:pos x="2024339" y="618693"/>
                </a:cxn>
                <a:cxn ang="0">
                  <a:pos x="1990992" y="400246"/>
                </a:cxn>
                <a:cxn ang="0">
                  <a:pos x="2209425" y="651402"/>
                </a:cxn>
                <a:cxn ang="0">
                  <a:pos x="2493965" y="300815"/>
                </a:cxn>
                <a:cxn ang="0">
                  <a:pos x="2457372" y="601610"/>
                </a:cxn>
                <a:cxn ang="0">
                  <a:pos x="2391285" y="803739"/>
                </a:cxn>
                <a:cxn ang="0">
                  <a:pos x="2408216" y="1120974"/>
                </a:cxn>
                <a:cxn ang="0">
                  <a:pos x="3327266" y="485866"/>
                </a:cxn>
                <a:cxn ang="0">
                  <a:pos x="1504945" y="16289"/>
                </a:cxn>
                <a:cxn ang="0">
                  <a:pos x="936006" y="132165"/>
                </a:cxn>
                <a:cxn ang="0">
                  <a:pos x="1422569" y="201491"/>
                </a:cxn>
                <a:cxn ang="0">
                  <a:pos x="1002093" y="366900"/>
                </a:cxn>
                <a:cxn ang="0">
                  <a:pos x="969358" y="485866"/>
                </a:cxn>
                <a:cxn ang="0">
                  <a:pos x="635046" y="284501"/>
                </a:cxn>
                <a:cxn ang="0">
                  <a:pos x="218458" y="1924718"/>
                </a:cxn>
                <a:cxn ang="0">
                  <a:pos x="1019024" y="2440733"/>
                </a:cxn>
                <a:cxn ang="0">
                  <a:pos x="754146" y="2225533"/>
                </a:cxn>
                <a:cxn ang="0">
                  <a:pos x="585379" y="2424288"/>
                </a:cxn>
                <a:cxn ang="0">
                  <a:pos x="535713" y="2139786"/>
                </a:cxn>
                <a:cxn ang="0">
                  <a:pos x="770435" y="1438720"/>
                </a:cxn>
                <a:cxn ang="0">
                  <a:pos x="1121067" y="1389060"/>
                </a:cxn>
                <a:cxn ang="0">
                  <a:pos x="1187817" y="1587173"/>
                </a:cxn>
                <a:cxn ang="0">
                  <a:pos x="1019024" y="2024042"/>
                </a:cxn>
                <a:cxn ang="0">
                  <a:pos x="1521361" y="3009605"/>
                </a:cxn>
                <a:cxn ang="0">
                  <a:pos x="3112697" y="2774894"/>
                </a:cxn>
                <a:cxn ang="0">
                  <a:pos x="3043389" y="1104559"/>
                </a:cxn>
                <a:cxn ang="0">
                  <a:pos x="2758843" y="1001882"/>
                </a:cxn>
                <a:cxn ang="0">
                  <a:pos x="1888949" y="1018939"/>
                </a:cxn>
                <a:cxn ang="0">
                  <a:pos x="1805906" y="1455140"/>
                </a:cxn>
                <a:cxn ang="0">
                  <a:pos x="1908586" y="836472"/>
                </a:cxn>
                <a:cxn ang="0">
                  <a:pos x="1488651" y="432980"/>
                </a:cxn>
                <a:cxn ang="0">
                  <a:pos x="1756113" y="585317"/>
                </a:cxn>
                <a:cxn ang="0">
                  <a:pos x="1019024" y="1204010"/>
                </a:cxn>
                <a:cxn ang="0">
                  <a:pos x="400293" y="618693"/>
                </a:cxn>
                <a:cxn ang="0">
                  <a:pos x="1138024" y="668358"/>
                </a:cxn>
                <a:cxn ang="0">
                  <a:pos x="1323237" y="668358"/>
                </a:cxn>
                <a:cxn ang="0">
                  <a:pos x="1805906" y="754079"/>
                </a:cxn>
                <a:cxn ang="0">
                  <a:pos x="1657418" y="1554465"/>
                </a:cxn>
                <a:cxn ang="0">
                  <a:pos x="1554738" y="853403"/>
                </a:cxn>
                <a:cxn ang="0">
                  <a:pos x="1019024" y="1204010"/>
                </a:cxn>
                <a:cxn ang="0">
                  <a:pos x="1339526" y="1372767"/>
                </a:cxn>
                <a:cxn ang="0">
                  <a:pos x="1471694" y="969148"/>
                </a:cxn>
                <a:cxn ang="0">
                  <a:pos x="1706447" y="2424288"/>
                </a:cxn>
                <a:cxn ang="0">
                  <a:pos x="1372903" y="1604256"/>
                </a:cxn>
                <a:cxn ang="0">
                  <a:pos x="1958252" y="1773018"/>
                </a:cxn>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p>
              <a:endParaRPr lang="zh-CN" altLang="en-US"/>
            </a:p>
          </p:txBody>
        </p:sp>
        <p:sp>
          <p:nvSpPr>
            <p:cNvPr id="1082" name="Freeform 193"/>
            <p:cNvSpPr/>
            <p:nvPr userDrawn="1"/>
          </p:nvSpPr>
          <p:spPr>
            <a:xfrm>
              <a:off x="348" y="3254"/>
              <a:ext cx="86" cy="102"/>
            </a:xfrm>
            <a:custGeom>
              <a:avLst/>
              <a:gdLst/>
              <a:ahLst/>
              <a:cxnLst>
                <a:cxn ang="0">
                  <a:pos x="235109" y="89944"/>
                </a:cxn>
                <a:cxn ang="0">
                  <a:pos x="152630" y="351788"/>
                </a:cxn>
                <a:cxn ang="0">
                  <a:pos x="235109" y="89944"/>
                </a:cxn>
              </a:cxnLst>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p>
              <a:endParaRPr lang="zh-CN" altLang="en-US"/>
            </a:p>
          </p:txBody>
        </p:sp>
        <p:sp>
          <p:nvSpPr>
            <p:cNvPr id="1083" name="Freeform 194"/>
            <p:cNvSpPr/>
            <p:nvPr userDrawn="1"/>
          </p:nvSpPr>
          <p:spPr>
            <a:xfrm>
              <a:off x="267" y="3295"/>
              <a:ext cx="76" cy="136"/>
            </a:xfrm>
            <a:custGeom>
              <a:avLst/>
              <a:gdLst/>
              <a:ahLst/>
              <a:cxnLst>
                <a:cxn ang="0">
                  <a:pos x="116675" y="162177"/>
                </a:cxn>
                <a:cxn ang="0">
                  <a:pos x="66591" y="408816"/>
                </a:cxn>
                <a:cxn ang="0">
                  <a:pos x="253759" y="262621"/>
                </a:cxn>
                <a:cxn ang="0">
                  <a:pos x="220081" y="129321"/>
                </a:cxn>
                <a:cxn ang="0">
                  <a:pos x="116675" y="162177"/>
                </a:cxn>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p>
              <a:endParaRPr lang="zh-CN" altLang="en-US"/>
            </a:p>
          </p:txBody>
        </p:sp>
        <p:sp>
          <p:nvSpPr>
            <p:cNvPr id="1084" name="Freeform 195"/>
            <p:cNvSpPr/>
            <p:nvPr userDrawn="1"/>
          </p:nvSpPr>
          <p:spPr>
            <a:xfrm>
              <a:off x="222" y="3022"/>
              <a:ext cx="243" cy="116"/>
            </a:xfrm>
            <a:custGeom>
              <a:avLst/>
              <a:gdLst/>
              <a:ahLst/>
              <a:cxnLst>
                <a:cxn ang="0">
                  <a:pos x="675196" y="32329"/>
                </a:cxn>
                <a:cxn ang="0">
                  <a:pos x="153105" y="16154"/>
                </a:cxn>
                <a:cxn ang="0">
                  <a:pos x="16478" y="146896"/>
                </a:cxn>
                <a:cxn ang="0">
                  <a:pos x="369132" y="346119"/>
                </a:cxn>
                <a:cxn ang="0">
                  <a:pos x="572063" y="329329"/>
                </a:cxn>
                <a:cxn ang="0">
                  <a:pos x="675196" y="313150"/>
                </a:cxn>
                <a:cxn ang="0">
                  <a:pos x="675196" y="32329"/>
                </a:cxn>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p>
              <a:endParaRPr lang="zh-CN" altLang="en-US"/>
            </a:p>
          </p:txBody>
        </p:sp>
        <p:sp>
          <p:nvSpPr>
            <p:cNvPr id="1085" name="Freeform 196"/>
            <p:cNvSpPr/>
            <p:nvPr userDrawn="1"/>
          </p:nvSpPr>
          <p:spPr>
            <a:xfrm>
              <a:off x="500" y="3345"/>
              <a:ext cx="177" cy="187"/>
            </a:xfrm>
            <a:custGeom>
              <a:avLst/>
              <a:gdLst/>
              <a:ahLst/>
              <a:cxnLst>
                <a:cxn ang="0">
                  <a:pos x="400293" y="33306"/>
                </a:cxn>
                <a:cxn ang="0">
                  <a:pos x="185086" y="33306"/>
                </a:cxn>
                <a:cxn ang="0">
                  <a:pos x="66087" y="332804"/>
                </a:cxn>
                <a:cxn ang="0">
                  <a:pos x="469601" y="365984"/>
                </a:cxn>
                <a:cxn ang="0">
                  <a:pos x="400293" y="33306"/>
                </a:cxn>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p>
              <a:endParaRPr lang="zh-CN" altLang="en-US"/>
            </a:p>
          </p:txBody>
        </p:sp>
        <p:sp>
          <p:nvSpPr>
            <p:cNvPr id="1086" name="Freeform 197"/>
            <p:cNvSpPr/>
            <p:nvPr userDrawn="1"/>
          </p:nvSpPr>
          <p:spPr>
            <a:xfrm>
              <a:off x="905" y="3158"/>
              <a:ext cx="177" cy="36"/>
            </a:xfrm>
            <a:custGeom>
              <a:avLst/>
              <a:gdLst/>
              <a:ahLst/>
              <a:cxnLst>
                <a:cxn ang="0">
                  <a:pos x="82376" y="0"/>
                </a:cxn>
                <a:cxn ang="0">
                  <a:pos x="234879" y="93708"/>
                </a:cxn>
                <a:cxn ang="0">
                  <a:pos x="82376" y="0"/>
                </a:cxn>
              </a:cxnLst>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p>
              <a:endParaRPr lang="zh-CN" altLang="en-US"/>
            </a:p>
          </p:txBody>
        </p:sp>
        <p:sp>
          <p:nvSpPr>
            <p:cNvPr id="1087" name="Freeform 198"/>
            <p:cNvSpPr/>
            <p:nvPr userDrawn="1"/>
          </p:nvSpPr>
          <p:spPr>
            <a:xfrm>
              <a:off x="965" y="3153"/>
              <a:ext cx="137" cy="81"/>
            </a:xfrm>
            <a:custGeom>
              <a:avLst/>
              <a:gdLst/>
              <a:ahLst/>
              <a:cxnLst>
                <a:cxn ang="0">
                  <a:pos x="121367" y="219409"/>
                </a:cxn>
                <a:cxn ang="0">
                  <a:pos x="426922" y="99903"/>
                </a:cxn>
                <a:cxn ang="0">
                  <a:pos x="288974" y="16478"/>
                </a:cxn>
                <a:cxn ang="0">
                  <a:pos x="121367" y="186578"/>
                </a:cxn>
                <a:cxn ang="0">
                  <a:pos x="121367" y="219409"/>
                </a:cxn>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p>
              <a:endParaRPr lang="zh-CN" altLang="en-US"/>
            </a:p>
          </p:txBody>
        </p:sp>
        <p:sp>
          <p:nvSpPr>
            <p:cNvPr id="1088" name="Freeform 199"/>
            <p:cNvSpPr/>
            <p:nvPr userDrawn="1"/>
          </p:nvSpPr>
          <p:spPr>
            <a:xfrm>
              <a:off x="960" y="3204"/>
              <a:ext cx="177" cy="86"/>
            </a:xfrm>
            <a:custGeom>
              <a:avLst/>
              <a:gdLst/>
              <a:ahLst/>
              <a:cxnLst>
                <a:cxn ang="0">
                  <a:pos x="416587" y="99553"/>
                </a:cxn>
                <a:cxn ang="0">
                  <a:pos x="132168" y="168955"/>
                </a:cxn>
                <a:cxn ang="0">
                  <a:pos x="99459" y="218784"/>
                </a:cxn>
                <a:cxn ang="0">
                  <a:pos x="453312" y="202353"/>
                </a:cxn>
                <a:cxn ang="0">
                  <a:pos x="416587" y="99553"/>
                </a:cxn>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p>
              <a:endParaRPr lang="zh-CN" altLang="en-US"/>
            </a:p>
          </p:txBody>
        </p:sp>
        <p:sp>
          <p:nvSpPr>
            <p:cNvPr id="1089" name="Freeform 200"/>
            <p:cNvSpPr/>
            <p:nvPr userDrawn="1"/>
          </p:nvSpPr>
          <p:spPr>
            <a:xfrm>
              <a:off x="844" y="3285"/>
              <a:ext cx="248" cy="60"/>
            </a:xfrm>
            <a:custGeom>
              <a:avLst/>
              <a:gdLst/>
              <a:ahLst/>
              <a:cxnLst>
                <a:cxn ang="0">
                  <a:pos x="670678" y="46875"/>
                </a:cxn>
                <a:cxn ang="0">
                  <a:pos x="488266" y="15625"/>
                </a:cxn>
                <a:cxn ang="0">
                  <a:pos x="116170" y="0"/>
                </a:cxn>
                <a:cxn ang="0">
                  <a:pos x="33455" y="78125"/>
                </a:cxn>
                <a:cxn ang="0">
                  <a:pos x="335261" y="125000"/>
                </a:cxn>
                <a:cxn ang="0">
                  <a:pos x="690888" y="125000"/>
                </a:cxn>
                <a:cxn ang="0">
                  <a:pos x="670678" y="46875"/>
                </a:cxn>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p>
              <a:endParaRPr lang="zh-CN" altLang="en-US"/>
            </a:p>
          </p:txBody>
        </p:sp>
        <p:sp>
          <p:nvSpPr>
            <p:cNvPr id="1090" name="Freeform 201"/>
            <p:cNvSpPr/>
            <p:nvPr userDrawn="1"/>
          </p:nvSpPr>
          <p:spPr>
            <a:xfrm>
              <a:off x="869" y="3340"/>
              <a:ext cx="203" cy="56"/>
            </a:xfrm>
            <a:custGeom>
              <a:avLst/>
              <a:gdLst/>
              <a:ahLst/>
              <a:cxnLst>
                <a:cxn ang="0">
                  <a:pos x="632893" y="34313"/>
                </a:cxn>
                <a:cxn ang="0">
                  <a:pos x="444413" y="68473"/>
                </a:cxn>
                <a:cxn ang="0">
                  <a:pos x="222219" y="51057"/>
                </a:cxn>
                <a:cxn ang="0">
                  <a:pos x="16610" y="34313"/>
                </a:cxn>
                <a:cxn ang="0">
                  <a:pos x="599048" y="140392"/>
                </a:cxn>
                <a:cxn ang="0">
                  <a:pos x="632893" y="34313"/>
                </a:cxn>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p>
              <a:endParaRPr lang="zh-CN" altLang="en-US"/>
            </a:p>
          </p:txBody>
        </p:sp>
        <p:sp>
          <p:nvSpPr>
            <p:cNvPr id="1091" name="Freeform 202"/>
            <p:cNvSpPr/>
            <p:nvPr userDrawn="1"/>
          </p:nvSpPr>
          <p:spPr>
            <a:xfrm>
              <a:off x="859" y="3386"/>
              <a:ext cx="207" cy="172"/>
            </a:xfrm>
            <a:custGeom>
              <a:avLst/>
              <a:gdLst/>
              <a:ahLst/>
              <a:cxnLst>
                <a:cxn ang="0">
                  <a:pos x="462645" y="152630"/>
                </a:cxn>
                <a:cxn ang="0">
                  <a:pos x="216335" y="99553"/>
                </a:cxn>
                <a:cxn ang="0">
                  <a:pos x="65639" y="251540"/>
                </a:cxn>
                <a:cxn ang="0">
                  <a:pos x="16212" y="318362"/>
                </a:cxn>
                <a:cxn ang="0">
                  <a:pos x="147485" y="318362"/>
                </a:cxn>
                <a:cxn ang="0">
                  <a:pos x="281974" y="453893"/>
                </a:cxn>
                <a:cxn ang="0">
                  <a:pos x="347609" y="503621"/>
                </a:cxn>
                <a:cxn ang="0">
                  <a:pos x="478882" y="318362"/>
                </a:cxn>
                <a:cxn ang="0">
                  <a:pos x="646557" y="318362"/>
                </a:cxn>
                <a:cxn ang="0">
                  <a:pos x="462645" y="152630"/>
                </a:cxn>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p>
              <a:endParaRPr lang="zh-CN" altLang="en-US"/>
            </a:p>
          </p:txBody>
        </p:sp>
        <p:sp>
          <p:nvSpPr>
            <p:cNvPr id="1092" name="Freeform 203"/>
            <p:cNvSpPr/>
            <p:nvPr userDrawn="1"/>
          </p:nvSpPr>
          <p:spPr>
            <a:xfrm>
              <a:off x="996" y="3305"/>
              <a:ext cx="126" cy="318"/>
            </a:xfrm>
            <a:custGeom>
              <a:avLst/>
              <a:gdLst/>
              <a:ahLst/>
              <a:cxnLst>
                <a:cxn ang="0">
                  <a:pos x="360652" y="32411"/>
                </a:cxn>
                <a:cxn ang="0">
                  <a:pos x="296130" y="281768"/>
                </a:cxn>
                <a:cxn ang="0">
                  <a:pos x="113546" y="331043"/>
                </a:cxn>
                <a:cxn ang="0">
                  <a:pos x="113546" y="380419"/>
                </a:cxn>
                <a:cxn ang="0">
                  <a:pos x="279342" y="563430"/>
                </a:cxn>
                <a:cxn ang="0">
                  <a:pos x="194856" y="743969"/>
                </a:cxn>
                <a:cxn ang="0">
                  <a:pos x="0" y="910777"/>
                </a:cxn>
                <a:cxn ang="0">
                  <a:pos x="81285" y="960027"/>
                </a:cxn>
                <a:cxn ang="0">
                  <a:pos x="263209" y="1025636"/>
                </a:cxn>
                <a:cxn ang="0">
                  <a:pos x="377415" y="943824"/>
                </a:cxn>
                <a:cxn ang="0">
                  <a:pos x="409676" y="232387"/>
                </a:cxn>
                <a:cxn ang="0">
                  <a:pos x="409676" y="32411"/>
                </a:cxn>
                <a:cxn ang="0">
                  <a:pos x="360652" y="32411"/>
                </a:cxn>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495094" y="202930"/>
                </a:cxn>
                <a:cxn ang="0">
                  <a:pos x="613346" y="169457"/>
                </a:cxn>
                <a:cxn ang="0">
                  <a:pos x="629583" y="153105"/>
                </a:cxn>
                <a:cxn ang="0">
                  <a:pos x="515284" y="16478"/>
                </a:cxn>
                <a:cxn ang="0">
                  <a:pos x="131273" y="186578"/>
                </a:cxn>
                <a:cxn ang="0">
                  <a:pos x="495094" y="202930"/>
                </a:cxn>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p>
              <a:endParaRPr lang="zh-CN" altLang="en-US"/>
            </a:p>
          </p:txBody>
        </p:sp>
        <p:sp>
          <p:nvSpPr>
            <p:cNvPr id="1068" name="Freeform 206"/>
            <p:cNvSpPr>
              <a:spLocks noEditPoints="1"/>
            </p:cNvSpPr>
            <p:nvPr userDrawn="1"/>
          </p:nvSpPr>
          <p:spPr>
            <a:xfrm>
              <a:off x="96" y="2789"/>
              <a:ext cx="1062" cy="976"/>
            </a:xfrm>
            <a:custGeom>
              <a:avLst/>
              <a:gdLst/>
              <a:ahLst/>
              <a:cxnLst>
                <a:cxn ang="0">
                  <a:pos x="2725471" y="2593070"/>
                </a:cxn>
                <a:cxn ang="0">
                  <a:pos x="2543632" y="2090122"/>
                </a:cxn>
                <a:cxn ang="0">
                  <a:pos x="2374839" y="1657142"/>
                </a:cxn>
                <a:cxn ang="0">
                  <a:pos x="2758843" y="1554465"/>
                </a:cxn>
                <a:cxn ang="0">
                  <a:pos x="2440926" y="1372767"/>
                </a:cxn>
                <a:cxn ang="0">
                  <a:pos x="2626007" y="1389060"/>
                </a:cxn>
                <a:cxn ang="0">
                  <a:pos x="2626007" y="1286383"/>
                </a:cxn>
                <a:cxn ang="0">
                  <a:pos x="2259091" y="1302803"/>
                </a:cxn>
                <a:cxn ang="0">
                  <a:pos x="2140117" y="2090122"/>
                </a:cxn>
                <a:cxn ang="0">
                  <a:pos x="2074005" y="1405349"/>
                </a:cxn>
                <a:cxn ang="0">
                  <a:pos x="1974673" y="1120974"/>
                </a:cxn>
                <a:cxn ang="0">
                  <a:pos x="2074005" y="853403"/>
                </a:cxn>
                <a:cxn ang="0">
                  <a:pos x="2024339" y="618693"/>
                </a:cxn>
                <a:cxn ang="0">
                  <a:pos x="1990992" y="400246"/>
                </a:cxn>
                <a:cxn ang="0">
                  <a:pos x="2209425" y="651402"/>
                </a:cxn>
                <a:cxn ang="0">
                  <a:pos x="2493965" y="300815"/>
                </a:cxn>
                <a:cxn ang="0">
                  <a:pos x="2457372" y="601610"/>
                </a:cxn>
                <a:cxn ang="0">
                  <a:pos x="2391285" y="803739"/>
                </a:cxn>
                <a:cxn ang="0">
                  <a:pos x="2408216" y="1120974"/>
                </a:cxn>
                <a:cxn ang="0">
                  <a:pos x="3327266" y="485866"/>
                </a:cxn>
                <a:cxn ang="0">
                  <a:pos x="1504945" y="16289"/>
                </a:cxn>
                <a:cxn ang="0">
                  <a:pos x="936006" y="132165"/>
                </a:cxn>
                <a:cxn ang="0">
                  <a:pos x="1422569" y="201491"/>
                </a:cxn>
                <a:cxn ang="0">
                  <a:pos x="1002093" y="366900"/>
                </a:cxn>
                <a:cxn ang="0">
                  <a:pos x="969358" y="485866"/>
                </a:cxn>
                <a:cxn ang="0">
                  <a:pos x="635046" y="284501"/>
                </a:cxn>
                <a:cxn ang="0">
                  <a:pos x="218458" y="1924718"/>
                </a:cxn>
                <a:cxn ang="0">
                  <a:pos x="1019024" y="2440733"/>
                </a:cxn>
                <a:cxn ang="0">
                  <a:pos x="754146" y="2225533"/>
                </a:cxn>
                <a:cxn ang="0">
                  <a:pos x="585379" y="2424288"/>
                </a:cxn>
                <a:cxn ang="0">
                  <a:pos x="535713" y="2139786"/>
                </a:cxn>
                <a:cxn ang="0">
                  <a:pos x="770435" y="1438720"/>
                </a:cxn>
                <a:cxn ang="0">
                  <a:pos x="1121067" y="1389060"/>
                </a:cxn>
                <a:cxn ang="0">
                  <a:pos x="1187817" y="1587173"/>
                </a:cxn>
                <a:cxn ang="0">
                  <a:pos x="1019024" y="2024042"/>
                </a:cxn>
                <a:cxn ang="0">
                  <a:pos x="1521361" y="3009605"/>
                </a:cxn>
                <a:cxn ang="0">
                  <a:pos x="3112697" y="2774894"/>
                </a:cxn>
                <a:cxn ang="0">
                  <a:pos x="3043389" y="1104559"/>
                </a:cxn>
                <a:cxn ang="0">
                  <a:pos x="2758843" y="1001882"/>
                </a:cxn>
                <a:cxn ang="0">
                  <a:pos x="1888949" y="1018939"/>
                </a:cxn>
                <a:cxn ang="0">
                  <a:pos x="1805906" y="1455140"/>
                </a:cxn>
                <a:cxn ang="0">
                  <a:pos x="1908586" y="836472"/>
                </a:cxn>
                <a:cxn ang="0">
                  <a:pos x="1488651" y="432980"/>
                </a:cxn>
                <a:cxn ang="0">
                  <a:pos x="1756113" y="585317"/>
                </a:cxn>
                <a:cxn ang="0">
                  <a:pos x="1019024" y="1204010"/>
                </a:cxn>
                <a:cxn ang="0">
                  <a:pos x="400293" y="618693"/>
                </a:cxn>
                <a:cxn ang="0">
                  <a:pos x="1138024" y="668358"/>
                </a:cxn>
                <a:cxn ang="0">
                  <a:pos x="1323237" y="668358"/>
                </a:cxn>
                <a:cxn ang="0">
                  <a:pos x="1805906" y="754079"/>
                </a:cxn>
                <a:cxn ang="0">
                  <a:pos x="1657418" y="1554465"/>
                </a:cxn>
                <a:cxn ang="0">
                  <a:pos x="1554738" y="853403"/>
                </a:cxn>
                <a:cxn ang="0">
                  <a:pos x="1019024" y="1204010"/>
                </a:cxn>
                <a:cxn ang="0">
                  <a:pos x="1339526" y="1372767"/>
                </a:cxn>
                <a:cxn ang="0">
                  <a:pos x="1471694" y="969148"/>
                </a:cxn>
                <a:cxn ang="0">
                  <a:pos x="1706447" y="2424288"/>
                </a:cxn>
                <a:cxn ang="0">
                  <a:pos x="1372903" y="1604256"/>
                </a:cxn>
                <a:cxn ang="0">
                  <a:pos x="1958252" y="1773018"/>
                </a:cxn>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p>
              <a:endParaRPr lang="zh-CN" altLang="en-US"/>
            </a:p>
          </p:txBody>
        </p:sp>
        <p:sp>
          <p:nvSpPr>
            <p:cNvPr id="1069" name="Freeform 207"/>
            <p:cNvSpPr/>
            <p:nvPr userDrawn="1"/>
          </p:nvSpPr>
          <p:spPr>
            <a:xfrm>
              <a:off x="348" y="3254"/>
              <a:ext cx="86" cy="102"/>
            </a:xfrm>
            <a:custGeom>
              <a:avLst/>
              <a:gdLst/>
              <a:ahLst/>
              <a:cxnLst>
                <a:cxn ang="0">
                  <a:pos x="235109" y="89944"/>
                </a:cxn>
                <a:cxn ang="0">
                  <a:pos x="152630" y="351788"/>
                </a:cxn>
                <a:cxn ang="0">
                  <a:pos x="235109" y="89944"/>
                </a:cxn>
              </a:cxnLst>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p>
              <a:endParaRPr lang="zh-CN" altLang="en-US"/>
            </a:p>
          </p:txBody>
        </p:sp>
        <p:sp>
          <p:nvSpPr>
            <p:cNvPr id="1070" name="Freeform 208"/>
            <p:cNvSpPr/>
            <p:nvPr userDrawn="1"/>
          </p:nvSpPr>
          <p:spPr>
            <a:xfrm>
              <a:off x="267" y="3295"/>
              <a:ext cx="76" cy="136"/>
            </a:xfrm>
            <a:custGeom>
              <a:avLst/>
              <a:gdLst/>
              <a:ahLst/>
              <a:cxnLst>
                <a:cxn ang="0">
                  <a:pos x="116675" y="162177"/>
                </a:cxn>
                <a:cxn ang="0">
                  <a:pos x="66591" y="408816"/>
                </a:cxn>
                <a:cxn ang="0">
                  <a:pos x="253759" y="262621"/>
                </a:cxn>
                <a:cxn ang="0">
                  <a:pos x="220081" y="129321"/>
                </a:cxn>
                <a:cxn ang="0">
                  <a:pos x="116675" y="162177"/>
                </a:cxn>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p>
              <a:endParaRPr lang="zh-CN" altLang="en-US"/>
            </a:p>
          </p:txBody>
        </p:sp>
        <p:sp>
          <p:nvSpPr>
            <p:cNvPr id="1071" name="Freeform 209"/>
            <p:cNvSpPr/>
            <p:nvPr userDrawn="1"/>
          </p:nvSpPr>
          <p:spPr>
            <a:xfrm>
              <a:off x="222" y="3022"/>
              <a:ext cx="243" cy="116"/>
            </a:xfrm>
            <a:custGeom>
              <a:avLst/>
              <a:gdLst/>
              <a:ahLst/>
              <a:cxnLst>
                <a:cxn ang="0">
                  <a:pos x="675196" y="32329"/>
                </a:cxn>
                <a:cxn ang="0">
                  <a:pos x="153105" y="16154"/>
                </a:cxn>
                <a:cxn ang="0">
                  <a:pos x="16478" y="146896"/>
                </a:cxn>
                <a:cxn ang="0">
                  <a:pos x="369132" y="346119"/>
                </a:cxn>
                <a:cxn ang="0">
                  <a:pos x="572063" y="329329"/>
                </a:cxn>
                <a:cxn ang="0">
                  <a:pos x="675196" y="313150"/>
                </a:cxn>
                <a:cxn ang="0">
                  <a:pos x="675196" y="32329"/>
                </a:cxn>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p>
              <a:endParaRPr lang="zh-CN" altLang="en-US"/>
            </a:p>
          </p:txBody>
        </p:sp>
        <p:sp>
          <p:nvSpPr>
            <p:cNvPr id="1072" name="Freeform 210"/>
            <p:cNvSpPr/>
            <p:nvPr userDrawn="1"/>
          </p:nvSpPr>
          <p:spPr>
            <a:xfrm>
              <a:off x="500" y="3345"/>
              <a:ext cx="177" cy="187"/>
            </a:xfrm>
            <a:custGeom>
              <a:avLst/>
              <a:gdLst/>
              <a:ahLst/>
              <a:cxnLst>
                <a:cxn ang="0">
                  <a:pos x="400293" y="33306"/>
                </a:cxn>
                <a:cxn ang="0">
                  <a:pos x="185086" y="33306"/>
                </a:cxn>
                <a:cxn ang="0">
                  <a:pos x="66087" y="332804"/>
                </a:cxn>
                <a:cxn ang="0">
                  <a:pos x="469601" y="365984"/>
                </a:cxn>
                <a:cxn ang="0">
                  <a:pos x="400293" y="33306"/>
                </a:cxn>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p>
              <a:endParaRPr lang="zh-CN" altLang="en-US"/>
            </a:p>
          </p:txBody>
        </p:sp>
        <p:sp>
          <p:nvSpPr>
            <p:cNvPr id="1073" name="Freeform 211"/>
            <p:cNvSpPr/>
            <p:nvPr userDrawn="1"/>
          </p:nvSpPr>
          <p:spPr>
            <a:xfrm>
              <a:off x="905" y="3158"/>
              <a:ext cx="177" cy="36"/>
            </a:xfrm>
            <a:custGeom>
              <a:avLst/>
              <a:gdLst/>
              <a:ahLst/>
              <a:cxnLst>
                <a:cxn ang="0">
                  <a:pos x="82376" y="0"/>
                </a:cxn>
                <a:cxn ang="0">
                  <a:pos x="234879" y="93708"/>
                </a:cxn>
                <a:cxn ang="0">
                  <a:pos x="82376" y="0"/>
                </a:cxn>
              </a:cxnLst>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p>
              <a:endParaRPr lang="zh-CN" altLang="en-US"/>
            </a:p>
          </p:txBody>
        </p:sp>
        <p:sp>
          <p:nvSpPr>
            <p:cNvPr id="1074" name="Freeform 212"/>
            <p:cNvSpPr/>
            <p:nvPr userDrawn="1"/>
          </p:nvSpPr>
          <p:spPr>
            <a:xfrm>
              <a:off x="965" y="3153"/>
              <a:ext cx="137" cy="81"/>
            </a:xfrm>
            <a:custGeom>
              <a:avLst/>
              <a:gdLst/>
              <a:ahLst/>
              <a:cxnLst>
                <a:cxn ang="0">
                  <a:pos x="121367" y="219409"/>
                </a:cxn>
                <a:cxn ang="0">
                  <a:pos x="426922" y="99903"/>
                </a:cxn>
                <a:cxn ang="0">
                  <a:pos x="288974" y="16478"/>
                </a:cxn>
                <a:cxn ang="0">
                  <a:pos x="121367" y="186578"/>
                </a:cxn>
                <a:cxn ang="0">
                  <a:pos x="121367" y="219409"/>
                </a:cxn>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p>
              <a:endParaRPr lang="zh-CN" altLang="en-US"/>
            </a:p>
          </p:txBody>
        </p:sp>
        <p:sp>
          <p:nvSpPr>
            <p:cNvPr id="1075" name="Freeform 213"/>
            <p:cNvSpPr/>
            <p:nvPr userDrawn="1"/>
          </p:nvSpPr>
          <p:spPr>
            <a:xfrm>
              <a:off x="960" y="3204"/>
              <a:ext cx="177" cy="86"/>
            </a:xfrm>
            <a:custGeom>
              <a:avLst/>
              <a:gdLst/>
              <a:ahLst/>
              <a:cxnLst>
                <a:cxn ang="0">
                  <a:pos x="416587" y="99553"/>
                </a:cxn>
                <a:cxn ang="0">
                  <a:pos x="132168" y="168955"/>
                </a:cxn>
                <a:cxn ang="0">
                  <a:pos x="99459" y="218784"/>
                </a:cxn>
                <a:cxn ang="0">
                  <a:pos x="453312" y="202353"/>
                </a:cxn>
                <a:cxn ang="0">
                  <a:pos x="416587" y="99553"/>
                </a:cxn>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p>
              <a:endParaRPr lang="zh-CN" altLang="en-US"/>
            </a:p>
          </p:txBody>
        </p:sp>
        <p:sp>
          <p:nvSpPr>
            <p:cNvPr id="1076" name="Freeform 214"/>
            <p:cNvSpPr/>
            <p:nvPr userDrawn="1"/>
          </p:nvSpPr>
          <p:spPr>
            <a:xfrm>
              <a:off x="844" y="3285"/>
              <a:ext cx="248" cy="60"/>
            </a:xfrm>
            <a:custGeom>
              <a:avLst/>
              <a:gdLst/>
              <a:ahLst/>
              <a:cxnLst>
                <a:cxn ang="0">
                  <a:pos x="670678" y="46875"/>
                </a:cxn>
                <a:cxn ang="0">
                  <a:pos x="488266" y="15625"/>
                </a:cxn>
                <a:cxn ang="0">
                  <a:pos x="116170" y="0"/>
                </a:cxn>
                <a:cxn ang="0">
                  <a:pos x="33455" y="78125"/>
                </a:cxn>
                <a:cxn ang="0">
                  <a:pos x="335261" y="125000"/>
                </a:cxn>
                <a:cxn ang="0">
                  <a:pos x="690888" y="125000"/>
                </a:cxn>
                <a:cxn ang="0">
                  <a:pos x="670678" y="46875"/>
                </a:cxn>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p>
              <a:endParaRPr lang="zh-CN" altLang="en-US"/>
            </a:p>
          </p:txBody>
        </p:sp>
        <p:sp>
          <p:nvSpPr>
            <p:cNvPr id="1077" name="Freeform 215"/>
            <p:cNvSpPr/>
            <p:nvPr userDrawn="1"/>
          </p:nvSpPr>
          <p:spPr>
            <a:xfrm>
              <a:off x="869" y="3340"/>
              <a:ext cx="203" cy="56"/>
            </a:xfrm>
            <a:custGeom>
              <a:avLst/>
              <a:gdLst/>
              <a:ahLst/>
              <a:cxnLst>
                <a:cxn ang="0">
                  <a:pos x="632893" y="34313"/>
                </a:cxn>
                <a:cxn ang="0">
                  <a:pos x="444413" y="68473"/>
                </a:cxn>
                <a:cxn ang="0">
                  <a:pos x="222219" y="51057"/>
                </a:cxn>
                <a:cxn ang="0">
                  <a:pos x="16610" y="34313"/>
                </a:cxn>
                <a:cxn ang="0">
                  <a:pos x="599048" y="140392"/>
                </a:cxn>
                <a:cxn ang="0">
                  <a:pos x="632893" y="34313"/>
                </a:cxn>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p>
              <a:endParaRPr lang="zh-CN" altLang="en-US"/>
            </a:p>
          </p:txBody>
        </p:sp>
        <p:sp>
          <p:nvSpPr>
            <p:cNvPr id="1078" name="Freeform 216"/>
            <p:cNvSpPr/>
            <p:nvPr userDrawn="1"/>
          </p:nvSpPr>
          <p:spPr>
            <a:xfrm>
              <a:off x="859" y="3386"/>
              <a:ext cx="207" cy="172"/>
            </a:xfrm>
            <a:custGeom>
              <a:avLst/>
              <a:gdLst/>
              <a:ahLst/>
              <a:cxnLst>
                <a:cxn ang="0">
                  <a:pos x="462645" y="152630"/>
                </a:cxn>
                <a:cxn ang="0">
                  <a:pos x="216335" y="99553"/>
                </a:cxn>
                <a:cxn ang="0">
                  <a:pos x="65639" y="251540"/>
                </a:cxn>
                <a:cxn ang="0">
                  <a:pos x="16212" y="318362"/>
                </a:cxn>
                <a:cxn ang="0">
                  <a:pos x="147485" y="318362"/>
                </a:cxn>
                <a:cxn ang="0">
                  <a:pos x="281974" y="453893"/>
                </a:cxn>
                <a:cxn ang="0">
                  <a:pos x="347609" y="503621"/>
                </a:cxn>
                <a:cxn ang="0">
                  <a:pos x="478882" y="318362"/>
                </a:cxn>
                <a:cxn ang="0">
                  <a:pos x="646557" y="318362"/>
                </a:cxn>
                <a:cxn ang="0">
                  <a:pos x="462645" y="152630"/>
                </a:cxn>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p>
              <a:endParaRPr lang="zh-CN" altLang="en-US"/>
            </a:p>
          </p:txBody>
        </p:sp>
        <p:sp>
          <p:nvSpPr>
            <p:cNvPr id="1079" name="Freeform 217"/>
            <p:cNvSpPr/>
            <p:nvPr userDrawn="1"/>
          </p:nvSpPr>
          <p:spPr>
            <a:xfrm>
              <a:off x="996" y="3305"/>
              <a:ext cx="126" cy="318"/>
            </a:xfrm>
            <a:custGeom>
              <a:avLst/>
              <a:gdLst/>
              <a:ahLst/>
              <a:cxnLst>
                <a:cxn ang="0">
                  <a:pos x="360652" y="32411"/>
                </a:cxn>
                <a:cxn ang="0">
                  <a:pos x="296130" y="281768"/>
                </a:cxn>
                <a:cxn ang="0">
                  <a:pos x="113546" y="331043"/>
                </a:cxn>
                <a:cxn ang="0">
                  <a:pos x="113546" y="380419"/>
                </a:cxn>
                <a:cxn ang="0">
                  <a:pos x="279342" y="563430"/>
                </a:cxn>
                <a:cxn ang="0">
                  <a:pos x="194856" y="743969"/>
                </a:cxn>
                <a:cxn ang="0">
                  <a:pos x="0" y="910777"/>
                </a:cxn>
                <a:cxn ang="0">
                  <a:pos x="81285" y="960027"/>
                </a:cxn>
                <a:cxn ang="0">
                  <a:pos x="263209" y="1025636"/>
                </a:cxn>
                <a:cxn ang="0">
                  <a:pos x="377415" y="943824"/>
                </a:cxn>
                <a:cxn ang="0">
                  <a:pos x="409676" y="232387"/>
                </a:cxn>
                <a:cxn ang="0">
                  <a:pos x="409676" y="32411"/>
                </a:cxn>
                <a:cxn ang="0">
                  <a:pos x="360652" y="32411"/>
                </a:cxn>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495094" y="202930"/>
                </a:cxn>
                <a:cxn ang="0">
                  <a:pos x="613346" y="169457"/>
                </a:cxn>
                <a:cxn ang="0">
                  <a:pos x="629583" y="153105"/>
                </a:cxn>
                <a:cxn ang="0">
                  <a:pos x="515284" y="16478"/>
                </a:cxn>
                <a:cxn ang="0">
                  <a:pos x="131273" y="186578"/>
                </a:cxn>
                <a:cxn ang="0">
                  <a:pos x="495094" y="202930"/>
                </a:cxn>
              </a:cxnLst>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p>
              <a:endParaRPr lang="zh-CN" altLang="en-US"/>
            </a:p>
          </p:txBody>
        </p:sp>
        <p:sp>
          <p:nvSpPr>
            <p:cNvPr id="1055" name="Freeform 220"/>
            <p:cNvSpPr>
              <a:spLocks noEditPoints="1"/>
            </p:cNvSpPr>
            <p:nvPr userDrawn="1"/>
          </p:nvSpPr>
          <p:spPr>
            <a:xfrm>
              <a:off x="96" y="2789"/>
              <a:ext cx="1062" cy="976"/>
            </a:xfrm>
            <a:custGeom>
              <a:avLst/>
              <a:gdLst/>
              <a:ahLst/>
              <a:cxnLst>
                <a:cxn ang="0">
                  <a:pos x="2725471" y="2593070"/>
                </a:cxn>
                <a:cxn ang="0">
                  <a:pos x="2543632" y="2090122"/>
                </a:cxn>
                <a:cxn ang="0">
                  <a:pos x="2374839" y="1657142"/>
                </a:cxn>
                <a:cxn ang="0">
                  <a:pos x="2758843" y="1554465"/>
                </a:cxn>
                <a:cxn ang="0">
                  <a:pos x="2440926" y="1372767"/>
                </a:cxn>
                <a:cxn ang="0">
                  <a:pos x="2626007" y="1389060"/>
                </a:cxn>
                <a:cxn ang="0">
                  <a:pos x="2626007" y="1286383"/>
                </a:cxn>
                <a:cxn ang="0">
                  <a:pos x="2259091" y="1302803"/>
                </a:cxn>
                <a:cxn ang="0">
                  <a:pos x="2140117" y="2090122"/>
                </a:cxn>
                <a:cxn ang="0">
                  <a:pos x="2074005" y="1405349"/>
                </a:cxn>
                <a:cxn ang="0">
                  <a:pos x="1974673" y="1120974"/>
                </a:cxn>
                <a:cxn ang="0">
                  <a:pos x="2074005" y="853403"/>
                </a:cxn>
                <a:cxn ang="0">
                  <a:pos x="2024339" y="618693"/>
                </a:cxn>
                <a:cxn ang="0">
                  <a:pos x="1990992" y="400246"/>
                </a:cxn>
                <a:cxn ang="0">
                  <a:pos x="2209425" y="651402"/>
                </a:cxn>
                <a:cxn ang="0">
                  <a:pos x="2493965" y="300815"/>
                </a:cxn>
                <a:cxn ang="0">
                  <a:pos x="2457372" y="601610"/>
                </a:cxn>
                <a:cxn ang="0">
                  <a:pos x="2391285" y="803739"/>
                </a:cxn>
                <a:cxn ang="0">
                  <a:pos x="2408216" y="1120974"/>
                </a:cxn>
                <a:cxn ang="0">
                  <a:pos x="3327266" y="485866"/>
                </a:cxn>
                <a:cxn ang="0">
                  <a:pos x="1504945" y="16289"/>
                </a:cxn>
                <a:cxn ang="0">
                  <a:pos x="936006" y="132165"/>
                </a:cxn>
                <a:cxn ang="0">
                  <a:pos x="1422569" y="201491"/>
                </a:cxn>
                <a:cxn ang="0">
                  <a:pos x="1002093" y="366900"/>
                </a:cxn>
                <a:cxn ang="0">
                  <a:pos x="969358" y="485866"/>
                </a:cxn>
                <a:cxn ang="0">
                  <a:pos x="635046" y="284501"/>
                </a:cxn>
                <a:cxn ang="0">
                  <a:pos x="218458" y="1924718"/>
                </a:cxn>
                <a:cxn ang="0">
                  <a:pos x="1019024" y="2440733"/>
                </a:cxn>
                <a:cxn ang="0">
                  <a:pos x="754146" y="2225533"/>
                </a:cxn>
                <a:cxn ang="0">
                  <a:pos x="585379" y="2424288"/>
                </a:cxn>
                <a:cxn ang="0">
                  <a:pos x="535713" y="2139786"/>
                </a:cxn>
                <a:cxn ang="0">
                  <a:pos x="770435" y="1438720"/>
                </a:cxn>
                <a:cxn ang="0">
                  <a:pos x="1121067" y="1389060"/>
                </a:cxn>
                <a:cxn ang="0">
                  <a:pos x="1187817" y="1587173"/>
                </a:cxn>
                <a:cxn ang="0">
                  <a:pos x="1019024" y="2024042"/>
                </a:cxn>
                <a:cxn ang="0">
                  <a:pos x="1521361" y="3009605"/>
                </a:cxn>
                <a:cxn ang="0">
                  <a:pos x="3112697" y="2774894"/>
                </a:cxn>
                <a:cxn ang="0">
                  <a:pos x="3043389" y="1104559"/>
                </a:cxn>
                <a:cxn ang="0">
                  <a:pos x="2758843" y="1001882"/>
                </a:cxn>
                <a:cxn ang="0">
                  <a:pos x="1888949" y="1018939"/>
                </a:cxn>
                <a:cxn ang="0">
                  <a:pos x="1805906" y="1455140"/>
                </a:cxn>
                <a:cxn ang="0">
                  <a:pos x="1908586" y="836472"/>
                </a:cxn>
                <a:cxn ang="0">
                  <a:pos x="1488651" y="432980"/>
                </a:cxn>
                <a:cxn ang="0">
                  <a:pos x="1756113" y="585317"/>
                </a:cxn>
                <a:cxn ang="0">
                  <a:pos x="1019024" y="1204010"/>
                </a:cxn>
                <a:cxn ang="0">
                  <a:pos x="400293" y="618693"/>
                </a:cxn>
                <a:cxn ang="0">
                  <a:pos x="1138024" y="668358"/>
                </a:cxn>
                <a:cxn ang="0">
                  <a:pos x="1323237" y="668358"/>
                </a:cxn>
                <a:cxn ang="0">
                  <a:pos x="1805906" y="754079"/>
                </a:cxn>
                <a:cxn ang="0">
                  <a:pos x="1657418" y="1554465"/>
                </a:cxn>
                <a:cxn ang="0">
                  <a:pos x="1554738" y="853403"/>
                </a:cxn>
                <a:cxn ang="0">
                  <a:pos x="1019024" y="1204010"/>
                </a:cxn>
                <a:cxn ang="0">
                  <a:pos x="1339526" y="1372767"/>
                </a:cxn>
                <a:cxn ang="0">
                  <a:pos x="1471694" y="969148"/>
                </a:cxn>
                <a:cxn ang="0">
                  <a:pos x="1706447" y="2424288"/>
                </a:cxn>
                <a:cxn ang="0">
                  <a:pos x="1372903" y="1604256"/>
                </a:cxn>
                <a:cxn ang="0">
                  <a:pos x="1958252" y="1773018"/>
                </a:cxn>
              </a:cxnLst>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p>
              <a:endParaRPr lang="zh-CN" altLang="en-US"/>
            </a:p>
          </p:txBody>
        </p:sp>
        <p:sp>
          <p:nvSpPr>
            <p:cNvPr id="1056" name="Freeform 221"/>
            <p:cNvSpPr/>
            <p:nvPr userDrawn="1"/>
          </p:nvSpPr>
          <p:spPr>
            <a:xfrm>
              <a:off x="348" y="3254"/>
              <a:ext cx="86" cy="102"/>
            </a:xfrm>
            <a:custGeom>
              <a:avLst/>
              <a:gdLst/>
              <a:ahLst/>
              <a:cxnLst>
                <a:cxn ang="0">
                  <a:pos x="235109" y="89944"/>
                </a:cxn>
                <a:cxn ang="0">
                  <a:pos x="152630" y="351788"/>
                </a:cxn>
                <a:cxn ang="0">
                  <a:pos x="235109" y="89944"/>
                </a:cxn>
              </a:cxnLst>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p>
              <a:endParaRPr lang="zh-CN" altLang="en-US"/>
            </a:p>
          </p:txBody>
        </p:sp>
        <p:sp>
          <p:nvSpPr>
            <p:cNvPr id="1057" name="Freeform 222"/>
            <p:cNvSpPr/>
            <p:nvPr userDrawn="1"/>
          </p:nvSpPr>
          <p:spPr>
            <a:xfrm>
              <a:off x="267" y="3295"/>
              <a:ext cx="76" cy="136"/>
            </a:xfrm>
            <a:custGeom>
              <a:avLst/>
              <a:gdLst/>
              <a:ahLst/>
              <a:cxnLst>
                <a:cxn ang="0">
                  <a:pos x="116675" y="162177"/>
                </a:cxn>
                <a:cxn ang="0">
                  <a:pos x="66591" y="408816"/>
                </a:cxn>
                <a:cxn ang="0">
                  <a:pos x="253759" y="262621"/>
                </a:cxn>
                <a:cxn ang="0">
                  <a:pos x="220081" y="129321"/>
                </a:cxn>
                <a:cxn ang="0">
                  <a:pos x="116675" y="162177"/>
                </a:cxn>
              </a:cxnLst>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p>
              <a:endParaRPr lang="zh-CN" altLang="en-US"/>
            </a:p>
          </p:txBody>
        </p:sp>
        <p:sp>
          <p:nvSpPr>
            <p:cNvPr id="1058" name="Freeform 223"/>
            <p:cNvSpPr/>
            <p:nvPr userDrawn="1"/>
          </p:nvSpPr>
          <p:spPr>
            <a:xfrm>
              <a:off x="222" y="3022"/>
              <a:ext cx="243" cy="116"/>
            </a:xfrm>
            <a:custGeom>
              <a:avLst/>
              <a:gdLst/>
              <a:ahLst/>
              <a:cxnLst>
                <a:cxn ang="0">
                  <a:pos x="675196" y="32329"/>
                </a:cxn>
                <a:cxn ang="0">
                  <a:pos x="153105" y="16154"/>
                </a:cxn>
                <a:cxn ang="0">
                  <a:pos x="16478" y="146896"/>
                </a:cxn>
                <a:cxn ang="0">
                  <a:pos x="369132" y="346119"/>
                </a:cxn>
                <a:cxn ang="0">
                  <a:pos x="572063" y="329329"/>
                </a:cxn>
                <a:cxn ang="0">
                  <a:pos x="675196" y="313150"/>
                </a:cxn>
                <a:cxn ang="0">
                  <a:pos x="675196" y="32329"/>
                </a:cxn>
              </a:cxnLst>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p>
              <a:endParaRPr lang="zh-CN" altLang="en-US"/>
            </a:p>
          </p:txBody>
        </p:sp>
        <p:sp>
          <p:nvSpPr>
            <p:cNvPr id="1059" name="Freeform 224"/>
            <p:cNvSpPr/>
            <p:nvPr userDrawn="1"/>
          </p:nvSpPr>
          <p:spPr>
            <a:xfrm>
              <a:off x="500" y="3345"/>
              <a:ext cx="177" cy="187"/>
            </a:xfrm>
            <a:custGeom>
              <a:avLst/>
              <a:gdLst/>
              <a:ahLst/>
              <a:cxnLst>
                <a:cxn ang="0">
                  <a:pos x="400293" y="33306"/>
                </a:cxn>
                <a:cxn ang="0">
                  <a:pos x="185086" y="33306"/>
                </a:cxn>
                <a:cxn ang="0">
                  <a:pos x="66087" y="332804"/>
                </a:cxn>
                <a:cxn ang="0">
                  <a:pos x="469601" y="365984"/>
                </a:cxn>
                <a:cxn ang="0">
                  <a:pos x="400293" y="33306"/>
                </a:cxn>
              </a:cxnLst>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p>
              <a:endParaRPr lang="zh-CN" altLang="en-US"/>
            </a:p>
          </p:txBody>
        </p:sp>
        <p:sp>
          <p:nvSpPr>
            <p:cNvPr id="1060" name="Freeform 225"/>
            <p:cNvSpPr/>
            <p:nvPr userDrawn="1"/>
          </p:nvSpPr>
          <p:spPr>
            <a:xfrm>
              <a:off x="905" y="3158"/>
              <a:ext cx="177" cy="36"/>
            </a:xfrm>
            <a:custGeom>
              <a:avLst/>
              <a:gdLst/>
              <a:ahLst/>
              <a:cxnLst>
                <a:cxn ang="0">
                  <a:pos x="82376" y="0"/>
                </a:cxn>
                <a:cxn ang="0">
                  <a:pos x="234879" y="93708"/>
                </a:cxn>
                <a:cxn ang="0">
                  <a:pos x="82376" y="0"/>
                </a:cxn>
              </a:cxnLst>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p>
              <a:endParaRPr lang="zh-CN" altLang="en-US"/>
            </a:p>
          </p:txBody>
        </p:sp>
        <p:sp>
          <p:nvSpPr>
            <p:cNvPr id="1061" name="Freeform 226"/>
            <p:cNvSpPr/>
            <p:nvPr userDrawn="1"/>
          </p:nvSpPr>
          <p:spPr>
            <a:xfrm>
              <a:off x="965" y="3153"/>
              <a:ext cx="137" cy="81"/>
            </a:xfrm>
            <a:custGeom>
              <a:avLst/>
              <a:gdLst/>
              <a:ahLst/>
              <a:cxnLst>
                <a:cxn ang="0">
                  <a:pos x="121367" y="219409"/>
                </a:cxn>
                <a:cxn ang="0">
                  <a:pos x="426922" y="99903"/>
                </a:cxn>
                <a:cxn ang="0">
                  <a:pos x="288974" y="16478"/>
                </a:cxn>
                <a:cxn ang="0">
                  <a:pos x="121367" y="186578"/>
                </a:cxn>
                <a:cxn ang="0">
                  <a:pos x="121367" y="219409"/>
                </a:cxn>
              </a:cxnLst>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p>
              <a:endParaRPr lang="zh-CN" altLang="en-US"/>
            </a:p>
          </p:txBody>
        </p:sp>
        <p:sp>
          <p:nvSpPr>
            <p:cNvPr id="1062" name="Freeform 227"/>
            <p:cNvSpPr/>
            <p:nvPr userDrawn="1"/>
          </p:nvSpPr>
          <p:spPr>
            <a:xfrm>
              <a:off x="960" y="3204"/>
              <a:ext cx="177" cy="86"/>
            </a:xfrm>
            <a:custGeom>
              <a:avLst/>
              <a:gdLst/>
              <a:ahLst/>
              <a:cxnLst>
                <a:cxn ang="0">
                  <a:pos x="416587" y="99553"/>
                </a:cxn>
                <a:cxn ang="0">
                  <a:pos x="132168" y="168955"/>
                </a:cxn>
                <a:cxn ang="0">
                  <a:pos x="99459" y="218784"/>
                </a:cxn>
                <a:cxn ang="0">
                  <a:pos x="453312" y="202353"/>
                </a:cxn>
                <a:cxn ang="0">
                  <a:pos x="416587" y="99553"/>
                </a:cxn>
              </a:cxnLst>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p>
              <a:endParaRPr lang="zh-CN" altLang="en-US"/>
            </a:p>
          </p:txBody>
        </p:sp>
        <p:sp>
          <p:nvSpPr>
            <p:cNvPr id="1063" name="Freeform 228"/>
            <p:cNvSpPr/>
            <p:nvPr userDrawn="1"/>
          </p:nvSpPr>
          <p:spPr>
            <a:xfrm>
              <a:off x="844" y="3285"/>
              <a:ext cx="248" cy="60"/>
            </a:xfrm>
            <a:custGeom>
              <a:avLst/>
              <a:gdLst/>
              <a:ahLst/>
              <a:cxnLst>
                <a:cxn ang="0">
                  <a:pos x="670678" y="46875"/>
                </a:cxn>
                <a:cxn ang="0">
                  <a:pos x="488266" y="15625"/>
                </a:cxn>
                <a:cxn ang="0">
                  <a:pos x="116170" y="0"/>
                </a:cxn>
                <a:cxn ang="0">
                  <a:pos x="33455" y="78125"/>
                </a:cxn>
                <a:cxn ang="0">
                  <a:pos x="335261" y="125000"/>
                </a:cxn>
                <a:cxn ang="0">
                  <a:pos x="690888" y="125000"/>
                </a:cxn>
                <a:cxn ang="0">
                  <a:pos x="670678" y="46875"/>
                </a:cxn>
              </a:cxnLst>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p>
              <a:endParaRPr lang="zh-CN" altLang="en-US"/>
            </a:p>
          </p:txBody>
        </p:sp>
        <p:sp>
          <p:nvSpPr>
            <p:cNvPr id="1064" name="Freeform 229"/>
            <p:cNvSpPr/>
            <p:nvPr userDrawn="1"/>
          </p:nvSpPr>
          <p:spPr>
            <a:xfrm>
              <a:off x="869" y="3340"/>
              <a:ext cx="203" cy="56"/>
            </a:xfrm>
            <a:custGeom>
              <a:avLst/>
              <a:gdLst/>
              <a:ahLst/>
              <a:cxnLst>
                <a:cxn ang="0">
                  <a:pos x="632893" y="34313"/>
                </a:cxn>
                <a:cxn ang="0">
                  <a:pos x="444413" y="68473"/>
                </a:cxn>
                <a:cxn ang="0">
                  <a:pos x="222219" y="51057"/>
                </a:cxn>
                <a:cxn ang="0">
                  <a:pos x="16610" y="34313"/>
                </a:cxn>
                <a:cxn ang="0">
                  <a:pos x="599048" y="140392"/>
                </a:cxn>
                <a:cxn ang="0">
                  <a:pos x="632893" y="34313"/>
                </a:cxn>
              </a:cxnLst>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p>
              <a:endParaRPr lang="zh-CN" altLang="en-US"/>
            </a:p>
          </p:txBody>
        </p:sp>
        <p:sp>
          <p:nvSpPr>
            <p:cNvPr id="1065" name="Freeform 230"/>
            <p:cNvSpPr/>
            <p:nvPr userDrawn="1"/>
          </p:nvSpPr>
          <p:spPr>
            <a:xfrm>
              <a:off x="859" y="3386"/>
              <a:ext cx="207" cy="172"/>
            </a:xfrm>
            <a:custGeom>
              <a:avLst/>
              <a:gdLst/>
              <a:ahLst/>
              <a:cxnLst>
                <a:cxn ang="0">
                  <a:pos x="462645" y="152630"/>
                </a:cxn>
                <a:cxn ang="0">
                  <a:pos x="216335" y="99553"/>
                </a:cxn>
                <a:cxn ang="0">
                  <a:pos x="65639" y="251540"/>
                </a:cxn>
                <a:cxn ang="0">
                  <a:pos x="16212" y="318362"/>
                </a:cxn>
                <a:cxn ang="0">
                  <a:pos x="147485" y="318362"/>
                </a:cxn>
                <a:cxn ang="0">
                  <a:pos x="281974" y="453893"/>
                </a:cxn>
                <a:cxn ang="0">
                  <a:pos x="347609" y="503621"/>
                </a:cxn>
                <a:cxn ang="0">
                  <a:pos x="478882" y="318362"/>
                </a:cxn>
                <a:cxn ang="0">
                  <a:pos x="646557" y="318362"/>
                </a:cxn>
                <a:cxn ang="0">
                  <a:pos x="462645" y="152630"/>
                </a:cxn>
              </a:cxnLst>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p>
              <a:endParaRPr lang="zh-CN" altLang="en-US"/>
            </a:p>
          </p:txBody>
        </p:sp>
        <p:sp>
          <p:nvSpPr>
            <p:cNvPr id="1066" name="Freeform 231"/>
            <p:cNvSpPr/>
            <p:nvPr userDrawn="1"/>
          </p:nvSpPr>
          <p:spPr>
            <a:xfrm>
              <a:off x="996" y="3305"/>
              <a:ext cx="126" cy="318"/>
            </a:xfrm>
            <a:custGeom>
              <a:avLst/>
              <a:gdLst/>
              <a:ahLst/>
              <a:cxnLst>
                <a:cxn ang="0">
                  <a:pos x="360652" y="32411"/>
                </a:cxn>
                <a:cxn ang="0">
                  <a:pos x="296130" y="281768"/>
                </a:cxn>
                <a:cxn ang="0">
                  <a:pos x="113546" y="331043"/>
                </a:cxn>
                <a:cxn ang="0">
                  <a:pos x="113546" y="380419"/>
                </a:cxn>
                <a:cxn ang="0">
                  <a:pos x="279342" y="563430"/>
                </a:cxn>
                <a:cxn ang="0">
                  <a:pos x="194856" y="743969"/>
                </a:cxn>
                <a:cxn ang="0">
                  <a:pos x="0" y="910777"/>
                </a:cxn>
                <a:cxn ang="0">
                  <a:pos x="81285" y="960027"/>
                </a:cxn>
                <a:cxn ang="0">
                  <a:pos x="263209" y="1025636"/>
                </a:cxn>
                <a:cxn ang="0">
                  <a:pos x="377415" y="943824"/>
                </a:cxn>
                <a:cxn ang="0">
                  <a:pos x="409676" y="232387"/>
                </a:cxn>
                <a:cxn ang="0">
                  <a:pos x="409676" y="32411"/>
                </a:cxn>
                <a:cxn ang="0">
                  <a:pos x="360652" y="32411"/>
                </a:cxn>
              </a:cxnLst>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3870" y="2494"/>
                </a:cxn>
                <a:cxn ang="0">
                  <a:pos x="6614" y="42486"/>
                </a:cxn>
                <a:cxn ang="0">
                  <a:pos x="15096" y="235430"/>
                </a:cxn>
                <a:cxn ang="0">
                  <a:pos x="32475" y="273810"/>
                </a:cxn>
                <a:cxn ang="0">
                  <a:pos x="94899" y="288664"/>
                </a:cxn>
                <a:cxn ang="0">
                  <a:pos x="122665" y="296468"/>
                </a:cxn>
                <a:cxn ang="0">
                  <a:pos x="312253" y="284524"/>
                </a:cxn>
                <a:cxn ang="0">
                  <a:pos x="320166" y="100055"/>
                </a:cxn>
                <a:cxn ang="0">
                  <a:pos x="221691" y="9517"/>
                </a:cxn>
                <a:cxn ang="0">
                  <a:pos x="149505" y="17331"/>
                </a:cxn>
                <a:cxn ang="0">
                  <a:pos x="118895" y="6608"/>
                </a:cxn>
                <a:cxn ang="0">
                  <a:pos x="90780" y="1196"/>
                </a:cxn>
                <a:cxn ang="0">
                  <a:pos x="13870" y="2494"/>
                </a:cxn>
              </a:cxnLst>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1181284" y="415565"/>
                  </a:cxn>
                  <a:cxn ang="0">
                    <a:pos x="1513352" y="332804"/>
                  </a:cxn>
                  <a:cxn ang="0">
                    <a:pos x="1529608" y="283891"/>
                  </a:cxn>
                  <a:cxn ang="0">
                    <a:pos x="1463847" y="0"/>
                  </a:cxn>
                  <a:cxn ang="0">
                    <a:pos x="414186" y="0"/>
                  </a:cxn>
                  <a:cxn ang="0">
                    <a:pos x="167959" y="365984"/>
                  </a:cxn>
                  <a:cxn ang="0">
                    <a:pos x="1181284" y="415565"/>
                  </a:cxn>
                </a:cxnLst>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p>
                <a:endParaRPr lang="zh-CN" altLang="en-US"/>
              </a:p>
            </p:txBody>
          </p:sp>
          <p:sp>
            <p:nvSpPr>
              <p:cNvPr id="1042" name="Freeform 236"/>
              <p:cNvSpPr>
                <a:spLocks noEditPoints="1"/>
              </p:cNvSpPr>
              <p:nvPr/>
            </p:nvSpPr>
            <p:spPr>
              <a:xfrm>
                <a:off x="2918" y="18"/>
                <a:ext cx="2958" cy="2699"/>
              </a:xfrm>
              <a:custGeom>
                <a:avLst/>
                <a:gdLst/>
                <a:ahLst/>
                <a:cxnLst>
                  <a:cxn ang="0">
                    <a:pos x="8422119" y="16275"/>
                  </a:cxn>
                  <a:cxn ang="0">
                    <a:pos x="2624484" y="0"/>
                  </a:cxn>
                  <a:cxn ang="0">
                    <a:pos x="3761357" y="349778"/>
                  </a:cxn>
                  <a:cxn ang="0">
                    <a:pos x="2908892" y="649969"/>
                  </a:cxn>
                  <a:cxn ang="0">
                    <a:pos x="3460658" y="1183880"/>
                  </a:cxn>
                  <a:cxn ang="0">
                    <a:pos x="1236151" y="999105"/>
                  </a:cxn>
                  <a:cxn ang="0">
                    <a:pos x="432702" y="1048688"/>
                  </a:cxn>
                  <a:cxn ang="0">
                    <a:pos x="3325308" y="8117733"/>
                  </a:cxn>
                  <a:cxn ang="0">
                    <a:pos x="2406265" y="5686722"/>
                  </a:cxn>
                  <a:cxn ang="0">
                    <a:pos x="1755090" y="6266977"/>
                  </a:cxn>
                  <a:cxn ang="0">
                    <a:pos x="1570086" y="7253052"/>
                  </a:cxn>
                  <a:cxn ang="0">
                    <a:pos x="2072203" y="4416858"/>
                  </a:cxn>
                  <a:cxn ang="0">
                    <a:pos x="2558544" y="3800045"/>
                  </a:cxn>
                  <a:cxn ang="0">
                    <a:pos x="3494025" y="3951508"/>
                  </a:cxn>
                  <a:cxn ang="0">
                    <a:pos x="3143550" y="5102717"/>
                  </a:cxn>
                  <a:cxn ang="0">
                    <a:pos x="3209587" y="6583437"/>
                  </a:cxn>
                  <a:cxn ang="0">
                    <a:pos x="8607123" y="8051774"/>
                  </a:cxn>
                  <a:cxn ang="0">
                    <a:pos x="7589318" y="7117864"/>
                  </a:cxn>
                  <a:cxn ang="0">
                    <a:pos x="7102952" y="5752706"/>
                  </a:cxn>
                  <a:cxn ang="0">
                    <a:pos x="6617248" y="4502331"/>
                  </a:cxn>
                  <a:cxn ang="0">
                    <a:pos x="7687953" y="4267973"/>
                  </a:cxn>
                  <a:cxn ang="0">
                    <a:pos x="6802252" y="3717150"/>
                  </a:cxn>
                  <a:cxn ang="0">
                    <a:pos x="7337605" y="3766738"/>
                  </a:cxn>
                  <a:cxn ang="0">
                    <a:pos x="7321318" y="3482943"/>
                  </a:cxn>
                  <a:cxn ang="0">
                    <a:pos x="6283212" y="3516256"/>
                  </a:cxn>
                  <a:cxn ang="0">
                    <a:pos x="5966205" y="5719398"/>
                  </a:cxn>
                  <a:cxn ang="0">
                    <a:pos x="5800860" y="3832722"/>
                  </a:cxn>
                  <a:cxn ang="0">
                    <a:pos x="5532734" y="3034636"/>
                  </a:cxn>
                  <a:cxn ang="0">
                    <a:pos x="5800860" y="2265881"/>
                  </a:cxn>
                  <a:cxn ang="0">
                    <a:pos x="5665505" y="1649099"/>
                  </a:cxn>
                  <a:cxn ang="0">
                    <a:pos x="5532734" y="1032418"/>
                  </a:cxn>
                  <a:cxn ang="0">
                    <a:pos x="6167496" y="1718303"/>
                  </a:cxn>
                  <a:cxn ang="0">
                    <a:pos x="6934255" y="785030"/>
                  </a:cxn>
                  <a:cxn ang="0">
                    <a:pos x="6835619" y="1583241"/>
                  </a:cxn>
                  <a:cxn ang="0">
                    <a:pos x="6702848" y="2167246"/>
                  </a:cxn>
                  <a:cxn ang="0">
                    <a:pos x="6702848" y="3018235"/>
                  </a:cxn>
                  <a:cxn ang="0">
                    <a:pos x="9324233" y="3018235"/>
                  </a:cxn>
                  <a:cxn ang="0">
                    <a:pos x="9258171" y="1266650"/>
                  </a:cxn>
                  <a:cxn ang="0">
                    <a:pos x="4161355" y="1151204"/>
                  </a:cxn>
                  <a:cxn ang="0">
                    <a:pos x="4898767" y="1550565"/>
                  </a:cxn>
                  <a:cxn ang="0">
                    <a:pos x="2859269" y="3252598"/>
                  </a:cxn>
                  <a:cxn ang="0">
                    <a:pos x="1153802" y="1632824"/>
                  </a:cxn>
                  <a:cxn ang="0">
                    <a:pos x="3192663" y="1767885"/>
                  </a:cxn>
                  <a:cxn ang="0">
                    <a:pos x="3675656" y="1751616"/>
                  </a:cxn>
                  <a:cxn ang="0">
                    <a:pos x="5047162" y="2018493"/>
                  </a:cxn>
                  <a:cxn ang="0">
                    <a:pos x="4614333" y="4267973"/>
                  </a:cxn>
                  <a:cxn ang="0">
                    <a:pos x="4346364" y="2282793"/>
                  </a:cxn>
                  <a:cxn ang="0">
                    <a:pos x="2859269" y="3252598"/>
                  </a:cxn>
                  <a:cxn ang="0">
                    <a:pos x="3728658" y="3750463"/>
                  </a:cxn>
                  <a:cxn ang="0">
                    <a:pos x="4127993" y="2635149"/>
                  </a:cxn>
                  <a:cxn ang="0">
                    <a:pos x="5447160" y="4868379"/>
                  </a:cxn>
                  <a:cxn ang="0">
                    <a:pos x="3592665" y="5349974"/>
                  </a:cxn>
                  <a:cxn ang="0">
                    <a:pos x="5162878" y="4617751"/>
                  </a:cxn>
                  <a:cxn ang="0">
                    <a:pos x="5315157" y="2216167"/>
                  </a:cxn>
                  <a:cxn ang="0">
                    <a:pos x="5232166" y="3552147"/>
                  </a:cxn>
                  <a:cxn ang="0">
                    <a:pos x="4997407" y="2401579"/>
                  </a:cxn>
                  <a:cxn ang="0">
                    <a:pos x="8474994" y="2984927"/>
                  </a:cxn>
                  <a:cxn ang="0">
                    <a:pos x="7704366" y="2701133"/>
                  </a:cxn>
                </a:cxnLst>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p>
                <a:endParaRPr lang="zh-CN" altLang="en-US"/>
              </a:p>
            </p:txBody>
          </p:sp>
          <p:sp>
            <p:nvSpPr>
              <p:cNvPr id="1043" name="Freeform 237"/>
              <p:cNvSpPr/>
              <p:nvPr/>
            </p:nvSpPr>
            <p:spPr>
              <a:xfrm>
                <a:off x="3621" y="1287"/>
                <a:ext cx="238" cy="283"/>
              </a:xfrm>
              <a:custGeom>
                <a:avLst/>
                <a:gdLst/>
                <a:ahLst/>
                <a:cxnLst>
                  <a:cxn ang="0">
                    <a:pos x="675986" y="250506"/>
                  </a:cxn>
                  <a:cxn ang="0">
                    <a:pos x="456281" y="932723"/>
                  </a:cxn>
                  <a:cxn ang="0">
                    <a:pos x="675986" y="250506"/>
                  </a:cxn>
                </a:cxnLst>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p>
                <a:endParaRPr lang="zh-CN" altLang="en-US"/>
              </a:p>
            </p:txBody>
          </p:sp>
          <p:sp>
            <p:nvSpPr>
              <p:cNvPr id="1044" name="Freeform 238"/>
              <p:cNvSpPr/>
              <p:nvPr/>
            </p:nvSpPr>
            <p:spPr>
              <a:xfrm>
                <a:off x="3403" y="1403"/>
                <a:ext cx="208" cy="379"/>
              </a:xfrm>
              <a:custGeom>
                <a:avLst/>
                <a:gdLst/>
                <a:ahLst/>
                <a:cxnLst>
                  <a:cxn ang="0">
                    <a:pos x="322638" y="448034"/>
                  </a:cxn>
                  <a:cxn ang="0">
                    <a:pos x="204738" y="1150275"/>
                  </a:cxn>
                  <a:cxn ang="0">
                    <a:pos x="682215" y="747929"/>
                  </a:cxn>
                  <a:cxn ang="0">
                    <a:pos x="631950" y="398491"/>
                  </a:cxn>
                  <a:cxn ang="0">
                    <a:pos x="322638" y="448034"/>
                  </a:cxn>
                </a:cxnLst>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p>
                <a:endParaRPr lang="zh-CN" altLang="en-US"/>
              </a:p>
            </p:txBody>
          </p:sp>
          <p:sp>
            <p:nvSpPr>
              <p:cNvPr id="1045" name="Freeform 239"/>
              <p:cNvSpPr/>
              <p:nvPr/>
            </p:nvSpPr>
            <p:spPr>
              <a:xfrm>
                <a:off x="3272" y="645"/>
                <a:ext cx="683" cy="318"/>
              </a:xfrm>
              <a:custGeom>
                <a:avLst/>
                <a:gdLst/>
                <a:ahLst/>
                <a:cxnLst>
                  <a:cxn ang="0">
                    <a:pos x="1879651" y="65584"/>
                  </a:cxn>
                  <a:cxn ang="0">
                    <a:pos x="400911" y="65584"/>
                  </a:cxn>
                  <a:cxn ang="0">
                    <a:pos x="33401" y="412830"/>
                  </a:cxn>
                  <a:cxn ang="0">
                    <a:pos x="1007617" y="960027"/>
                  </a:cxn>
                  <a:cxn ang="0">
                    <a:pos x="1611071" y="894574"/>
                  </a:cxn>
                  <a:cxn ang="0">
                    <a:pos x="1895983" y="878240"/>
                  </a:cxn>
                  <a:cxn ang="0">
                    <a:pos x="1879651" y="65584"/>
                  </a:cxn>
                </a:cxnLst>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p>
                <a:endParaRPr lang="zh-CN" altLang="en-US"/>
              </a:p>
            </p:txBody>
          </p:sp>
          <p:sp>
            <p:nvSpPr>
              <p:cNvPr id="1046" name="Freeform 240"/>
              <p:cNvSpPr/>
              <p:nvPr/>
            </p:nvSpPr>
            <p:spPr>
              <a:xfrm>
                <a:off x="4046" y="1545"/>
                <a:ext cx="490" cy="515"/>
              </a:xfrm>
              <a:custGeom>
                <a:avLst/>
                <a:gdLst/>
                <a:ahLst/>
                <a:cxnLst>
                  <a:cxn ang="0">
                    <a:pos x="1111542" y="81855"/>
                  </a:cxn>
                  <a:cxn ang="0">
                    <a:pos x="516384" y="81855"/>
                  </a:cxn>
                  <a:cxn ang="0">
                    <a:pos x="200572" y="944884"/>
                  </a:cxn>
                  <a:cxn ang="0">
                    <a:pos x="1312781" y="1026738"/>
                  </a:cxn>
                  <a:cxn ang="0">
                    <a:pos x="1111542" y="81855"/>
                  </a:cxn>
                </a:cxnLst>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p>
                <a:endParaRPr lang="zh-CN" altLang="en-US"/>
              </a:p>
            </p:txBody>
          </p:sp>
          <p:sp>
            <p:nvSpPr>
              <p:cNvPr id="1047" name="Freeform 241"/>
              <p:cNvSpPr/>
              <p:nvPr/>
            </p:nvSpPr>
            <p:spPr>
              <a:xfrm>
                <a:off x="5173" y="1024"/>
                <a:ext cx="501" cy="96"/>
              </a:xfrm>
              <a:custGeom>
                <a:avLst/>
                <a:gdLst/>
                <a:ahLst/>
                <a:cxnLst>
                  <a:cxn ang="0">
                    <a:pos x="252458" y="0"/>
                  </a:cxn>
                  <a:cxn ang="0">
                    <a:pos x="670282" y="250237"/>
                  </a:cxn>
                  <a:cxn ang="0">
                    <a:pos x="252458" y="0"/>
                  </a:cxn>
                </a:cxnLst>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p>
                <a:endParaRPr lang="zh-CN" altLang="en-US"/>
              </a:p>
            </p:txBody>
          </p:sp>
          <p:sp>
            <p:nvSpPr>
              <p:cNvPr id="1048" name="Freeform 242"/>
              <p:cNvSpPr/>
              <p:nvPr/>
            </p:nvSpPr>
            <p:spPr>
              <a:xfrm>
                <a:off x="5340" y="1004"/>
                <a:ext cx="385" cy="237"/>
              </a:xfrm>
              <a:custGeom>
                <a:avLst/>
                <a:gdLst/>
                <a:ahLst/>
                <a:cxnLst>
                  <a:cxn ang="0">
                    <a:pos x="353602" y="609670"/>
                  </a:cxn>
                  <a:cxn ang="0">
                    <a:pos x="1184027" y="280537"/>
                  </a:cxn>
                  <a:cxn ang="0">
                    <a:pos x="810668" y="49099"/>
                  </a:cxn>
                  <a:cxn ang="0">
                    <a:pos x="320062" y="525051"/>
                  </a:cxn>
                  <a:cxn ang="0">
                    <a:pos x="353602" y="609670"/>
                  </a:cxn>
                </a:cxnLst>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p>
                <a:endParaRPr lang="zh-CN" altLang="en-US"/>
              </a:p>
            </p:txBody>
          </p:sp>
          <p:sp>
            <p:nvSpPr>
              <p:cNvPr id="1049" name="Freeform 243"/>
              <p:cNvSpPr/>
              <p:nvPr/>
            </p:nvSpPr>
            <p:spPr>
              <a:xfrm>
                <a:off x="5325" y="1201"/>
                <a:ext cx="415" cy="187"/>
              </a:xfrm>
              <a:custGeom>
                <a:avLst/>
                <a:gdLst/>
                <a:ahLst/>
                <a:cxnLst>
                  <a:cxn ang="0">
                    <a:pos x="1208394" y="99161"/>
                  </a:cxn>
                  <a:cxn ang="0">
                    <a:pos x="401467" y="283891"/>
                  </a:cxn>
                  <a:cxn ang="0">
                    <a:pos x="285439" y="431965"/>
                  </a:cxn>
                  <a:cxn ang="0">
                    <a:pos x="1278008" y="382385"/>
                  </a:cxn>
                  <a:cxn ang="0">
                    <a:pos x="1377699" y="332804"/>
                  </a:cxn>
                  <a:cxn ang="0">
                    <a:pos x="1377699" y="0"/>
                  </a:cxn>
                  <a:cxn ang="0">
                    <a:pos x="1208394" y="99161"/>
                  </a:cxn>
                </a:cxnLst>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p>
                <a:endParaRPr lang="zh-CN" altLang="en-US"/>
              </a:p>
            </p:txBody>
          </p:sp>
          <p:sp>
            <p:nvSpPr>
              <p:cNvPr id="1050" name="Freeform 244"/>
              <p:cNvSpPr/>
              <p:nvPr/>
            </p:nvSpPr>
            <p:spPr>
              <a:xfrm>
                <a:off x="5001" y="1378"/>
                <a:ext cx="698" cy="167"/>
              </a:xfrm>
              <a:custGeom>
                <a:avLst/>
                <a:gdLst/>
                <a:ahLst/>
                <a:cxnLst>
                  <a:cxn ang="0">
                    <a:pos x="350796" y="16467"/>
                  </a:cxn>
                  <a:cxn ang="0">
                    <a:pos x="132241" y="235480"/>
                  </a:cxn>
                  <a:cxn ang="0">
                    <a:pos x="953534" y="368574"/>
                  </a:cxn>
                  <a:cxn ang="0">
                    <a:pos x="1959610" y="385041"/>
                  </a:cxn>
                  <a:cxn ang="0">
                    <a:pos x="1909804" y="132451"/>
                  </a:cxn>
                  <a:cxn ang="0">
                    <a:pos x="1373811" y="49887"/>
                  </a:cxn>
                  <a:cxn ang="0">
                    <a:pos x="350796" y="16467"/>
                  </a:cxn>
                </a:cxnLst>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p>
                <a:endParaRPr lang="zh-CN" altLang="en-US"/>
              </a:p>
            </p:txBody>
          </p:sp>
          <p:sp>
            <p:nvSpPr>
              <p:cNvPr id="1051" name="Freeform 245"/>
              <p:cNvSpPr/>
              <p:nvPr/>
            </p:nvSpPr>
            <p:spPr>
              <a:xfrm>
                <a:off x="5077" y="1540"/>
                <a:ext cx="567" cy="146"/>
              </a:xfrm>
              <a:custGeom>
                <a:avLst/>
                <a:gdLst/>
                <a:ahLst/>
                <a:cxnLst>
                  <a:cxn ang="0">
                    <a:pos x="1649347" y="310336"/>
                  </a:cxn>
                  <a:cxn ang="0">
                    <a:pos x="1732772" y="64834"/>
                  </a:cxn>
                  <a:cxn ang="0">
                    <a:pos x="1246742" y="161934"/>
                  </a:cxn>
                  <a:cxn ang="0">
                    <a:pos x="604994" y="96974"/>
                  </a:cxn>
                  <a:cxn ang="0">
                    <a:pos x="33473" y="64834"/>
                  </a:cxn>
                  <a:cxn ang="0">
                    <a:pos x="1649347" y="310336"/>
                  </a:cxn>
                </a:cxnLst>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p>
                <a:endParaRPr lang="zh-CN" altLang="en-US"/>
              </a:p>
            </p:txBody>
          </p:sp>
          <p:sp>
            <p:nvSpPr>
              <p:cNvPr id="1052" name="Freeform 246"/>
              <p:cNvSpPr/>
              <p:nvPr/>
            </p:nvSpPr>
            <p:spPr>
              <a:xfrm>
                <a:off x="5042" y="1656"/>
                <a:ext cx="581" cy="480"/>
              </a:xfrm>
              <a:custGeom>
                <a:avLst/>
                <a:gdLst/>
                <a:ahLst/>
                <a:cxnLst>
                  <a:cxn ang="0">
                    <a:pos x="49516" y="882412"/>
                  </a:cxn>
                  <a:cxn ang="0">
                    <a:pos x="431365" y="898803"/>
                  </a:cxn>
                  <a:cxn ang="0">
                    <a:pos x="832659" y="1280615"/>
                  </a:cxn>
                  <a:cxn ang="0">
                    <a:pos x="981213" y="1396057"/>
                  </a:cxn>
                  <a:cxn ang="0">
                    <a:pos x="1346030" y="866152"/>
                  </a:cxn>
                  <a:cxn ang="0">
                    <a:pos x="1846362" y="866152"/>
                  </a:cxn>
                  <a:cxn ang="0">
                    <a:pos x="1313388" y="447729"/>
                  </a:cxn>
                  <a:cxn ang="0">
                    <a:pos x="615623" y="266627"/>
                  </a:cxn>
                  <a:cxn ang="0">
                    <a:pos x="200647" y="681701"/>
                  </a:cxn>
                  <a:cxn ang="0">
                    <a:pos x="49516" y="882412"/>
                  </a:cxn>
                </a:cxnLst>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p>
                <a:endParaRPr lang="zh-CN" altLang="en-US"/>
              </a:p>
            </p:txBody>
          </p:sp>
          <p:sp>
            <p:nvSpPr>
              <p:cNvPr id="1053" name="Freeform 247"/>
              <p:cNvSpPr/>
              <p:nvPr/>
            </p:nvSpPr>
            <p:spPr>
              <a:xfrm>
                <a:off x="5421" y="1464"/>
                <a:ext cx="329" cy="854"/>
              </a:xfrm>
              <a:custGeom>
                <a:avLst/>
                <a:gdLst/>
                <a:ahLst/>
                <a:cxnLst>
                  <a:cxn ang="0">
                    <a:pos x="857141" y="665706"/>
                  </a:cxn>
                  <a:cxn ang="0">
                    <a:pos x="368915" y="817056"/>
                  </a:cxn>
                  <a:cxn ang="0">
                    <a:pos x="368915" y="981964"/>
                  </a:cxn>
                  <a:cxn ang="0">
                    <a:pos x="840797" y="1499028"/>
                  </a:cxn>
                  <a:cxn ang="0">
                    <a:pos x="571716" y="1963952"/>
                  </a:cxn>
                  <a:cxn ang="0">
                    <a:pos x="0" y="2464725"/>
                  </a:cxn>
                  <a:cxn ang="0">
                    <a:pos x="285552" y="2580222"/>
                  </a:cxn>
                  <a:cxn ang="0">
                    <a:pos x="790865" y="2764742"/>
                  </a:cxn>
                  <a:cxn ang="0">
                    <a:pos x="1059942" y="2698807"/>
                  </a:cxn>
                  <a:cxn ang="0">
                    <a:pos x="1092761" y="0"/>
                  </a:cxn>
                  <a:cxn ang="0">
                    <a:pos x="857141" y="665706"/>
                  </a:cxn>
                </a:cxnLst>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4282"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283"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284"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noRot="1"/>
          </p:cNvSpPr>
          <p:nvPr>
            <p:ph type="ctrTitle"/>
          </p:nvPr>
        </p:nvSpPr>
        <p:spPr/>
        <p:txBody>
          <a:bodyPr vert="horz" wrap="square" lIns="91440" tIns="45720" rIns="91440" bIns="45720" anchor="ctr"/>
          <a:p>
            <a:pPr eaLnBrk="1" hangingPunct="1">
              <a:buClrTx/>
              <a:buSzTx/>
              <a:buFontTx/>
            </a:pPr>
            <a:r>
              <a:rPr lang="zh-CN" altLang="en-US" sz="4000" b="1" dirty="0">
                <a:latin typeface="楷体_GB2312" pitchFamily="49" charset="-122"/>
                <a:ea typeface="楷体_GB2312" pitchFamily="49" charset="-122"/>
                <a:cs typeface="+mj-cs"/>
              </a:rPr>
              <a:t>第九章  消费者权益保护法</a:t>
            </a:r>
            <a:br>
              <a:rPr lang="zh-CN" altLang="en-US" sz="4000" b="1" dirty="0">
                <a:latin typeface="楷体_GB2312" pitchFamily="49" charset="-122"/>
                <a:ea typeface="楷体_GB2312" pitchFamily="49" charset="-122"/>
                <a:cs typeface="+mj-cs"/>
              </a:rPr>
            </a:br>
            <a:endParaRPr lang="zh-CN" altLang="en-US" sz="4000" b="1" dirty="0">
              <a:latin typeface="楷体_GB2312" pitchFamily="49" charset="-122"/>
              <a:ea typeface="楷体_GB2312" pitchFamily="49" charset="-122"/>
              <a:cs typeface="+mj-cs"/>
            </a:endParaRPr>
          </a:p>
        </p:txBody>
      </p:sp>
      <p:sp>
        <p:nvSpPr>
          <p:cNvPr id="3075" name="Rectangle 3"/>
          <p:cNvSpPr>
            <a:spLocks noGrp="1" noRot="1"/>
          </p:cNvSpPr>
          <p:nvPr>
            <p:ph type="subTitle" idx="1"/>
          </p:nvPr>
        </p:nvSpPr>
        <p:spPr>
          <a:xfrm>
            <a:off x="1371600" y="3068638"/>
            <a:ext cx="6400800" cy="2493962"/>
          </a:xfrm>
        </p:spPr>
        <p:txBody>
          <a:bodyPr vert="horz" wrap="square" lIns="91440" tIns="45720" rIns="91440" bIns="45720" anchor="t"/>
          <a:p>
            <a:pPr algn="just" eaLnBrk="1" hangingPunct="1">
              <a:buSzTx/>
            </a:pPr>
            <a:r>
              <a:rPr lang="en-US" altLang="zh-CN" sz="2800" b="1" dirty="0">
                <a:latin typeface="楷体_GB2312" pitchFamily="49" charset="-122"/>
                <a:ea typeface="楷体_GB2312" pitchFamily="49" charset="-122"/>
                <a:cs typeface="+mn-cs"/>
              </a:rPr>
              <a:t>1993</a:t>
            </a:r>
            <a:r>
              <a:rPr lang="zh-CN" altLang="en-US" sz="2800" b="1" dirty="0">
                <a:latin typeface="楷体_GB2312" pitchFamily="49" charset="-122"/>
                <a:ea typeface="楷体_GB2312" pitchFamily="49" charset="-122"/>
                <a:cs typeface="+mn-cs"/>
              </a:rPr>
              <a:t>年</a:t>
            </a:r>
            <a:r>
              <a:rPr lang="en-US" altLang="zh-CN" sz="2800" b="1" dirty="0">
                <a:latin typeface="楷体_GB2312" pitchFamily="49" charset="-122"/>
                <a:ea typeface="楷体_GB2312" pitchFamily="49" charset="-122"/>
                <a:cs typeface="+mn-cs"/>
              </a:rPr>
              <a:t>10</a:t>
            </a:r>
            <a:r>
              <a:rPr lang="zh-CN" altLang="en-US" sz="2800" b="1" dirty="0">
                <a:latin typeface="楷体_GB2312" pitchFamily="49" charset="-122"/>
                <a:ea typeface="楷体_GB2312" pitchFamily="49" charset="-122"/>
                <a:cs typeface="+mn-cs"/>
              </a:rPr>
              <a:t>月颁布，</a:t>
            </a:r>
            <a:r>
              <a:rPr lang="en-US" altLang="zh-CN" sz="2800" b="1" dirty="0">
                <a:latin typeface="楷体_GB2312" pitchFamily="49" charset="-122"/>
                <a:ea typeface="楷体_GB2312" pitchFamily="49" charset="-122"/>
                <a:cs typeface="+mn-cs"/>
              </a:rPr>
              <a:t>1994</a:t>
            </a:r>
            <a:r>
              <a:rPr lang="zh-CN" altLang="en-US" sz="2800" b="1" dirty="0">
                <a:latin typeface="楷体_GB2312" pitchFamily="49" charset="-122"/>
                <a:ea typeface="楷体_GB2312" pitchFamily="49" charset="-122"/>
                <a:cs typeface="+mn-cs"/>
              </a:rPr>
              <a:t>年</a:t>
            </a:r>
            <a:r>
              <a:rPr lang="en-US" altLang="zh-CN" sz="2800" b="1" dirty="0">
                <a:latin typeface="楷体_GB2312" pitchFamily="49" charset="-122"/>
                <a:ea typeface="楷体_GB2312" pitchFamily="49" charset="-122"/>
                <a:cs typeface="+mn-cs"/>
              </a:rPr>
              <a:t>1</a:t>
            </a:r>
            <a:r>
              <a:rPr lang="zh-CN" altLang="en-US" sz="2800" b="1" dirty="0">
                <a:latin typeface="楷体_GB2312" pitchFamily="49" charset="-122"/>
                <a:ea typeface="楷体_GB2312" pitchFamily="49" charset="-122"/>
                <a:cs typeface="+mn-cs"/>
              </a:rPr>
              <a:t>月</a:t>
            </a:r>
            <a:r>
              <a:rPr lang="en-US" altLang="zh-CN" sz="2800" b="1" dirty="0">
                <a:latin typeface="楷体_GB2312" pitchFamily="49" charset="-122"/>
                <a:ea typeface="楷体_GB2312" pitchFamily="49" charset="-122"/>
                <a:cs typeface="+mn-cs"/>
              </a:rPr>
              <a:t>1</a:t>
            </a:r>
            <a:r>
              <a:rPr lang="zh-CN" altLang="en-US" sz="2800" b="1" dirty="0">
                <a:latin typeface="楷体_GB2312" pitchFamily="49" charset="-122"/>
                <a:ea typeface="楷体_GB2312" pitchFamily="49" charset="-122"/>
                <a:cs typeface="+mn-cs"/>
              </a:rPr>
              <a:t>日施行</a:t>
            </a:r>
            <a:r>
              <a:rPr lang="zh-CN" altLang="en-US" b="1" dirty="0">
                <a:latin typeface="+mn-lt"/>
                <a:ea typeface="仿宋_GB2312" pitchFamily="49" charset="-122"/>
                <a:cs typeface="+mn-cs"/>
              </a:rPr>
              <a:t>。</a:t>
            </a:r>
            <a:endParaRPr lang="zh-CN" altLang="en-US" b="1" dirty="0">
              <a:latin typeface="+mn-lt"/>
              <a:ea typeface="仿宋_GB2312" pitchFamily="49" charset="-122"/>
              <a:cs typeface="+mn-cs"/>
            </a:endParaRPr>
          </a:p>
          <a:p>
            <a:pPr algn="just" eaLnBrk="1" hangingPunct="1">
              <a:buSzTx/>
            </a:pPr>
            <a:r>
              <a:rPr lang="en-US" altLang="zh-CN" sz="2800" b="1" dirty="0">
                <a:latin typeface="楷体_GB2312" pitchFamily="49" charset="-122"/>
                <a:ea typeface="楷体_GB2312" pitchFamily="49" charset="-122"/>
                <a:cs typeface="+mn-cs"/>
              </a:rPr>
              <a:t>2009</a:t>
            </a:r>
            <a:r>
              <a:rPr lang="zh-CN" altLang="en-US" sz="2800" b="1" dirty="0">
                <a:latin typeface="楷体_GB2312" pitchFamily="49" charset="-122"/>
                <a:ea typeface="楷体_GB2312" pitchFamily="49" charset="-122"/>
                <a:cs typeface="+mn-cs"/>
              </a:rPr>
              <a:t>年</a:t>
            </a:r>
            <a:r>
              <a:rPr lang="en-US" altLang="zh-CN" sz="2800" b="1" dirty="0">
                <a:latin typeface="楷体_GB2312" pitchFamily="49" charset="-122"/>
                <a:ea typeface="楷体_GB2312" pitchFamily="49" charset="-122"/>
                <a:cs typeface="+mn-cs"/>
              </a:rPr>
              <a:t>8</a:t>
            </a:r>
            <a:r>
              <a:rPr lang="zh-CN" altLang="en-US" sz="2800" b="1" dirty="0">
                <a:latin typeface="楷体_GB2312" pitchFamily="49" charset="-122"/>
                <a:ea typeface="楷体_GB2312" pitchFamily="49" charset="-122"/>
                <a:cs typeface="+mn-cs"/>
              </a:rPr>
              <a:t>月</a:t>
            </a:r>
            <a:r>
              <a:rPr lang="en-US" altLang="zh-CN" sz="2800" b="1" dirty="0">
                <a:latin typeface="楷体_GB2312" pitchFamily="49" charset="-122"/>
                <a:ea typeface="楷体_GB2312" pitchFamily="49" charset="-122"/>
                <a:cs typeface="+mn-cs"/>
              </a:rPr>
              <a:t>27</a:t>
            </a:r>
            <a:r>
              <a:rPr lang="zh-CN" altLang="en-US" sz="2800" b="1" dirty="0">
                <a:latin typeface="楷体_GB2312" pitchFamily="49" charset="-122"/>
                <a:ea typeface="楷体_GB2312" pitchFamily="49" charset="-122"/>
                <a:cs typeface="+mn-cs"/>
              </a:rPr>
              <a:t>第一次修正，</a:t>
            </a:r>
            <a:r>
              <a:rPr lang="en-US" altLang="zh-CN" sz="2800" b="1" dirty="0">
                <a:latin typeface="楷体_GB2312" pitchFamily="49" charset="-122"/>
                <a:ea typeface="楷体_GB2312" pitchFamily="49" charset="-122"/>
                <a:cs typeface="+mn-cs"/>
              </a:rPr>
              <a:t>2013</a:t>
            </a:r>
            <a:r>
              <a:rPr lang="zh-CN" altLang="en-US" sz="2800" b="1" dirty="0">
                <a:latin typeface="楷体_GB2312" pitchFamily="49" charset="-122"/>
                <a:ea typeface="楷体_GB2312" pitchFamily="49" charset="-122"/>
                <a:cs typeface="+mn-cs"/>
              </a:rPr>
              <a:t>年</a:t>
            </a:r>
            <a:r>
              <a:rPr lang="en-US" altLang="zh-CN" sz="2800" b="1" dirty="0">
                <a:latin typeface="楷体_GB2312" pitchFamily="49" charset="-122"/>
                <a:ea typeface="楷体_GB2312" pitchFamily="49" charset="-122"/>
                <a:cs typeface="+mn-cs"/>
              </a:rPr>
              <a:t>10</a:t>
            </a:r>
            <a:r>
              <a:rPr lang="zh-CN" altLang="en-US" sz="2800" b="1" dirty="0">
                <a:latin typeface="楷体_GB2312" pitchFamily="49" charset="-122"/>
                <a:ea typeface="楷体_GB2312" pitchFamily="49" charset="-122"/>
                <a:cs typeface="+mn-cs"/>
              </a:rPr>
              <a:t>月</a:t>
            </a:r>
            <a:r>
              <a:rPr lang="en-US" altLang="zh-CN" sz="2800" b="1" dirty="0">
                <a:latin typeface="楷体_GB2312" pitchFamily="49" charset="-122"/>
                <a:ea typeface="楷体_GB2312" pitchFamily="49" charset="-122"/>
                <a:cs typeface="+mn-cs"/>
              </a:rPr>
              <a:t>25</a:t>
            </a:r>
            <a:r>
              <a:rPr lang="zh-CN" altLang="en-US" sz="2800" b="1" dirty="0">
                <a:latin typeface="楷体_GB2312" pitchFamily="49" charset="-122"/>
                <a:ea typeface="楷体_GB2312" pitchFamily="49" charset="-122"/>
                <a:cs typeface="+mn-cs"/>
              </a:rPr>
              <a:t>日 第二次修正。</a:t>
            </a:r>
            <a:endParaRPr lang="zh-CN" altLang="en-US" sz="2800" b="1" dirty="0">
              <a:latin typeface="楷体_GB2312" pitchFamily="49" charset="-122"/>
              <a:ea typeface="楷体_GB2312" pitchFamily="49" charset="-122"/>
              <a:cs typeface="+mn-cs"/>
            </a:endParaRPr>
          </a:p>
          <a:p>
            <a:pPr algn="just" eaLnBrk="1" hangingPunct="1">
              <a:buSzTx/>
            </a:pPr>
            <a:endParaRPr lang="zh-CN" altLang="en-US" sz="2800" b="1" dirty="0">
              <a:latin typeface="楷体_GB2312" pitchFamily="49" charset="-122"/>
              <a:ea typeface="楷体_GB2312" pitchFamily="49" charset="-122"/>
              <a:cs typeface="+mn-cs"/>
            </a:endParaRPr>
          </a:p>
          <a:p>
            <a:pPr eaLnBrk="1" hangingPunct="1">
              <a:buSzTx/>
            </a:pPr>
            <a:endParaRPr lang="en-US" altLang="zh-CN"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51203" name="Rectangle 3"/>
          <p:cNvSpPr>
            <a:spLocks noGrp="1" noRot="1"/>
          </p:cNvSpPr>
          <p:nvPr>
            <p:ph idx="1"/>
          </p:nvPr>
        </p:nvSpPr>
        <p:spPr>
          <a:xfrm>
            <a:off x="323850" y="333375"/>
            <a:ext cx="8439150" cy="6335713"/>
          </a:xfrm>
        </p:spPr>
        <p:txBody>
          <a:bodyPr vert="horz" wrap="square" lIns="91440" tIns="45720" rIns="91440" bIns="45720" anchor="t"/>
          <a:p>
            <a:pPr algn="just" eaLnBrk="1" hangingPunct="1">
              <a:lnSpc>
                <a:spcPct val="90000"/>
              </a:lnSpc>
              <a:buNone/>
            </a:pPr>
            <a:r>
              <a:rPr lang="en-US" altLang="zh-CN" sz="2800" b="1" dirty="0">
                <a:latin typeface="楷体_GB2312" pitchFamily="49" charset="-122"/>
                <a:ea typeface="楷体_GB2312" pitchFamily="49" charset="-122"/>
              </a:rPr>
              <a:t>9</a:t>
            </a:r>
            <a:r>
              <a:rPr lang="zh-CN" altLang="en-US" sz="2800" b="1" dirty="0">
                <a:latin typeface="楷体_GB2312" pitchFamily="49" charset="-122"/>
                <a:ea typeface="楷体_GB2312" pitchFamily="49" charset="-122"/>
              </a:rPr>
              <a:t>、不从事不公平、不合理交易的义务</a:t>
            </a:r>
            <a:endParaRPr lang="zh-CN" altLang="en-US" sz="2800" b="1" dirty="0">
              <a:latin typeface="楷体_GB2312" pitchFamily="49" charset="-122"/>
              <a:ea typeface="楷体_GB2312" pitchFamily="49" charset="-122"/>
            </a:endParaRPr>
          </a:p>
          <a:p>
            <a:pPr eaLnBrk="1" hangingPunct="1">
              <a:lnSpc>
                <a:spcPct val="90000"/>
              </a:lnSpc>
            </a:pPr>
            <a:r>
              <a:rPr lang="zh-CN" altLang="en-US" sz="2800" b="1" dirty="0">
                <a:latin typeface="楷体_GB2312" pitchFamily="49" charset="-122"/>
                <a:ea typeface="楷体_GB2312" pitchFamily="49" charset="-122"/>
              </a:rPr>
              <a:t>第二十六条：</a:t>
            </a:r>
            <a:r>
              <a:rPr lang="zh-CN" altLang="en-US" sz="2400" b="1" dirty="0">
                <a:latin typeface="楷体_GB2312" pitchFamily="49" charset="-122"/>
                <a:ea typeface="楷体_GB2312" pitchFamily="49" charset="-122"/>
              </a:rPr>
              <a:t>经营者在经营活动中使用</a:t>
            </a:r>
            <a:r>
              <a:rPr lang="zh-CN" altLang="en-US" sz="2400" b="1" dirty="0">
                <a:solidFill>
                  <a:schemeClr val="tx2"/>
                </a:solidFill>
                <a:latin typeface="楷体_GB2312" pitchFamily="49" charset="-122"/>
                <a:ea typeface="楷体_GB2312" pitchFamily="49" charset="-122"/>
              </a:rPr>
              <a:t>格式条款</a:t>
            </a:r>
            <a:r>
              <a:rPr lang="zh-CN" altLang="en-US" sz="2400" b="1" dirty="0">
                <a:latin typeface="楷体_GB2312" pitchFamily="49" charset="-122"/>
                <a:ea typeface="楷体_GB2312" pitchFamily="49" charset="-122"/>
              </a:rPr>
              <a:t>的，应当以显著方式提请消费者注意商品或者服务的数量和质量、价款或者费用、履行期限和方式、安全注意事项和风险警示、售后服务、民事责任等与消费者有重大利害关系的内容，并按照消费者的要求予以说明。 </a:t>
            </a:r>
            <a:endParaRPr lang="zh-CN" altLang="en-US" sz="2400" b="1" dirty="0">
              <a:latin typeface="楷体_GB2312" pitchFamily="49" charset="-122"/>
              <a:ea typeface="楷体_GB2312" pitchFamily="49" charset="-122"/>
            </a:endParaRPr>
          </a:p>
          <a:p>
            <a:pPr eaLnBrk="1" hangingPunct="1">
              <a:lnSpc>
                <a:spcPct val="90000"/>
              </a:lnSpc>
              <a:buNone/>
            </a:pPr>
            <a:r>
              <a:rPr lang="zh-CN" altLang="en-US" sz="2400" b="1" dirty="0">
                <a:latin typeface="楷体_GB2312" pitchFamily="49" charset="-122"/>
                <a:ea typeface="楷体_GB2312" pitchFamily="49" charset="-122"/>
              </a:rPr>
              <a:t>　　经营者不得以格式条款、通知、声明、店堂告示等方式，</a:t>
            </a:r>
            <a:r>
              <a:rPr lang="zh-CN" altLang="en-US" sz="2400" b="1" dirty="0">
                <a:solidFill>
                  <a:schemeClr val="tx2"/>
                </a:solidFill>
                <a:latin typeface="楷体_GB2312" pitchFamily="49" charset="-122"/>
                <a:ea typeface="楷体_GB2312" pitchFamily="49" charset="-122"/>
              </a:rPr>
              <a:t>作出排除或者限制消费者权利、减轻或者免除经营者责任、加重消费者责任</a:t>
            </a:r>
            <a:r>
              <a:rPr lang="zh-CN" altLang="en-US" sz="2400" b="1" dirty="0">
                <a:latin typeface="楷体_GB2312" pitchFamily="49" charset="-122"/>
                <a:ea typeface="楷体_GB2312" pitchFamily="49" charset="-122"/>
              </a:rPr>
              <a:t>等对消费者不公平、不合理的规定，不得利用格式条款并借助技术手段强制交易。 </a:t>
            </a:r>
            <a:endParaRPr lang="zh-CN" altLang="en-US" sz="2400" b="1" dirty="0">
              <a:latin typeface="楷体_GB2312" pitchFamily="49" charset="-122"/>
              <a:ea typeface="楷体_GB2312" pitchFamily="49" charset="-122"/>
            </a:endParaRPr>
          </a:p>
          <a:p>
            <a:pPr eaLnBrk="1" hangingPunct="1">
              <a:lnSpc>
                <a:spcPct val="90000"/>
              </a:lnSpc>
              <a:buNone/>
            </a:pPr>
            <a:r>
              <a:rPr lang="zh-CN" altLang="en-US" sz="2400" b="1" dirty="0">
                <a:latin typeface="楷体_GB2312" pitchFamily="49" charset="-122"/>
                <a:ea typeface="楷体_GB2312" pitchFamily="49" charset="-122"/>
              </a:rPr>
              <a:t>　　格式条款、通知、声明、店堂告示等含有前款所列内容的，</a:t>
            </a:r>
            <a:r>
              <a:rPr lang="zh-CN" altLang="en-US" sz="2400" b="1" dirty="0">
                <a:solidFill>
                  <a:schemeClr val="tx2"/>
                </a:solidFill>
                <a:latin typeface="楷体_GB2312" pitchFamily="49" charset="-122"/>
                <a:ea typeface="楷体_GB2312" pitchFamily="49" charset="-122"/>
              </a:rPr>
              <a:t>其内容无效。</a:t>
            </a:r>
            <a:r>
              <a:rPr lang="zh-CN" altLang="en-US"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a:p>
            <a:pPr algn="just" eaLnBrk="1" hangingPunct="1">
              <a:lnSpc>
                <a:spcPct val="90000"/>
              </a:lnSpc>
              <a:buNone/>
            </a:pPr>
            <a:r>
              <a:rPr lang="en-US" altLang="zh-CN" sz="2800" b="1" dirty="0">
                <a:latin typeface="楷体_GB2312" pitchFamily="49" charset="-122"/>
                <a:ea typeface="楷体_GB2312" pitchFamily="49" charset="-122"/>
              </a:rPr>
              <a:t>10</a:t>
            </a:r>
            <a:r>
              <a:rPr lang="zh-CN" altLang="en-US" sz="2800" b="1" dirty="0">
                <a:latin typeface="楷体_GB2312" pitchFamily="49" charset="-122"/>
                <a:ea typeface="楷体_GB2312" pitchFamily="49" charset="-122"/>
              </a:rPr>
              <a:t>、不侵犯消费者人身权的义务</a:t>
            </a:r>
            <a:endParaRPr lang="zh-CN" altLang="en-US" sz="2800" b="1" dirty="0">
              <a:latin typeface="楷体_GB2312" pitchFamily="49" charset="-122"/>
              <a:ea typeface="楷体_GB2312" pitchFamily="49" charset="-122"/>
            </a:endParaRPr>
          </a:p>
          <a:p>
            <a:pPr algn="just" eaLnBrk="1" hangingPunct="1">
              <a:lnSpc>
                <a:spcPct val="90000"/>
              </a:lnSpc>
              <a:buNone/>
            </a:pPr>
            <a:r>
              <a:rPr lang="zh-CN" altLang="en-US" sz="2800" b="1" dirty="0">
                <a:latin typeface="楷体_GB2312" pitchFamily="49" charset="-122"/>
                <a:ea typeface="楷体_GB2312" pitchFamily="49" charset="-122"/>
              </a:rPr>
              <a:t>第二十七条：</a:t>
            </a:r>
            <a:r>
              <a:rPr lang="zh-CN" altLang="en-US" sz="2400" b="1" dirty="0">
                <a:ea typeface="楷体_GB2312" pitchFamily="49" charset="-122"/>
              </a:rPr>
              <a:t>经营者不得对消费者进行侮辱、诽谤，不得搜查消费者的身体及其携带的物品，不得侵犯消费者的人身自由。</a:t>
            </a:r>
            <a:r>
              <a:rPr lang="zh-CN" altLang="en-US" sz="2800" dirty="0"/>
              <a:t> </a:t>
            </a:r>
            <a:endParaRPr lang="zh-CN" altLang="en-US" sz="2800" dirty="0">
              <a:latin typeface="楷体_GB2312" pitchFamily="49" charset="-122"/>
            </a:endParaRPr>
          </a:p>
          <a:p>
            <a:pPr eaLnBrk="1" hangingPunct="1">
              <a:lnSpc>
                <a:spcPct val="90000"/>
              </a:lnSpc>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nodePh="1">
                                  <p:stCondLst>
                                    <p:cond delay="0"/>
                                  </p:stCondLst>
                                  <p:endCondLst>
                                    <p:cond evt="begin" delay="0">
                                      <p:tn val="5"/>
                                    </p:cond>
                                  </p:endCondLst>
                                  <p:childTnLst>
                                    <p:set>
                                      <p:cBhvr>
                                        <p:cTn id="6" dur="1" fill="hold">
                                          <p:stCondLst>
                                            <p:cond delay="0"/>
                                          </p:stCondLst>
                                        </p:cTn>
                                        <p:tgtEl>
                                          <p:spTgt spid="51202"/>
                                        </p:tgtEl>
                                        <p:attrNameLst>
                                          <p:attrName>style.visibility</p:attrName>
                                        </p:attrNameLst>
                                      </p:cBhvr>
                                      <p:to>
                                        <p:strVal val="visible"/>
                                      </p:to>
                                    </p:set>
                                    <p:animEffect transition="in" filter="dissolve">
                                      <p:cBhvr>
                                        <p:cTn id="7" dur="500"/>
                                        <p:tgtEl>
                                          <p:spTgt spid="512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3">
                                            <p:txEl>
                                              <p:charRg st="0" end="18"/>
                                            </p:txEl>
                                          </p:spTgt>
                                        </p:tgtEl>
                                        <p:attrNameLst>
                                          <p:attrName>style.visibility</p:attrName>
                                        </p:attrNameLst>
                                      </p:cBhvr>
                                      <p:to>
                                        <p:strVal val="visible"/>
                                      </p:to>
                                    </p:set>
                                    <p:animEffect transition="in" filter="dissolve">
                                      <p:cBhvr>
                                        <p:cTn id="12" dur="500"/>
                                        <p:tgtEl>
                                          <p:spTgt spid="51203">
                                            <p:txEl>
                                              <p:charRg st="0"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03">
                                            <p:txEl>
                                              <p:charRg st="18" end="136"/>
                                            </p:txEl>
                                          </p:spTgt>
                                        </p:tgtEl>
                                        <p:attrNameLst>
                                          <p:attrName>style.visibility</p:attrName>
                                        </p:attrNameLst>
                                      </p:cBhvr>
                                      <p:to>
                                        <p:strVal val="visible"/>
                                      </p:to>
                                    </p:set>
                                    <p:animEffect transition="in" filter="dissolve">
                                      <p:cBhvr>
                                        <p:cTn id="17" dur="500"/>
                                        <p:tgtEl>
                                          <p:spTgt spid="51203">
                                            <p:txEl>
                                              <p:charRg st="18" end="1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03">
                                            <p:txEl>
                                              <p:charRg st="136" end="234"/>
                                            </p:txEl>
                                          </p:spTgt>
                                        </p:tgtEl>
                                        <p:attrNameLst>
                                          <p:attrName>style.visibility</p:attrName>
                                        </p:attrNameLst>
                                      </p:cBhvr>
                                      <p:to>
                                        <p:strVal val="visible"/>
                                      </p:to>
                                    </p:set>
                                    <p:animEffect transition="in" filter="dissolve">
                                      <p:cBhvr>
                                        <p:cTn id="22" dur="500"/>
                                        <p:tgtEl>
                                          <p:spTgt spid="51203">
                                            <p:txEl>
                                              <p:charRg st="136" end="23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03">
                                            <p:txEl>
                                              <p:charRg st="234" end="270"/>
                                            </p:txEl>
                                          </p:spTgt>
                                        </p:tgtEl>
                                        <p:attrNameLst>
                                          <p:attrName>style.visibility</p:attrName>
                                        </p:attrNameLst>
                                      </p:cBhvr>
                                      <p:to>
                                        <p:strVal val="visible"/>
                                      </p:to>
                                    </p:set>
                                    <p:animEffect transition="in" filter="dissolve">
                                      <p:cBhvr>
                                        <p:cTn id="27" dur="500"/>
                                        <p:tgtEl>
                                          <p:spTgt spid="51203">
                                            <p:txEl>
                                              <p:charRg st="234" end="27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203">
                                            <p:txEl>
                                              <p:charRg st="270" end="286"/>
                                            </p:txEl>
                                          </p:spTgt>
                                        </p:tgtEl>
                                        <p:attrNameLst>
                                          <p:attrName>style.visibility</p:attrName>
                                        </p:attrNameLst>
                                      </p:cBhvr>
                                      <p:to>
                                        <p:strVal val="visible"/>
                                      </p:to>
                                    </p:set>
                                    <p:animEffect transition="in" filter="dissolve">
                                      <p:cBhvr>
                                        <p:cTn id="32" dur="500"/>
                                        <p:tgtEl>
                                          <p:spTgt spid="51203">
                                            <p:txEl>
                                              <p:charRg st="270" end="28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1203">
                                            <p:txEl>
                                              <p:charRg st="286" end="342"/>
                                            </p:txEl>
                                          </p:spTgt>
                                        </p:tgtEl>
                                        <p:attrNameLst>
                                          <p:attrName>style.visibility</p:attrName>
                                        </p:attrNameLst>
                                      </p:cBhvr>
                                      <p:to>
                                        <p:strVal val="visible"/>
                                      </p:to>
                                    </p:set>
                                    <p:animEffect transition="in" filter="dissolve">
                                      <p:cBhvr>
                                        <p:cTn id="37" dur="500"/>
                                        <p:tgtEl>
                                          <p:spTgt spid="51203">
                                            <p:txEl>
                                              <p:charRg st="286" end="3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47107" name="Rectangle 3"/>
          <p:cNvSpPr>
            <a:spLocks noGrp="1" noRot="1"/>
          </p:cNvSpPr>
          <p:nvPr>
            <p:ph idx="1"/>
          </p:nvPr>
        </p:nvSpPr>
        <p:spPr>
          <a:xfrm>
            <a:off x="609600" y="333375"/>
            <a:ext cx="8153400" cy="5765800"/>
          </a:xfrm>
        </p:spPr>
        <p:txBody>
          <a:bodyPr vert="horz" wrap="square" lIns="91440" tIns="45720" rIns="91440" bIns="45720" anchor="t"/>
          <a:p>
            <a:pPr eaLnBrk="1" hangingPunct="1">
              <a:buNone/>
            </a:pPr>
            <a:r>
              <a:rPr lang="en-US" altLang="zh-CN" sz="2800" b="1" dirty="0">
                <a:latin typeface="仿宋_GB2312" pitchFamily="49" charset="-122"/>
                <a:ea typeface="仿宋_GB2312" pitchFamily="49" charset="-122"/>
              </a:rPr>
              <a:t>11</a:t>
            </a:r>
            <a:r>
              <a:rPr lang="zh-CN" altLang="en-US" sz="2800" b="1" dirty="0">
                <a:latin typeface="仿宋_GB2312" pitchFamily="49" charset="-122"/>
                <a:ea typeface="仿宋_GB2312" pitchFamily="49" charset="-122"/>
              </a:rPr>
              <a:t>、保护消费者个人信息</a:t>
            </a:r>
            <a:endParaRPr lang="zh-CN" altLang="en-US" sz="2800" b="1" dirty="0">
              <a:latin typeface="仿宋_GB2312" pitchFamily="49" charset="-122"/>
              <a:ea typeface="仿宋_GB2312" pitchFamily="49" charset="-122"/>
            </a:endParaRPr>
          </a:p>
          <a:p>
            <a:pPr eaLnBrk="1" hangingPunct="1">
              <a:buNone/>
            </a:pPr>
            <a:r>
              <a:rPr lang="zh-CN" altLang="en-US" sz="2400" b="1" dirty="0">
                <a:latin typeface="仿宋_GB2312" pitchFamily="49" charset="-122"/>
                <a:ea typeface="楷体_GB2312" pitchFamily="49" charset="-122"/>
              </a:rPr>
              <a:t>第二十九条：</a:t>
            </a:r>
            <a:r>
              <a:rPr lang="zh-CN" altLang="en-US" sz="2400" b="1" dirty="0">
                <a:ea typeface="楷体_GB2312" pitchFamily="49" charset="-122"/>
              </a:rPr>
              <a:t>经营者收集、使用消费者个人信息，应当遵循合法、正当、必要的原则，明示收集、使用信息的目的、方式和</a:t>
            </a:r>
            <a:r>
              <a:rPr lang="zh-CN" altLang="en-US" sz="2400" b="1" dirty="0">
                <a:latin typeface="楷体_GB2312" pitchFamily="49" charset="-122"/>
                <a:ea typeface="楷体_GB2312" pitchFamily="49" charset="-122"/>
              </a:rPr>
              <a:t>范围，</a:t>
            </a:r>
            <a:r>
              <a:rPr lang="zh-CN" altLang="en-US" sz="2400" b="1" dirty="0">
                <a:solidFill>
                  <a:schemeClr val="tx2"/>
                </a:solidFill>
                <a:latin typeface="楷体_GB2312" pitchFamily="49" charset="-122"/>
                <a:ea typeface="楷体_GB2312" pitchFamily="49" charset="-122"/>
              </a:rPr>
              <a:t>并经消费者同意</a:t>
            </a:r>
            <a:r>
              <a:rPr lang="zh-CN" altLang="en-US" sz="2400" b="1" dirty="0">
                <a:latin typeface="楷体_GB2312" pitchFamily="49" charset="-122"/>
                <a:ea typeface="楷体_GB2312" pitchFamily="49" charset="-122"/>
              </a:rPr>
              <a:t>。经营者收集、使用消费者个人信息，应当公开其收集、使用规则，不得违反法律、法规的规定和双方的约定收集、使用信息。 </a:t>
            </a:r>
            <a:endParaRPr lang="zh-CN" altLang="en-US" sz="2400" b="1" dirty="0">
              <a:latin typeface="楷体_GB2312" pitchFamily="49" charset="-122"/>
              <a:ea typeface="楷体_GB2312" pitchFamily="49" charset="-122"/>
            </a:endParaRPr>
          </a:p>
          <a:p>
            <a:pPr eaLnBrk="1" hangingPunct="1">
              <a:buNone/>
            </a:pPr>
            <a:r>
              <a:rPr lang="zh-CN" altLang="en-US" sz="2400" b="1" dirty="0">
                <a:latin typeface="楷体_GB2312" pitchFamily="49" charset="-122"/>
                <a:ea typeface="楷体_GB2312" pitchFamily="49" charset="-122"/>
              </a:rPr>
              <a:t>　　经营者及其工作人员对收集的消费者个人信息必须严格保密，</a:t>
            </a:r>
            <a:r>
              <a:rPr lang="zh-CN" altLang="en-US" sz="2400" b="1" dirty="0">
                <a:solidFill>
                  <a:schemeClr val="tx2"/>
                </a:solidFill>
                <a:latin typeface="楷体_GB2312" pitchFamily="49" charset="-122"/>
                <a:ea typeface="楷体_GB2312" pitchFamily="49" charset="-122"/>
              </a:rPr>
              <a:t>不得泄露、出售或者非法向他人提供</a:t>
            </a:r>
            <a:r>
              <a:rPr lang="zh-CN" altLang="en-US" sz="2400" b="1" dirty="0">
                <a:latin typeface="楷体_GB2312" pitchFamily="49" charset="-122"/>
                <a:ea typeface="楷体_GB2312" pitchFamily="49" charset="-122"/>
              </a:rPr>
              <a:t>。经营者应当采取技术措施和其他必要措施，确保信息安全，防止消费者个人信息泄露、丢失。在发生或者可能发生信息泄露、丢失的情况时，应当立即采取补救措施。 </a:t>
            </a:r>
            <a:endParaRPr lang="zh-CN" altLang="en-US" sz="2400" b="1" dirty="0">
              <a:latin typeface="楷体_GB2312" pitchFamily="49" charset="-122"/>
              <a:ea typeface="楷体_GB2312" pitchFamily="49" charset="-122"/>
            </a:endParaRPr>
          </a:p>
          <a:p>
            <a:pPr eaLnBrk="1" hangingPunct="1">
              <a:buNone/>
            </a:pPr>
            <a:r>
              <a:rPr lang="zh-CN" altLang="en-US" sz="2400" b="1" dirty="0">
                <a:latin typeface="楷体_GB2312" pitchFamily="49" charset="-122"/>
                <a:ea typeface="楷体_GB2312" pitchFamily="49" charset="-122"/>
              </a:rPr>
              <a:t>　　经营者未经消费者同意或者请求，或者消费者明确表示拒绝的，</a:t>
            </a:r>
            <a:r>
              <a:rPr lang="zh-CN" altLang="en-US" sz="2400" b="1" dirty="0">
                <a:solidFill>
                  <a:schemeClr val="tx2"/>
                </a:solidFill>
                <a:latin typeface="楷体_GB2312" pitchFamily="49" charset="-122"/>
                <a:ea typeface="楷体_GB2312" pitchFamily="49" charset="-122"/>
              </a:rPr>
              <a:t>不得向其发送商业性信息。</a:t>
            </a:r>
            <a:r>
              <a:rPr lang="zh-CN" altLang="en-US" dirty="0"/>
              <a:t> </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nodePh="1">
                                  <p:stCondLst>
                                    <p:cond delay="0"/>
                                  </p:stCondLst>
                                  <p:endCondLst>
                                    <p:cond evt="begin" delay="0">
                                      <p:tn val="5"/>
                                    </p:cond>
                                  </p:endCondLst>
                                  <p:childTnLst>
                                    <p:set>
                                      <p:cBhvr>
                                        <p:cTn id="6" dur="indefinite" fill="hold">
                                          <p:stCondLst>
                                            <p:cond delay="0"/>
                                          </p:stCondLst>
                                        </p:cTn>
                                        <p:tgtEl>
                                          <p:spTgt spid="47106"/>
                                        </p:tgtEl>
                                        <p:attrNameLst>
                                          <p:attrName>style.visibility</p:attrName>
                                        </p:attrNameLst>
                                      </p:cBhvr>
                                      <p:to>
                                        <p:strVal val="visible"/>
                                      </p:to>
                                    </p:set>
                                    <p:anim calcmode="lin" valueType="num">
                                      <p:cBhvr>
                                        <p:cTn id="7" dur="1000" fill="hold"/>
                                        <p:tgtEl>
                                          <p:spTgt spid="47106"/>
                                        </p:tgtEl>
                                        <p:attrNameLst>
                                          <p:attrName>ppt_x</p:attrName>
                                        </p:attrNameLst>
                                      </p:cBhvr>
                                      <p:tavLst>
                                        <p:tav tm="0">
                                          <p:val>
                                            <p:strVal val="#ppt_x-.2"/>
                                          </p:val>
                                        </p:tav>
                                        <p:tav tm="100000">
                                          <p:val>
                                            <p:strVal val="#ppt_x"/>
                                          </p:val>
                                        </p:tav>
                                      </p:tavLst>
                                    </p:anim>
                                    <p:anim calcmode="lin" valueType="num">
                                      <p:cBhvr>
                                        <p:cTn id="8" dur="1000" fill="hold"/>
                                        <p:tgtEl>
                                          <p:spTgt spid="47106"/>
                                        </p:tgtEl>
                                        <p:attrNameLst>
                                          <p:attrName>ppt_y</p:attrName>
                                        </p:attrNameLst>
                                      </p:cBhvr>
                                      <p:tavLst>
                                        <p:tav tm="0">
                                          <p:val>
                                            <p:strVal val="#ppt_y"/>
                                          </p:val>
                                        </p:tav>
                                        <p:tav tm="100000">
                                          <p:val>
                                            <p:strVal val="#ppt_y"/>
                                          </p:val>
                                        </p:tav>
                                      </p:tavLst>
                                    </p:anim>
                                    <p:animEffect transition="in" filter="wipe(right)" prLst="gradientSize: 0.1">
                                      <p:cBhvr>
                                        <p:cTn id="9" dur="1000"/>
                                        <p:tgtEl>
                                          <p:spTgt spid="47106"/>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indefinite" fill="hold">
                                          <p:stCondLst>
                                            <p:cond delay="0"/>
                                          </p:stCondLst>
                                        </p:cTn>
                                        <p:tgtEl>
                                          <p:spTgt spid="47107">
                                            <p:txEl>
                                              <p:charRg st="0" end="13"/>
                                            </p:txEl>
                                          </p:spTgt>
                                        </p:tgtEl>
                                        <p:attrNameLst>
                                          <p:attrName>style.visibility</p:attrName>
                                        </p:attrNameLst>
                                      </p:cBhvr>
                                      <p:to>
                                        <p:strVal val="visible"/>
                                      </p:to>
                                    </p:set>
                                    <p:animEffect transition="in" filter="fade">
                                      <p:cBhvr>
                                        <p:cTn id="14" dur="500"/>
                                        <p:tgtEl>
                                          <p:spTgt spid="47107">
                                            <p:txEl>
                                              <p:charRg st="0" end="13"/>
                                            </p:txEl>
                                          </p:spTgt>
                                        </p:tgtEl>
                                      </p:cBhvr>
                                    </p:animEffect>
                                    <p:anim calcmode="lin" valueType="num">
                                      <p:cBhvr>
                                        <p:cTn id="15" dur="500" fill="hold"/>
                                        <p:tgtEl>
                                          <p:spTgt spid="47107">
                                            <p:txEl>
                                              <p:charRg st="0" end="13"/>
                                            </p:txEl>
                                          </p:spTgt>
                                        </p:tgtEl>
                                        <p:attrNameLst>
                                          <p:attrName>ppt_x</p:attrName>
                                        </p:attrNameLst>
                                      </p:cBhvr>
                                      <p:tavLst>
                                        <p:tav tm="0">
                                          <p:val>
                                            <p:strVal val="#ppt_x"/>
                                          </p:val>
                                        </p:tav>
                                        <p:tav tm="100000">
                                          <p:val>
                                            <p:strVal val="#ppt_x"/>
                                          </p:val>
                                        </p:tav>
                                      </p:tavLst>
                                    </p:anim>
                                    <p:anim calcmode="lin" valueType="num">
                                      <p:cBhvr>
                                        <p:cTn id="16" dur="500" fill="hold"/>
                                        <p:tgtEl>
                                          <p:spTgt spid="47107">
                                            <p:txEl>
                                              <p:charRg st="0" end="13"/>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indefinite" fill="hold">
                                          <p:stCondLst>
                                            <p:cond delay="0"/>
                                          </p:stCondLst>
                                        </p:cTn>
                                        <p:tgtEl>
                                          <p:spTgt spid="47107">
                                            <p:txEl>
                                              <p:charRg st="13" end="135"/>
                                            </p:txEl>
                                          </p:spTgt>
                                        </p:tgtEl>
                                        <p:attrNameLst>
                                          <p:attrName>style.visibility</p:attrName>
                                        </p:attrNameLst>
                                      </p:cBhvr>
                                      <p:to>
                                        <p:strVal val="visible"/>
                                      </p:to>
                                    </p:set>
                                    <p:animEffect transition="in" filter="fade">
                                      <p:cBhvr>
                                        <p:cTn id="21" dur="500"/>
                                        <p:tgtEl>
                                          <p:spTgt spid="47107">
                                            <p:txEl>
                                              <p:charRg st="13" end="135"/>
                                            </p:txEl>
                                          </p:spTgt>
                                        </p:tgtEl>
                                      </p:cBhvr>
                                    </p:animEffect>
                                    <p:anim calcmode="lin" valueType="num">
                                      <p:cBhvr>
                                        <p:cTn id="22" dur="500" fill="hold"/>
                                        <p:tgtEl>
                                          <p:spTgt spid="47107">
                                            <p:txEl>
                                              <p:charRg st="13" end="135"/>
                                            </p:txEl>
                                          </p:spTgt>
                                        </p:tgtEl>
                                        <p:attrNameLst>
                                          <p:attrName>ppt_x</p:attrName>
                                        </p:attrNameLst>
                                      </p:cBhvr>
                                      <p:tavLst>
                                        <p:tav tm="0">
                                          <p:val>
                                            <p:strVal val="#ppt_x"/>
                                          </p:val>
                                        </p:tav>
                                        <p:tav tm="100000">
                                          <p:val>
                                            <p:strVal val="#ppt_x"/>
                                          </p:val>
                                        </p:tav>
                                      </p:tavLst>
                                    </p:anim>
                                    <p:anim calcmode="lin" valueType="num">
                                      <p:cBhvr>
                                        <p:cTn id="23" dur="500" fill="hold"/>
                                        <p:tgtEl>
                                          <p:spTgt spid="47107">
                                            <p:txEl>
                                              <p:charRg st="13" end="135"/>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indefinite" fill="hold">
                                          <p:stCondLst>
                                            <p:cond delay="0"/>
                                          </p:stCondLst>
                                        </p:cTn>
                                        <p:tgtEl>
                                          <p:spTgt spid="47107">
                                            <p:txEl>
                                              <p:charRg st="135" end="256"/>
                                            </p:txEl>
                                          </p:spTgt>
                                        </p:tgtEl>
                                        <p:attrNameLst>
                                          <p:attrName>style.visibility</p:attrName>
                                        </p:attrNameLst>
                                      </p:cBhvr>
                                      <p:to>
                                        <p:strVal val="visible"/>
                                      </p:to>
                                    </p:set>
                                    <p:animEffect transition="in" filter="fade">
                                      <p:cBhvr>
                                        <p:cTn id="28" dur="500"/>
                                        <p:tgtEl>
                                          <p:spTgt spid="47107">
                                            <p:txEl>
                                              <p:charRg st="135" end="256"/>
                                            </p:txEl>
                                          </p:spTgt>
                                        </p:tgtEl>
                                      </p:cBhvr>
                                    </p:animEffect>
                                    <p:anim calcmode="lin" valueType="num">
                                      <p:cBhvr>
                                        <p:cTn id="29" dur="500" fill="hold"/>
                                        <p:tgtEl>
                                          <p:spTgt spid="47107">
                                            <p:txEl>
                                              <p:charRg st="135" end="256"/>
                                            </p:txEl>
                                          </p:spTgt>
                                        </p:tgtEl>
                                        <p:attrNameLst>
                                          <p:attrName>ppt_x</p:attrName>
                                        </p:attrNameLst>
                                      </p:cBhvr>
                                      <p:tavLst>
                                        <p:tav tm="0">
                                          <p:val>
                                            <p:strVal val="#ppt_x"/>
                                          </p:val>
                                        </p:tav>
                                        <p:tav tm="100000">
                                          <p:val>
                                            <p:strVal val="#ppt_x"/>
                                          </p:val>
                                        </p:tav>
                                      </p:tavLst>
                                    </p:anim>
                                    <p:anim calcmode="lin" valueType="num">
                                      <p:cBhvr>
                                        <p:cTn id="30" dur="500" fill="hold"/>
                                        <p:tgtEl>
                                          <p:spTgt spid="47107">
                                            <p:txEl>
                                              <p:charRg st="135" end="256"/>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indefinite" fill="hold">
                                          <p:stCondLst>
                                            <p:cond delay="0"/>
                                          </p:stCondLst>
                                        </p:cTn>
                                        <p:tgtEl>
                                          <p:spTgt spid="47107">
                                            <p:txEl>
                                              <p:charRg st="256" end="300"/>
                                            </p:txEl>
                                          </p:spTgt>
                                        </p:tgtEl>
                                        <p:attrNameLst>
                                          <p:attrName>style.visibility</p:attrName>
                                        </p:attrNameLst>
                                      </p:cBhvr>
                                      <p:to>
                                        <p:strVal val="visible"/>
                                      </p:to>
                                    </p:set>
                                    <p:animEffect transition="in" filter="fade">
                                      <p:cBhvr>
                                        <p:cTn id="35" dur="500"/>
                                        <p:tgtEl>
                                          <p:spTgt spid="47107">
                                            <p:txEl>
                                              <p:charRg st="256" end="300"/>
                                            </p:txEl>
                                          </p:spTgt>
                                        </p:tgtEl>
                                      </p:cBhvr>
                                    </p:animEffect>
                                    <p:anim calcmode="lin" valueType="num">
                                      <p:cBhvr>
                                        <p:cTn id="36" dur="500" fill="hold"/>
                                        <p:tgtEl>
                                          <p:spTgt spid="47107">
                                            <p:txEl>
                                              <p:charRg st="256" end="300"/>
                                            </p:txEl>
                                          </p:spTgt>
                                        </p:tgtEl>
                                        <p:attrNameLst>
                                          <p:attrName>ppt_x</p:attrName>
                                        </p:attrNameLst>
                                      </p:cBhvr>
                                      <p:tavLst>
                                        <p:tav tm="0">
                                          <p:val>
                                            <p:strVal val="#ppt_x"/>
                                          </p:val>
                                        </p:tav>
                                        <p:tav tm="100000">
                                          <p:val>
                                            <p:strVal val="#ppt_x"/>
                                          </p:val>
                                        </p:tav>
                                      </p:tavLst>
                                    </p:anim>
                                    <p:anim calcmode="lin" valueType="num">
                                      <p:cBhvr>
                                        <p:cTn id="37" dur="500" fill="hold"/>
                                        <p:tgtEl>
                                          <p:spTgt spid="47107">
                                            <p:txEl>
                                              <p:charRg st="256" end="30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55299" name="Rectangle 3"/>
          <p:cNvSpPr>
            <a:spLocks noGrp="1" noRot="1"/>
          </p:cNvSpPr>
          <p:nvPr>
            <p:ph idx="1"/>
          </p:nvPr>
        </p:nvSpPr>
        <p:spPr>
          <a:xfrm>
            <a:off x="250825" y="333375"/>
            <a:ext cx="8512175" cy="6264275"/>
          </a:xfrm>
        </p:spPr>
        <p:txBody>
          <a:bodyPr vert="horz" wrap="square" lIns="91440" tIns="45720" rIns="91440" bIns="45720" anchor="t"/>
          <a:p>
            <a:pPr eaLnBrk="1" hangingPunct="1">
              <a:buNone/>
            </a:pPr>
            <a:r>
              <a:rPr lang="zh-CN" altLang="en-US" sz="2800" b="1" dirty="0">
                <a:ea typeface="楷体_GB2312" pitchFamily="49" charset="-122"/>
              </a:rPr>
              <a:t>三、国家对消费者合法权益的保护</a:t>
            </a:r>
            <a:endParaRPr lang="zh-CN" altLang="en-US" sz="2800" b="1" dirty="0">
              <a:ea typeface="楷体_GB2312" pitchFamily="49" charset="-122"/>
            </a:endParaRPr>
          </a:p>
          <a:p>
            <a:pPr eaLnBrk="1" hangingPunct="1">
              <a:buNone/>
            </a:pPr>
            <a:r>
              <a:rPr lang="zh-CN" altLang="en-US" sz="2800" b="1" dirty="0">
                <a:ea typeface="楷体_GB2312" pitchFamily="49" charset="-122"/>
              </a:rPr>
              <a:t>  </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、制定法规，听取意见。</a:t>
            </a:r>
            <a:endParaRPr lang="zh-CN" altLang="en-US" sz="2800" b="1" dirty="0">
              <a:latin typeface="楷体_GB2312" pitchFamily="49" charset="-122"/>
              <a:ea typeface="楷体_GB2312" pitchFamily="49" charset="-122"/>
            </a:endParaRPr>
          </a:p>
          <a:p>
            <a:pPr eaLnBrk="1" hangingPunct="1">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、加强监督，及时制止危害消费者人身、财产安全的行为。</a:t>
            </a:r>
            <a:endParaRPr lang="zh-CN" altLang="en-US" sz="2800" b="1" dirty="0">
              <a:latin typeface="楷体_GB2312" pitchFamily="49" charset="-122"/>
              <a:ea typeface="楷体_GB2312" pitchFamily="49" charset="-122"/>
            </a:endParaRPr>
          </a:p>
          <a:p>
            <a:pPr eaLnBrk="1" hangingPunct="1">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、定期或不定期对经营者提供的商品和服务进行抽查检验，并及时向社会公布抽查检验结果。</a:t>
            </a:r>
            <a:endParaRPr lang="zh-CN" altLang="en-US" sz="2800" b="1" dirty="0">
              <a:latin typeface="楷体_GB2312" pitchFamily="49" charset="-122"/>
              <a:ea typeface="楷体_GB2312" pitchFamily="49" charset="-122"/>
            </a:endParaRPr>
          </a:p>
          <a:p>
            <a:pPr eaLnBrk="1" hangingPunct="1">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a:t>
            </a:r>
            <a:r>
              <a:rPr lang="zh-CN" altLang="en-US" sz="2800" b="1" dirty="0">
                <a:ea typeface="楷体_GB2312" pitchFamily="49" charset="-122"/>
              </a:rPr>
              <a:t>惩处经营者在提供商品和服务中侵害消费者合法权益的违法犯罪行为。</a:t>
            </a:r>
            <a:endParaRPr lang="zh-CN" altLang="en-US" sz="2800" b="1" dirty="0">
              <a:ea typeface="楷体_GB2312" pitchFamily="49" charset="-122"/>
            </a:endParaRPr>
          </a:p>
          <a:p>
            <a:pPr eaLnBrk="1" hangingPunct="1">
              <a:buNone/>
            </a:pPr>
            <a:r>
              <a:rPr lang="zh-CN" altLang="en-US" sz="2800" b="1" dirty="0">
                <a:ea typeface="楷体_GB2312" pitchFamily="49" charset="-122"/>
              </a:rPr>
              <a:t>  </a:t>
            </a:r>
            <a:r>
              <a:rPr lang="en-US" altLang="zh-CN" sz="2800" b="1" dirty="0">
                <a:latin typeface="楷体_GB2312" pitchFamily="49" charset="-122"/>
                <a:ea typeface="楷体_GB2312" pitchFamily="49" charset="-122"/>
              </a:rPr>
              <a:t>5</a:t>
            </a:r>
            <a:r>
              <a:rPr lang="zh-CN" altLang="en-US" sz="2800" b="1" dirty="0">
                <a:latin typeface="楷体_GB2312" pitchFamily="49" charset="-122"/>
                <a:ea typeface="楷体_GB2312" pitchFamily="49" charset="-122"/>
              </a:rPr>
              <a:t>、</a:t>
            </a:r>
            <a:r>
              <a:rPr lang="zh-CN" altLang="en-US" sz="2800" b="1" dirty="0">
                <a:ea typeface="楷体_GB2312" pitchFamily="49" charset="-122"/>
              </a:rPr>
              <a:t>人民法院应当采取措施，方便消费者提起诉讼。</a:t>
            </a:r>
            <a:r>
              <a:rPr lang="zh-CN" altLang="en-US" dirty="0"/>
              <a:t> </a:t>
            </a: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nodePh="1">
                                  <p:stCondLst>
                                    <p:cond delay="0"/>
                                  </p:stCondLst>
                                  <p:endCondLst>
                                    <p:cond evt="begin" delay="0">
                                      <p:tn val="5"/>
                                    </p:cond>
                                  </p:endCondLst>
                                  <p:childTnLst>
                                    <p:set>
                                      <p:cBhvr>
                                        <p:cTn id="6" dur="indefinite" fill="hold">
                                          <p:stCondLst>
                                            <p:cond delay="0"/>
                                          </p:stCondLst>
                                        </p:cTn>
                                        <p:tgtEl>
                                          <p:spTgt spid="55298"/>
                                        </p:tgtEl>
                                        <p:attrNameLst>
                                          <p:attrName>style.visibility</p:attrName>
                                        </p:attrNameLst>
                                      </p:cBhvr>
                                      <p:to>
                                        <p:strVal val="visible"/>
                                      </p:to>
                                    </p:set>
                                    <p:anim calcmode="lin" valueType="num">
                                      <p:cBhvr>
                                        <p:cTn id="7" dur="1000" fill="hold"/>
                                        <p:tgtEl>
                                          <p:spTgt spid="55298"/>
                                        </p:tgtEl>
                                        <p:attrNameLst>
                                          <p:attrName>ppt_x</p:attrName>
                                        </p:attrNameLst>
                                      </p:cBhvr>
                                      <p:tavLst>
                                        <p:tav tm="0">
                                          <p:val>
                                            <p:strVal val="#ppt_x-.2"/>
                                          </p:val>
                                        </p:tav>
                                        <p:tav tm="100000">
                                          <p:val>
                                            <p:strVal val="#ppt_x"/>
                                          </p:val>
                                        </p:tav>
                                      </p:tavLst>
                                    </p:anim>
                                    <p:anim calcmode="lin" valueType="num">
                                      <p:cBhvr>
                                        <p:cTn id="8" dur="1000" fill="hold"/>
                                        <p:tgtEl>
                                          <p:spTgt spid="552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552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indefinite" fill="hold">
                                          <p:stCondLst>
                                            <p:cond delay="0"/>
                                          </p:stCondLst>
                                        </p:cTn>
                                        <p:tgtEl>
                                          <p:spTgt spid="55299">
                                            <p:txEl>
                                              <p:charRg st="0" end="16"/>
                                            </p:txEl>
                                          </p:spTgt>
                                        </p:tgtEl>
                                        <p:attrNameLst>
                                          <p:attrName>style.visibility</p:attrName>
                                        </p:attrNameLst>
                                      </p:cBhvr>
                                      <p:to>
                                        <p:strVal val="visible"/>
                                      </p:to>
                                    </p:set>
                                    <p:animEffect transition="in" filter="fade">
                                      <p:cBhvr>
                                        <p:cTn id="14" dur="500"/>
                                        <p:tgtEl>
                                          <p:spTgt spid="55299">
                                            <p:txEl>
                                              <p:charRg st="0" end="16"/>
                                            </p:txEl>
                                          </p:spTgt>
                                        </p:tgtEl>
                                      </p:cBhvr>
                                    </p:animEffect>
                                    <p:anim calcmode="lin" valueType="num">
                                      <p:cBhvr>
                                        <p:cTn id="15" dur="500" fill="hold"/>
                                        <p:tgtEl>
                                          <p:spTgt spid="55299">
                                            <p:txEl>
                                              <p:charRg st="0" end="16"/>
                                            </p:txEl>
                                          </p:spTgt>
                                        </p:tgtEl>
                                        <p:attrNameLst>
                                          <p:attrName>ppt_x</p:attrName>
                                        </p:attrNameLst>
                                      </p:cBhvr>
                                      <p:tavLst>
                                        <p:tav tm="0">
                                          <p:val>
                                            <p:strVal val="#ppt_x"/>
                                          </p:val>
                                        </p:tav>
                                        <p:tav tm="100000">
                                          <p:val>
                                            <p:strVal val="#ppt_x"/>
                                          </p:val>
                                        </p:tav>
                                      </p:tavLst>
                                    </p:anim>
                                    <p:anim calcmode="lin" valueType="num">
                                      <p:cBhvr>
                                        <p:cTn id="16" dur="500" fill="hold"/>
                                        <p:tgtEl>
                                          <p:spTgt spid="55299">
                                            <p:txEl>
                                              <p:charRg st="0" end="16"/>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indefinite" fill="hold">
                                          <p:stCondLst>
                                            <p:cond delay="0"/>
                                          </p:stCondLst>
                                        </p:cTn>
                                        <p:tgtEl>
                                          <p:spTgt spid="55299">
                                            <p:txEl>
                                              <p:charRg st="16" end="31"/>
                                            </p:txEl>
                                          </p:spTgt>
                                        </p:tgtEl>
                                        <p:attrNameLst>
                                          <p:attrName>style.visibility</p:attrName>
                                        </p:attrNameLst>
                                      </p:cBhvr>
                                      <p:to>
                                        <p:strVal val="visible"/>
                                      </p:to>
                                    </p:set>
                                    <p:animEffect transition="in" filter="fade">
                                      <p:cBhvr>
                                        <p:cTn id="21" dur="500"/>
                                        <p:tgtEl>
                                          <p:spTgt spid="55299">
                                            <p:txEl>
                                              <p:charRg st="16" end="31"/>
                                            </p:txEl>
                                          </p:spTgt>
                                        </p:tgtEl>
                                      </p:cBhvr>
                                    </p:animEffect>
                                    <p:anim calcmode="lin" valueType="num">
                                      <p:cBhvr>
                                        <p:cTn id="22" dur="500" fill="hold"/>
                                        <p:tgtEl>
                                          <p:spTgt spid="55299">
                                            <p:txEl>
                                              <p:charRg st="16" end="31"/>
                                            </p:txEl>
                                          </p:spTgt>
                                        </p:tgtEl>
                                        <p:attrNameLst>
                                          <p:attrName>ppt_x</p:attrName>
                                        </p:attrNameLst>
                                      </p:cBhvr>
                                      <p:tavLst>
                                        <p:tav tm="0">
                                          <p:val>
                                            <p:strVal val="#ppt_x"/>
                                          </p:val>
                                        </p:tav>
                                        <p:tav tm="100000">
                                          <p:val>
                                            <p:strVal val="#ppt_x"/>
                                          </p:val>
                                        </p:tav>
                                      </p:tavLst>
                                    </p:anim>
                                    <p:anim calcmode="lin" valueType="num">
                                      <p:cBhvr>
                                        <p:cTn id="23" dur="500" fill="hold"/>
                                        <p:tgtEl>
                                          <p:spTgt spid="55299">
                                            <p:txEl>
                                              <p:charRg st="16" end="3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indefinite" fill="hold">
                                          <p:stCondLst>
                                            <p:cond delay="0"/>
                                          </p:stCondLst>
                                        </p:cTn>
                                        <p:tgtEl>
                                          <p:spTgt spid="55299">
                                            <p:txEl>
                                              <p:charRg st="31" end="60"/>
                                            </p:txEl>
                                          </p:spTgt>
                                        </p:tgtEl>
                                        <p:attrNameLst>
                                          <p:attrName>style.visibility</p:attrName>
                                        </p:attrNameLst>
                                      </p:cBhvr>
                                      <p:to>
                                        <p:strVal val="visible"/>
                                      </p:to>
                                    </p:set>
                                    <p:animEffect transition="in" filter="fade">
                                      <p:cBhvr>
                                        <p:cTn id="28" dur="500"/>
                                        <p:tgtEl>
                                          <p:spTgt spid="55299">
                                            <p:txEl>
                                              <p:charRg st="31" end="60"/>
                                            </p:txEl>
                                          </p:spTgt>
                                        </p:tgtEl>
                                      </p:cBhvr>
                                    </p:animEffect>
                                    <p:anim calcmode="lin" valueType="num">
                                      <p:cBhvr>
                                        <p:cTn id="29" dur="500" fill="hold"/>
                                        <p:tgtEl>
                                          <p:spTgt spid="55299">
                                            <p:txEl>
                                              <p:charRg st="31" end="60"/>
                                            </p:txEl>
                                          </p:spTgt>
                                        </p:tgtEl>
                                        <p:attrNameLst>
                                          <p:attrName>ppt_x</p:attrName>
                                        </p:attrNameLst>
                                      </p:cBhvr>
                                      <p:tavLst>
                                        <p:tav tm="0">
                                          <p:val>
                                            <p:strVal val="#ppt_x"/>
                                          </p:val>
                                        </p:tav>
                                        <p:tav tm="100000">
                                          <p:val>
                                            <p:strVal val="#ppt_x"/>
                                          </p:val>
                                        </p:tav>
                                      </p:tavLst>
                                    </p:anim>
                                    <p:anim calcmode="lin" valueType="num">
                                      <p:cBhvr>
                                        <p:cTn id="30" dur="500" fill="hold"/>
                                        <p:tgtEl>
                                          <p:spTgt spid="55299">
                                            <p:txEl>
                                              <p:charRg st="31" end="60"/>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indefinite" fill="hold">
                                          <p:stCondLst>
                                            <p:cond delay="0"/>
                                          </p:stCondLst>
                                        </p:cTn>
                                        <p:tgtEl>
                                          <p:spTgt spid="55299">
                                            <p:txEl>
                                              <p:charRg st="60" end="104"/>
                                            </p:txEl>
                                          </p:spTgt>
                                        </p:tgtEl>
                                        <p:attrNameLst>
                                          <p:attrName>style.visibility</p:attrName>
                                        </p:attrNameLst>
                                      </p:cBhvr>
                                      <p:to>
                                        <p:strVal val="visible"/>
                                      </p:to>
                                    </p:set>
                                    <p:animEffect transition="in" filter="fade">
                                      <p:cBhvr>
                                        <p:cTn id="35" dur="500"/>
                                        <p:tgtEl>
                                          <p:spTgt spid="55299">
                                            <p:txEl>
                                              <p:charRg st="60" end="104"/>
                                            </p:txEl>
                                          </p:spTgt>
                                        </p:tgtEl>
                                      </p:cBhvr>
                                    </p:animEffect>
                                    <p:anim calcmode="lin" valueType="num">
                                      <p:cBhvr>
                                        <p:cTn id="36" dur="500" fill="hold"/>
                                        <p:tgtEl>
                                          <p:spTgt spid="55299">
                                            <p:txEl>
                                              <p:charRg st="60" end="104"/>
                                            </p:txEl>
                                          </p:spTgt>
                                        </p:tgtEl>
                                        <p:attrNameLst>
                                          <p:attrName>ppt_x</p:attrName>
                                        </p:attrNameLst>
                                      </p:cBhvr>
                                      <p:tavLst>
                                        <p:tav tm="0">
                                          <p:val>
                                            <p:strVal val="#ppt_x"/>
                                          </p:val>
                                        </p:tav>
                                        <p:tav tm="100000">
                                          <p:val>
                                            <p:strVal val="#ppt_x"/>
                                          </p:val>
                                        </p:tav>
                                      </p:tavLst>
                                    </p:anim>
                                    <p:anim calcmode="lin" valueType="num">
                                      <p:cBhvr>
                                        <p:cTn id="37" dur="500" fill="hold"/>
                                        <p:tgtEl>
                                          <p:spTgt spid="55299">
                                            <p:txEl>
                                              <p:charRg st="60" end="104"/>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indefinite" fill="hold">
                                          <p:stCondLst>
                                            <p:cond delay="0"/>
                                          </p:stCondLst>
                                        </p:cTn>
                                        <p:tgtEl>
                                          <p:spTgt spid="55299">
                                            <p:txEl>
                                              <p:charRg st="104" end="139"/>
                                            </p:txEl>
                                          </p:spTgt>
                                        </p:tgtEl>
                                        <p:attrNameLst>
                                          <p:attrName>style.visibility</p:attrName>
                                        </p:attrNameLst>
                                      </p:cBhvr>
                                      <p:to>
                                        <p:strVal val="visible"/>
                                      </p:to>
                                    </p:set>
                                    <p:animEffect transition="in" filter="fade">
                                      <p:cBhvr>
                                        <p:cTn id="42" dur="500"/>
                                        <p:tgtEl>
                                          <p:spTgt spid="55299">
                                            <p:txEl>
                                              <p:charRg st="104" end="139"/>
                                            </p:txEl>
                                          </p:spTgt>
                                        </p:tgtEl>
                                      </p:cBhvr>
                                    </p:animEffect>
                                    <p:anim calcmode="lin" valueType="num">
                                      <p:cBhvr>
                                        <p:cTn id="43" dur="500" fill="hold"/>
                                        <p:tgtEl>
                                          <p:spTgt spid="55299">
                                            <p:txEl>
                                              <p:charRg st="104" end="139"/>
                                            </p:txEl>
                                          </p:spTgt>
                                        </p:tgtEl>
                                        <p:attrNameLst>
                                          <p:attrName>ppt_x</p:attrName>
                                        </p:attrNameLst>
                                      </p:cBhvr>
                                      <p:tavLst>
                                        <p:tav tm="0">
                                          <p:val>
                                            <p:strVal val="#ppt_x"/>
                                          </p:val>
                                        </p:tav>
                                        <p:tav tm="100000">
                                          <p:val>
                                            <p:strVal val="#ppt_x"/>
                                          </p:val>
                                        </p:tav>
                                      </p:tavLst>
                                    </p:anim>
                                    <p:anim calcmode="lin" valueType="num">
                                      <p:cBhvr>
                                        <p:cTn id="44" dur="500" fill="hold"/>
                                        <p:tgtEl>
                                          <p:spTgt spid="55299">
                                            <p:txEl>
                                              <p:charRg st="104" end="139"/>
                                            </p:txEl>
                                          </p:spTgt>
                                        </p:tgtEl>
                                        <p:attrNameLst>
                                          <p:attrName>ppt_y</p:attrName>
                                        </p:attrNameLst>
                                      </p:cBhvr>
                                      <p:tavLst>
                                        <p:tav tm="0">
                                          <p:val>
                                            <p:strVal val="#ppt_y+.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4" presetClass="entr" presetSubtype="0" fill="hold" grpId="0" nodeType="clickEffect">
                                  <p:stCondLst>
                                    <p:cond delay="0"/>
                                  </p:stCondLst>
                                  <p:childTnLst>
                                    <p:set>
                                      <p:cBhvr>
                                        <p:cTn id="48" dur="indefinite" fill="hold">
                                          <p:stCondLst>
                                            <p:cond delay="0"/>
                                          </p:stCondLst>
                                        </p:cTn>
                                        <p:tgtEl>
                                          <p:spTgt spid="55299">
                                            <p:txEl>
                                              <p:charRg st="139" end="168"/>
                                            </p:txEl>
                                          </p:spTgt>
                                        </p:tgtEl>
                                        <p:attrNameLst>
                                          <p:attrName>style.visibility</p:attrName>
                                        </p:attrNameLst>
                                      </p:cBhvr>
                                      <p:to>
                                        <p:strVal val="visible"/>
                                      </p:to>
                                    </p:set>
                                    <p:animEffect transition="in" filter="fade">
                                      <p:cBhvr>
                                        <p:cTn id="49" dur="500"/>
                                        <p:tgtEl>
                                          <p:spTgt spid="55299">
                                            <p:txEl>
                                              <p:charRg st="139" end="168"/>
                                            </p:txEl>
                                          </p:spTgt>
                                        </p:tgtEl>
                                      </p:cBhvr>
                                    </p:animEffect>
                                    <p:anim calcmode="lin" valueType="num">
                                      <p:cBhvr>
                                        <p:cTn id="50" dur="500" fill="hold"/>
                                        <p:tgtEl>
                                          <p:spTgt spid="55299">
                                            <p:txEl>
                                              <p:charRg st="139" end="168"/>
                                            </p:txEl>
                                          </p:spTgt>
                                        </p:tgtEl>
                                        <p:attrNameLst>
                                          <p:attrName>ppt_x</p:attrName>
                                        </p:attrNameLst>
                                      </p:cBhvr>
                                      <p:tavLst>
                                        <p:tav tm="0">
                                          <p:val>
                                            <p:strVal val="#ppt_x"/>
                                          </p:val>
                                        </p:tav>
                                        <p:tav tm="100000">
                                          <p:val>
                                            <p:strVal val="#ppt_x"/>
                                          </p:val>
                                        </p:tav>
                                      </p:tavLst>
                                    </p:anim>
                                    <p:anim calcmode="lin" valueType="num">
                                      <p:cBhvr>
                                        <p:cTn id="51" dur="500" fill="hold"/>
                                        <p:tgtEl>
                                          <p:spTgt spid="55299">
                                            <p:txEl>
                                              <p:charRg st="139" end="168"/>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56323" name="Rectangle 3"/>
          <p:cNvSpPr>
            <a:spLocks noGrp="1" noRot="1"/>
          </p:cNvSpPr>
          <p:nvPr>
            <p:ph idx="1"/>
          </p:nvPr>
        </p:nvSpPr>
        <p:spPr>
          <a:xfrm>
            <a:off x="323850" y="333375"/>
            <a:ext cx="8439150" cy="6119813"/>
          </a:xfrm>
        </p:spPr>
        <p:txBody>
          <a:bodyPr vert="horz" wrap="square" lIns="91440" tIns="45720" rIns="91440" bIns="45720" anchor="t"/>
          <a:p>
            <a:pPr eaLnBrk="1" hangingPunct="1">
              <a:lnSpc>
                <a:spcPct val="90000"/>
              </a:lnSpc>
              <a:buNone/>
            </a:pPr>
            <a:r>
              <a:rPr lang="zh-CN" altLang="en-US" sz="2800" b="1" dirty="0">
                <a:ea typeface="楷体_GB2312" pitchFamily="49" charset="-122"/>
              </a:rPr>
              <a:t>四、消费者组织</a:t>
            </a:r>
            <a:endParaRPr lang="zh-CN" altLang="en-US" sz="2800" b="1" dirty="0">
              <a:ea typeface="楷体_GB2312" pitchFamily="49" charset="-122"/>
            </a:endParaRPr>
          </a:p>
          <a:p>
            <a:pPr eaLnBrk="1" hangingPunct="1">
              <a:lnSpc>
                <a:spcPct val="90000"/>
              </a:lnSpc>
              <a:buNone/>
            </a:pP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、消费者协会和其他消费者组织是依法成立的对商品和服务进行社会监督的保护消费者合法权益的社会组织。</a:t>
            </a:r>
            <a:endParaRPr lang="zh-CN" altLang="en-US" sz="2800" b="1" dirty="0">
              <a:latin typeface="楷体_GB2312" pitchFamily="49" charset="-122"/>
              <a:ea typeface="楷体_GB2312" pitchFamily="49" charset="-122"/>
            </a:endParaRPr>
          </a:p>
          <a:p>
            <a:pPr eaLnBrk="1" hangingPunct="1">
              <a:lnSpc>
                <a:spcPct val="90000"/>
              </a:lnSpc>
              <a:buNone/>
            </a:pP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、消费者协会履行提供咨询、参与制定有关消费者权益的法律、法规、规章和强制性标准等公益性职责。（</a:t>
            </a: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项职责）</a:t>
            </a:r>
            <a:endParaRPr lang="zh-CN" altLang="en-US" sz="2800" b="1" dirty="0">
              <a:latin typeface="楷体_GB2312" pitchFamily="49" charset="-122"/>
              <a:ea typeface="楷体_GB2312" pitchFamily="49" charset="-122"/>
            </a:endParaRPr>
          </a:p>
          <a:p>
            <a:pPr eaLnBrk="1" hangingPunct="1">
              <a:lnSpc>
                <a:spcPct val="90000"/>
              </a:lnSpc>
              <a:buNone/>
            </a:pP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、各级人民政府对消费者协会履行职责应当予以必要的经费等支持。 </a:t>
            </a:r>
            <a:endParaRPr lang="zh-CN" altLang="en-US" sz="2800" b="1" dirty="0">
              <a:latin typeface="楷体_GB2312" pitchFamily="49" charset="-122"/>
              <a:ea typeface="楷体_GB2312" pitchFamily="49" charset="-122"/>
            </a:endParaRPr>
          </a:p>
          <a:p>
            <a:pPr eaLnBrk="1" hangingPunct="1">
              <a:lnSpc>
                <a:spcPct val="90000"/>
              </a:lnSpc>
              <a:buNone/>
            </a:pP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、消费者组织不得从事商品经营和营利性服务，不得以收取费用或者其他牟取利益的方式向消费者推荐商品和服务。</a:t>
            </a:r>
            <a:endParaRPr lang="zh-CN" altLang="en-US" sz="2800" b="1" dirty="0">
              <a:latin typeface="楷体_GB2312" pitchFamily="49" charset="-122"/>
              <a:ea typeface="楷体_GB2312" pitchFamily="49" charset="-122"/>
            </a:endParaRPr>
          </a:p>
          <a:p>
            <a:pPr eaLnBrk="1" hangingPunct="1">
              <a:lnSpc>
                <a:spcPct val="90000"/>
              </a:lnSpc>
              <a:buNone/>
            </a:pPr>
            <a:r>
              <a:rPr lang="zh-CN" altLang="en-US" dirty="0"/>
              <a:t>                          →</a:t>
            </a:r>
            <a:r>
              <a:rPr lang="en-US" altLang="zh-CN" dirty="0">
                <a:solidFill>
                  <a:schemeClr val="tx2"/>
                </a:solidFill>
              </a:rPr>
              <a:t>12315</a:t>
            </a:r>
            <a:r>
              <a:rPr lang="en-US" altLang="zh-CN" dirty="0"/>
              <a:t> </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56322"/>
                                        </p:tgtEl>
                                        <p:attrNameLst>
                                          <p:attrName>style.visibility</p:attrName>
                                        </p:attrNameLst>
                                      </p:cBhvr>
                                      <p:to>
                                        <p:strVal val="visible"/>
                                      </p:to>
                                    </p:set>
                                    <p:animEffect transition="in" filter="fade">
                                      <p:cBhvr>
                                        <p:cTn id="7" dur="2000"/>
                                        <p:tgtEl>
                                          <p:spTgt spid="563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323">
                                            <p:txEl>
                                              <p:charRg st="0" end="8"/>
                                            </p:txEl>
                                          </p:spTgt>
                                        </p:tgtEl>
                                        <p:attrNameLst>
                                          <p:attrName>style.visibility</p:attrName>
                                        </p:attrNameLst>
                                      </p:cBhvr>
                                      <p:to>
                                        <p:strVal val="visible"/>
                                      </p:to>
                                    </p:set>
                                    <p:animEffect transition="in" filter="fade">
                                      <p:cBhvr>
                                        <p:cTn id="12" dur="2000"/>
                                        <p:tgtEl>
                                          <p:spTgt spid="56323">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323">
                                            <p:txEl>
                                              <p:charRg st="8" end="58"/>
                                            </p:txEl>
                                          </p:spTgt>
                                        </p:tgtEl>
                                        <p:attrNameLst>
                                          <p:attrName>style.visibility</p:attrName>
                                        </p:attrNameLst>
                                      </p:cBhvr>
                                      <p:to>
                                        <p:strVal val="visible"/>
                                      </p:to>
                                    </p:set>
                                    <p:animEffect transition="in" filter="fade">
                                      <p:cBhvr>
                                        <p:cTn id="17" dur="2000"/>
                                        <p:tgtEl>
                                          <p:spTgt spid="56323">
                                            <p:txEl>
                                              <p:charRg st="8"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6323">
                                            <p:txEl>
                                              <p:charRg st="58" end="112"/>
                                            </p:txEl>
                                          </p:spTgt>
                                        </p:tgtEl>
                                        <p:attrNameLst>
                                          <p:attrName>style.visibility</p:attrName>
                                        </p:attrNameLst>
                                      </p:cBhvr>
                                      <p:to>
                                        <p:strVal val="visible"/>
                                      </p:to>
                                    </p:set>
                                    <p:animEffect transition="in" filter="fade">
                                      <p:cBhvr>
                                        <p:cTn id="22" dur="2000"/>
                                        <p:tgtEl>
                                          <p:spTgt spid="56323">
                                            <p:txEl>
                                              <p:charRg st="58" end="1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323">
                                            <p:txEl>
                                              <p:charRg st="112" end="145"/>
                                            </p:txEl>
                                          </p:spTgt>
                                        </p:tgtEl>
                                        <p:attrNameLst>
                                          <p:attrName>style.visibility</p:attrName>
                                        </p:attrNameLst>
                                      </p:cBhvr>
                                      <p:to>
                                        <p:strVal val="visible"/>
                                      </p:to>
                                    </p:set>
                                    <p:animEffect transition="in" filter="fade">
                                      <p:cBhvr>
                                        <p:cTn id="27" dur="2000"/>
                                        <p:tgtEl>
                                          <p:spTgt spid="56323">
                                            <p:txEl>
                                              <p:charRg st="112" end="14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6323">
                                            <p:txEl>
                                              <p:charRg st="145" end="198"/>
                                            </p:txEl>
                                          </p:spTgt>
                                        </p:tgtEl>
                                        <p:attrNameLst>
                                          <p:attrName>style.visibility</p:attrName>
                                        </p:attrNameLst>
                                      </p:cBhvr>
                                      <p:to>
                                        <p:strVal val="visible"/>
                                      </p:to>
                                    </p:set>
                                    <p:animEffect transition="in" filter="fade">
                                      <p:cBhvr>
                                        <p:cTn id="32" dur="2000"/>
                                        <p:tgtEl>
                                          <p:spTgt spid="56323">
                                            <p:txEl>
                                              <p:charRg st="145" end="19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6323">
                                            <p:txEl>
                                              <p:charRg st="198" end="232"/>
                                            </p:txEl>
                                          </p:spTgt>
                                        </p:tgtEl>
                                        <p:attrNameLst>
                                          <p:attrName>style.visibility</p:attrName>
                                        </p:attrNameLst>
                                      </p:cBhvr>
                                      <p:to>
                                        <p:strVal val="visible"/>
                                      </p:to>
                                    </p:set>
                                    <p:animEffect transition="in" filter="fade">
                                      <p:cBhvr>
                                        <p:cTn id="37" dur="2000"/>
                                        <p:tgtEl>
                                          <p:spTgt spid="56323">
                                            <p:txEl>
                                              <p:charRg st="198" end="2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57347" name="Rectangle 3"/>
          <p:cNvSpPr>
            <a:spLocks noGrp="1" noRot="1"/>
          </p:cNvSpPr>
          <p:nvPr>
            <p:ph idx="1"/>
          </p:nvPr>
        </p:nvSpPr>
        <p:spPr>
          <a:xfrm>
            <a:off x="323850" y="333375"/>
            <a:ext cx="8439150" cy="6335713"/>
          </a:xfrm>
        </p:spPr>
        <p:txBody>
          <a:bodyPr vert="horz" wrap="square" lIns="91440" tIns="45720" rIns="91440" bIns="45720" anchor="t"/>
          <a:p>
            <a:pPr eaLnBrk="1" hangingPunct="1">
              <a:buNone/>
            </a:pPr>
            <a:r>
              <a:rPr lang="zh-CN" altLang="en-US" sz="2800" b="1" dirty="0">
                <a:ea typeface="楷体_GB2312" pitchFamily="49" charset="-122"/>
              </a:rPr>
              <a:t>五、争议的解决</a:t>
            </a:r>
            <a:endParaRPr lang="zh-CN" altLang="en-US" sz="2800" b="1" dirty="0">
              <a:ea typeface="楷体_GB2312" pitchFamily="49" charset="-122"/>
            </a:endParaRPr>
          </a:p>
          <a:p>
            <a:pPr eaLnBrk="1" hangingPunct="1">
              <a:buNone/>
            </a:pP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、解决途径</a:t>
            </a:r>
            <a:endParaRPr lang="zh-CN" altLang="en-US" sz="2400" b="1" dirty="0">
              <a:latin typeface="楷体_GB2312" pitchFamily="49" charset="-122"/>
              <a:ea typeface="楷体_GB2312" pitchFamily="49" charset="-122"/>
            </a:endParaRPr>
          </a:p>
          <a:p>
            <a:pPr eaLnBrk="1" hangingPunct="1">
              <a:buNone/>
            </a:pPr>
            <a:r>
              <a:rPr lang="zh-CN" altLang="en-US" sz="2400" b="1" dirty="0">
                <a:latin typeface="楷体_GB2312" pitchFamily="49" charset="-122"/>
                <a:ea typeface="楷体_GB2312" pitchFamily="49" charset="-122"/>
              </a:rPr>
              <a:t>消费者和经营者发生消费者权益争议的，可以通过下列途径解决： </a:t>
            </a:r>
            <a:endParaRPr lang="zh-CN" altLang="en-US" sz="2400" b="1" dirty="0">
              <a:latin typeface="楷体_GB2312" pitchFamily="49" charset="-122"/>
              <a:ea typeface="楷体_GB2312" pitchFamily="49" charset="-122"/>
            </a:endParaRPr>
          </a:p>
          <a:p>
            <a:pPr eaLnBrk="1" hangingPunct="1">
              <a:buNone/>
            </a:pPr>
            <a:r>
              <a:rPr lang="zh-CN" altLang="en-US" sz="2400" b="1" dirty="0">
                <a:latin typeface="楷体_GB2312" pitchFamily="49" charset="-122"/>
                <a:ea typeface="楷体_GB2312" pitchFamily="49" charset="-122"/>
              </a:rPr>
              <a:t>*与经营者协商和解； </a:t>
            </a:r>
            <a:endParaRPr lang="zh-CN" altLang="en-US" sz="2400" b="1" dirty="0">
              <a:latin typeface="楷体_GB2312" pitchFamily="49" charset="-122"/>
              <a:ea typeface="楷体_GB2312" pitchFamily="49" charset="-122"/>
            </a:endParaRPr>
          </a:p>
          <a:p>
            <a:pPr eaLnBrk="1" hangingPunct="1">
              <a:buNone/>
            </a:pPr>
            <a:r>
              <a:rPr lang="zh-CN" altLang="en-US" sz="2400" b="1" dirty="0">
                <a:latin typeface="楷体_GB2312" pitchFamily="49" charset="-122"/>
                <a:ea typeface="楷体_GB2312" pitchFamily="49" charset="-122"/>
              </a:rPr>
              <a:t>*请求消费者协会或者依法成立的其他调解组织调解； </a:t>
            </a:r>
            <a:endParaRPr lang="zh-CN" altLang="en-US" sz="2400" b="1" dirty="0">
              <a:latin typeface="楷体_GB2312" pitchFamily="49" charset="-122"/>
              <a:ea typeface="楷体_GB2312" pitchFamily="49" charset="-122"/>
            </a:endParaRPr>
          </a:p>
          <a:p>
            <a:pPr eaLnBrk="1" hangingPunct="1">
              <a:buNone/>
            </a:pPr>
            <a:r>
              <a:rPr lang="zh-CN" altLang="en-US" sz="2400" b="1" dirty="0">
                <a:latin typeface="楷体_GB2312" pitchFamily="49" charset="-122"/>
                <a:ea typeface="楷体_GB2312" pitchFamily="49" charset="-122"/>
              </a:rPr>
              <a:t>*向有关行政部门投诉； </a:t>
            </a:r>
            <a:endParaRPr lang="zh-CN" altLang="en-US" sz="2400" b="1" dirty="0">
              <a:latin typeface="楷体_GB2312" pitchFamily="49" charset="-122"/>
              <a:ea typeface="楷体_GB2312" pitchFamily="49" charset="-122"/>
            </a:endParaRPr>
          </a:p>
          <a:p>
            <a:pPr eaLnBrk="1" hangingPunct="1">
              <a:buNone/>
            </a:pPr>
            <a:r>
              <a:rPr lang="zh-CN" altLang="en-US" sz="2400" b="1" dirty="0">
                <a:latin typeface="楷体_GB2312" pitchFamily="49" charset="-122"/>
                <a:ea typeface="楷体_GB2312" pitchFamily="49" charset="-122"/>
              </a:rPr>
              <a:t>*根据与经营者达成的仲裁协议提请仲裁机构仲裁； </a:t>
            </a:r>
            <a:endParaRPr lang="zh-CN" altLang="en-US" sz="2400" b="1" dirty="0">
              <a:latin typeface="楷体_GB2312" pitchFamily="49" charset="-122"/>
              <a:ea typeface="楷体_GB2312" pitchFamily="49" charset="-122"/>
            </a:endParaRPr>
          </a:p>
          <a:p>
            <a:pPr eaLnBrk="1" hangingPunct="1">
              <a:buNone/>
            </a:pPr>
            <a:r>
              <a:rPr lang="zh-CN" altLang="en-US" sz="2400" b="1" dirty="0">
                <a:latin typeface="楷体_GB2312" pitchFamily="49" charset="-122"/>
                <a:ea typeface="楷体_GB2312" pitchFamily="49" charset="-122"/>
              </a:rPr>
              <a:t>*向人民法院提起诉讼。</a:t>
            </a:r>
            <a:endParaRPr lang="zh-CN" altLang="en-US" sz="2400" b="1" dirty="0">
              <a:latin typeface="楷体_GB2312" pitchFamily="49" charset="-122"/>
              <a:ea typeface="楷体_GB2312" pitchFamily="49" charset="-122"/>
            </a:endParaRPr>
          </a:p>
          <a:p>
            <a:pPr eaLnBrk="1" hangingPunct="1">
              <a:buNone/>
            </a:pPr>
            <a:endParaRPr lang="en-US" altLang="zh-CN"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57346"/>
                                        </p:tgtEl>
                                        <p:attrNameLst>
                                          <p:attrName>style.visibility</p:attrName>
                                        </p:attrNameLst>
                                      </p:cBhvr>
                                      <p:to>
                                        <p:strVal val="visible"/>
                                      </p:to>
                                    </p:set>
                                    <p:animEffect transition="in" filter="randombar(horizontal)">
                                      <p:cBhvr>
                                        <p:cTn id="7" dur="600">
                                          <p:stCondLst>
                                            <p:cond delay="0"/>
                                          </p:stCondLst>
                                        </p:cTn>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7347">
                                            <p:txEl>
                                              <p:charRg st="0" end="8"/>
                                            </p:txEl>
                                          </p:spTgt>
                                        </p:tgtEl>
                                        <p:attrNameLst>
                                          <p:attrName>style.visibility</p:attrName>
                                        </p:attrNameLst>
                                      </p:cBhvr>
                                      <p:to>
                                        <p:strVal val="visible"/>
                                      </p:to>
                                    </p:set>
                                    <p:animEffect transition="in" filter="randombar(horizontal)">
                                      <p:cBhvr>
                                        <p:cTn id="12" dur="500"/>
                                        <p:tgtEl>
                                          <p:spTgt spid="57347">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7347">
                                            <p:txEl>
                                              <p:charRg st="8" end="15"/>
                                            </p:txEl>
                                          </p:spTgt>
                                        </p:tgtEl>
                                        <p:attrNameLst>
                                          <p:attrName>style.visibility</p:attrName>
                                        </p:attrNameLst>
                                      </p:cBhvr>
                                      <p:to>
                                        <p:strVal val="visible"/>
                                      </p:to>
                                    </p:set>
                                    <p:animEffect transition="in" filter="randombar(horizontal)">
                                      <p:cBhvr>
                                        <p:cTn id="17" dur="500"/>
                                        <p:tgtEl>
                                          <p:spTgt spid="57347">
                                            <p:txEl>
                                              <p:charRg st="8" end="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7347">
                                            <p:txEl>
                                              <p:charRg st="15" end="46"/>
                                            </p:txEl>
                                          </p:spTgt>
                                        </p:tgtEl>
                                        <p:attrNameLst>
                                          <p:attrName>style.visibility</p:attrName>
                                        </p:attrNameLst>
                                      </p:cBhvr>
                                      <p:to>
                                        <p:strVal val="visible"/>
                                      </p:to>
                                    </p:set>
                                    <p:animEffect transition="in" filter="randombar(horizontal)">
                                      <p:cBhvr>
                                        <p:cTn id="22" dur="500"/>
                                        <p:tgtEl>
                                          <p:spTgt spid="57347">
                                            <p:txEl>
                                              <p:charRg st="15" end="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7347">
                                            <p:txEl>
                                              <p:charRg st="46" end="58"/>
                                            </p:txEl>
                                          </p:spTgt>
                                        </p:tgtEl>
                                        <p:attrNameLst>
                                          <p:attrName>style.visibility</p:attrName>
                                        </p:attrNameLst>
                                      </p:cBhvr>
                                      <p:to>
                                        <p:strVal val="visible"/>
                                      </p:to>
                                    </p:set>
                                    <p:animEffect transition="in" filter="randombar(horizontal)">
                                      <p:cBhvr>
                                        <p:cTn id="27" dur="500"/>
                                        <p:tgtEl>
                                          <p:spTgt spid="57347">
                                            <p:txEl>
                                              <p:charRg st="46" end="5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7347">
                                            <p:txEl>
                                              <p:charRg st="58" end="84"/>
                                            </p:txEl>
                                          </p:spTgt>
                                        </p:tgtEl>
                                        <p:attrNameLst>
                                          <p:attrName>style.visibility</p:attrName>
                                        </p:attrNameLst>
                                      </p:cBhvr>
                                      <p:to>
                                        <p:strVal val="visible"/>
                                      </p:to>
                                    </p:set>
                                    <p:animEffect transition="in" filter="randombar(horizontal)">
                                      <p:cBhvr>
                                        <p:cTn id="32" dur="500"/>
                                        <p:tgtEl>
                                          <p:spTgt spid="57347">
                                            <p:txEl>
                                              <p:charRg st="58" end="8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7347">
                                            <p:txEl>
                                              <p:charRg st="84" end="97"/>
                                            </p:txEl>
                                          </p:spTgt>
                                        </p:tgtEl>
                                        <p:attrNameLst>
                                          <p:attrName>style.visibility</p:attrName>
                                        </p:attrNameLst>
                                      </p:cBhvr>
                                      <p:to>
                                        <p:strVal val="visible"/>
                                      </p:to>
                                    </p:set>
                                    <p:animEffect transition="in" filter="randombar(horizontal)">
                                      <p:cBhvr>
                                        <p:cTn id="37" dur="500"/>
                                        <p:tgtEl>
                                          <p:spTgt spid="57347">
                                            <p:txEl>
                                              <p:charRg st="84" end="9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7347">
                                            <p:txEl>
                                              <p:charRg st="97" end="122"/>
                                            </p:txEl>
                                          </p:spTgt>
                                        </p:tgtEl>
                                        <p:attrNameLst>
                                          <p:attrName>style.visibility</p:attrName>
                                        </p:attrNameLst>
                                      </p:cBhvr>
                                      <p:to>
                                        <p:strVal val="visible"/>
                                      </p:to>
                                    </p:set>
                                    <p:animEffect transition="in" filter="randombar(horizontal)">
                                      <p:cBhvr>
                                        <p:cTn id="42" dur="500"/>
                                        <p:tgtEl>
                                          <p:spTgt spid="57347">
                                            <p:txEl>
                                              <p:charRg st="97" end="12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7347">
                                            <p:txEl>
                                              <p:charRg st="122" end="134"/>
                                            </p:txEl>
                                          </p:spTgt>
                                        </p:tgtEl>
                                        <p:attrNameLst>
                                          <p:attrName>style.visibility</p:attrName>
                                        </p:attrNameLst>
                                      </p:cBhvr>
                                      <p:to>
                                        <p:strVal val="visible"/>
                                      </p:to>
                                    </p:set>
                                    <p:animEffect transition="in" filter="randombar(horizontal)">
                                      <p:cBhvr>
                                        <p:cTn id="47" dur="500"/>
                                        <p:tgtEl>
                                          <p:spTgt spid="57347">
                                            <p:txEl>
                                              <p:charRg st="122" end="1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58371" name="Rectangle 3"/>
          <p:cNvSpPr>
            <a:spLocks noGrp="1" noRot="1"/>
          </p:cNvSpPr>
          <p:nvPr>
            <p:ph idx="1"/>
          </p:nvPr>
        </p:nvSpPr>
        <p:spPr>
          <a:xfrm>
            <a:off x="323850" y="333375"/>
            <a:ext cx="8439150" cy="6119813"/>
          </a:xfrm>
        </p:spPr>
        <p:txBody>
          <a:bodyPr vert="horz" wrap="square" lIns="91440" tIns="45720" rIns="91440" bIns="45720" anchor="t"/>
          <a:p>
            <a:pPr eaLnBrk="1" hangingPunct="1">
              <a:buNone/>
            </a:pP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、责任主体</a:t>
            </a:r>
            <a:endParaRPr lang="zh-CN" altLang="en-US" sz="2800" b="1" dirty="0">
              <a:latin typeface="楷体_GB2312" pitchFamily="49" charset="-122"/>
              <a:ea typeface="楷体_GB2312" pitchFamily="49" charset="-122"/>
            </a:endParaRPr>
          </a:p>
          <a:p>
            <a:pPr eaLnBrk="1" hangingPunct="1">
              <a:buNone/>
            </a:pPr>
            <a:r>
              <a:rPr lang="zh-CN" altLang="en-US" sz="2800" b="1" dirty="0">
                <a:latin typeface="楷体_GB2312" pitchFamily="49" charset="-122"/>
                <a:ea typeface="楷体_GB2312" pitchFamily="49" charset="-122"/>
              </a:rPr>
              <a:t>消费者在购买、使用商品时，</a:t>
            </a:r>
            <a:r>
              <a:rPr lang="zh-CN" altLang="en-US" sz="2800" b="1" dirty="0">
                <a:solidFill>
                  <a:schemeClr val="tx2"/>
                </a:solidFill>
                <a:latin typeface="楷体_GB2312" pitchFamily="49" charset="-122"/>
                <a:ea typeface="楷体_GB2312" pitchFamily="49" charset="-122"/>
              </a:rPr>
              <a:t>其合法权益受到损害的，</a:t>
            </a:r>
            <a:r>
              <a:rPr lang="zh-CN" altLang="en-US" sz="2800" b="1" dirty="0">
                <a:latin typeface="楷体_GB2312" pitchFamily="49" charset="-122"/>
                <a:ea typeface="楷体_GB2312" pitchFamily="49" charset="-122"/>
              </a:rPr>
              <a:t>可以向</a:t>
            </a:r>
            <a:r>
              <a:rPr lang="zh-CN" altLang="en-US" sz="2800" b="1" dirty="0">
                <a:solidFill>
                  <a:schemeClr val="tx2"/>
                </a:solidFill>
                <a:latin typeface="楷体_GB2312" pitchFamily="49" charset="-122"/>
                <a:ea typeface="楷体_GB2312" pitchFamily="49" charset="-122"/>
              </a:rPr>
              <a:t>销售者</a:t>
            </a:r>
            <a:r>
              <a:rPr lang="zh-CN" altLang="en-US" sz="2800" b="1" dirty="0">
                <a:latin typeface="楷体_GB2312" pitchFamily="49" charset="-122"/>
                <a:ea typeface="楷体_GB2312" pitchFamily="49" charset="-122"/>
              </a:rPr>
              <a:t>要求赔偿。销售者赔偿后，属于生产者的责任或者属于向销售者提供商品的其他销售者的责任的，销售者有权向生产者或者其他销售者</a:t>
            </a:r>
            <a:r>
              <a:rPr lang="zh-CN" altLang="en-US" sz="2800" b="1" dirty="0">
                <a:solidFill>
                  <a:schemeClr val="tx2"/>
                </a:solidFill>
                <a:latin typeface="楷体_GB2312" pitchFamily="49" charset="-122"/>
                <a:ea typeface="楷体_GB2312" pitchFamily="49" charset="-122"/>
              </a:rPr>
              <a:t>追偿</a:t>
            </a: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eaLnBrk="1" hangingPunct="1">
              <a:buNone/>
            </a:pPr>
            <a:r>
              <a:rPr lang="zh-CN" altLang="en-US" sz="2800" b="1" dirty="0">
                <a:latin typeface="楷体_GB2312" pitchFamily="49" charset="-122"/>
                <a:ea typeface="楷体_GB2312" pitchFamily="49" charset="-122"/>
              </a:rPr>
              <a:t>　　消费者或者其他受害人</a:t>
            </a:r>
            <a:r>
              <a:rPr lang="zh-CN" altLang="en-US" sz="2800" b="1" dirty="0">
                <a:solidFill>
                  <a:schemeClr val="tx2"/>
                </a:solidFill>
                <a:latin typeface="楷体_GB2312" pitchFamily="49" charset="-122"/>
                <a:ea typeface="楷体_GB2312" pitchFamily="49" charset="-122"/>
              </a:rPr>
              <a:t>因商品缺陷造成人身、财产损害的，</a:t>
            </a:r>
            <a:r>
              <a:rPr lang="zh-CN" altLang="en-US" sz="2800" b="1" dirty="0">
                <a:latin typeface="楷体_GB2312" pitchFamily="49" charset="-122"/>
                <a:ea typeface="楷体_GB2312" pitchFamily="49" charset="-122"/>
              </a:rPr>
              <a:t>可以向</a:t>
            </a:r>
            <a:r>
              <a:rPr lang="zh-CN" altLang="en-US" sz="2800" b="1" dirty="0">
                <a:solidFill>
                  <a:schemeClr val="tx2"/>
                </a:solidFill>
                <a:latin typeface="楷体_GB2312" pitchFamily="49" charset="-122"/>
                <a:ea typeface="楷体_GB2312" pitchFamily="49" charset="-122"/>
              </a:rPr>
              <a:t>销售者</a:t>
            </a:r>
            <a:r>
              <a:rPr lang="zh-CN" altLang="en-US" sz="2800" b="1" dirty="0">
                <a:latin typeface="楷体_GB2312" pitchFamily="49" charset="-122"/>
                <a:ea typeface="楷体_GB2312" pitchFamily="49" charset="-122"/>
              </a:rPr>
              <a:t>要求赔偿，也可以向</a:t>
            </a:r>
            <a:r>
              <a:rPr lang="zh-CN" altLang="en-US" sz="2800" b="1" dirty="0">
                <a:solidFill>
                  <a:schemeClr val="tx2"/>
                </a:solidFill>
                <a:latin typeface="楷体_GB2312" pitchFamily="49" charset="-122"/>
                <a:ea typeface="楷体_GB2312" pitchFamily="49" charset="-122"/>
              </a:rPr>
              <a:t>生产者</a:t>
            </a:r>
            <a:r>
              <a:rPr lang="zh-CN" altLang="en-US" sz="2800" b="1" dirty="0">
                <a:latin typeface="楷体_GB2312" pitchFamily="49" charset="-122"/>
                <a:ea typeface="楷体_GB2312" pitchFamily="49" charset="-122"/>
              </a:rPr>
              <a:t>要求赔偿。属于生产者责任的，销售者赔偿后，有权向生产者追偿。属于销售者责任的，生产者赔偿后，有权向销售者</a:t>
            </a:r>
            <a:r>
              <a:rPr lang="zh-CN" altLang="en-US" sz="2800" b="1" dirty="0">
                <a:solidFill>
                  <a:schemeClr val="tx2"/>
                </a:solidFill>
                <a:latin typeface="楷体_GB2312" pitchFamily="49" charset="-122"/>
                <a:ea typeface="楷体_GB2312" pitchFamily="49" charset="-122"/>
              </a:rPr>
              <a:t>追偿</a:t>
            </a: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eaLnBrk="1" hangingPunct="1">
              <a:buNone/>
            </a:pPr>
            <a:r>
              <a:rPr lang="zh-CN" altLang="en-US" sz="2800" b="1" dirty="0">
                <a:latin typeface="楷体_GB2312" pitchFamily="49" charset="-122"/>
                <a:ea typeface="楷体_GB2312" pitchFamily="49" charset="-122"/>
              </a:rPr>
              <a:t>　　消费者在接受服务时，其合法权益受到损害的，可以向服务者要求赔偿。</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58370"/>
                                        </p:tgtEl>
                                        <p:attrNameLst>
                                          <p:attrName>style.visibility</p:attrName>
                                        </p:attrNameLst>
                                      </p:cBhvr>
                                      <p:to>
                                        <p:strVal val="visible"/>
                                      </p:to>
                                    </p:set>
                                    <p:animEffect transition="in" filter="fade">
                                      <p:cBhvr>
                                        <p:cTn id="7" dur="2000"/>
                                        <p:tgtEl>
                                          <p:spTgt spid="583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1">
                                            <p:txEl>
                                              <p:charRg st="0" end="7"/>
                                            </p:txEl>
                                          </p:spTgt>
                                        </p:tgtEl>
                                        <p:attrNameLst>
                                          <p:attrName>style.visibility</p:attrName>
                                        </p:attrNameLst>
                                      </p:cBhvr>
                                      <p:to>
                                        <p:strVal val="visible"/>
                                      </p:to>
                                    </p:set>
                                    <p:animEffect transition="in" filter="wipe(left)">
                                      <p:cBhvr>
                                        <p:cTn id="12" dur="500"/>
                                        <p:tgtEl>
                                          <p:spTgt spid="58371">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1">
                                            <p:txEl>
                                              <p:charRg st="7" end="101"/>
                                            </p:txEl>
                                          </p:spTgt>
                                        </p:tgtEl>
                                        <p:attrNameLst>
                                          <p:attrName>style.visibility</p:attrName>
                                        </p:attrNameLst>
                                      </p:cBhvr>
                                      <p:to>
                                        <p:strVal val="visible"/>
                                      </p:to>
                                    </p:set>
                                    <p:animEffect transition="in" filter="wipe(left)">
                                      <p:cBhvr>
                                        <p:cTn id="17" dur="500"/>
                                        <p:tgtEl>
                                          <p:spTgt spid="58371">
                                            <p:txEl>
                                              <p:charRg st="7" end="10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1">
                                            <p:txEl>
                                              <p:charRg st="101" end="204"/>
                                            </p:txEl>
                                          </p:spTgt>
                                        </p:tgtEl>
                                        <p:attrNameLst>
                                          <p:attrName>style.visibility</p:attrName>
                                        </p:attrNameLst>
                                      </p:cBhvr>
                                      <p:to>
                                        <p:strVal val="visible"/>
                                      </p:to>
                                    </p:set>
                                    <p:animEffect transition="in" filter="wipe(left)">
                                      <p:cBhvr>
                                        <p:cTn id="22" dur="500"/>
                                        <p:tgtEl>
                                          <p:spTgt spid="58371">
                                            <p:txEl>
                                              <p:charRg st="101" end="20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371">
                                            <p:txEl>
                                              <p:charRg st="204" end="239"/>
                                            </p:txEl>
                                          </p:spTgt>
                                        </p:tgtEl>
                                        <p:attrNameLst>
                                          <p:attrName>style.visibility</p:attrName>
                                        </p:attrNameLst>
                                      </p:cBhvr>
                                      <p:to>
                                        <p:strVal val="visible"/>
                                      </p:to>
                                    </p:set>
                                    <p:animEffect transition="in" filter="wipe(left)">
                                      <p:cBhvr>
                                        <p:cTn id="27" dur="500"/>
                                        <p:tgtEl>
                                          <p:spTgt spid="58371">
                                            <p:txEl>
                                              <p:charRg st="204" end="2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59395" name="Rectangle 3"/>
          <p:cNvSpPr>
            <a:spLocks noGrp="1" noRot="1"/>
          </p:cNvSpPr>
          <p:nvPr>
            <p:ph idx="1"/>
          </p:nvPr>
        </p:nvSpPr>
        <p:spPr>
          <a:xfrm>
            <a:off x="250825" y="404813"/>
            <a:ext cx="8656638" cy="6264275"/>
          </a:xfrm>
        </p:spPr>
        <p:txBody>
          <a:bodyPr vert="horz" wrap="square" lIns="91440" tIns="45720" rIns="91440" bIns="45720" anchor="t"/>
          <a:p>
            <a:pPr eaLnBrk="1" hangingPunct="1">
              <a:lnSpc>
                <a:spcPct val="90000"/>
              </a:lnSpc>
              <a:buNone/>
            </a:pP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、企业合并、分立后的责任承担</a:t>
            </a:r>
            <a:endParaRPr lang="zh-CN" altLang="en-US" sz="2800" b="1" dirty="0">
              <a:latin typeface="楷体_GB2312" pitchFamily="49" charset="-122"/>
              <a:ea typeface="楷体_GB2312" pitchFamily="49" charset="-122"/>
            </a:endParaRPr>
          </a:p>
          <a:p>
            <a:pPr eaLnBrk="1" hangingPunct="1">
              <a:lnSpc>
                <a:spcPct val="90000"/>
              </a:lnSpc>
              <a:buNone/>
            </a:pPr>
            <a:r>
              <a:rPr lang="zh-CN" altLang="en-US" sz="2800" b="1" dirty="0">
                <a:ea typeface="楷体_GB2312" pitchFamily="49" charset="-122"/>
              </a:rPr>
              <a:t>消费者在购买、使用商品或者接受服务时，其合法权益受到损害，因原企业分立、合并的，可以向变更后承受其权利义务的企业要求赔偿。</a:t>
            </a:r>
            <a:endParaRPr lang="zh-CN" altLang="en-US" sz="2800" b="1" dirty="0">
              <a:ea typeface="楷体_GB2312" pitchFamily="49" charset="-122"/>
            </a:endParaRPr>
          </a:p>
          <a:p>
            <a:pPr eaLnBrk="1" hangingPunct="1">
              <a:lnSpc>
                <a:spcPct val="90000"/>
              </a:lnSpc>
              <a:buNone/>
            </a:pP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、使用他人营业执照的经营者或持有人的责任</a:t>
            </a:r>
            <a:endParaRPr lang="zh-CN" altLang="en-US" sz="2800" b="1" dirty="0">
              <a:latin typeface="楷体_GB2312" pitchFamily="49" charset="-122"/>
              <a:ea typeface="楷体_GB2312" pitchFamily="49" charset="-122"/>
            </a:endParaRPr>
          </a:p>
          <a:p>
            <a:pPr eaLnBrk="1" hangingPunct="1">
              <a:lnSpc>
                <a:spcPct val="90000"/>
              </a:lnSpc>
              <a:buNone/>
            </a:pPr>
            <a:r>
              <a:rPr lang="zh-CN" altLang="en-US" sz="2800" b="1" dirty="0">
                <a:latin typeface="楷体_GB2312" pitchFamily="49" charset="-122"/>
                <a:ea typeface="楷体_GB2312" pitchFamily="49" charset="-122"/>
              </a:rPr>
              <a:t>使用他人营业执照的违法经营者提供商品或者服务，损害消费者合法权益的，消费者可以向其要求赔偿，也可以向营业执照的持有人要求赔偿。</a:t>
            </a:r>
            <a:endParaRPr lang="zh-CN" altLang="en-US" sz="2800" b="1" dirty="0">
              <a:latin typeface="楷体_GB2312" pitchFamily="49" charset="-122"/>
              <a:ea typeface="楷体_GB2312" pitchFamily="49" charset="-122"/>
            </a:endParaRPr>
          </a:p>
          <a:p>
            <a:pPr eaLnBrk="1" hangingPunct="1">
              <a:lnSpc>
                <a:spcPct val="90000"/>
              </a:lnSpc>
              <a:buNone/>
            </a:pPr>
            <a:r>
              <a:rPr lang="en-US" altLang="zh-CN" sz="2800" b="1" dirty="0">
                <a:latin typeface="楷体_GB2312" pitchFamily="49" charset="-122"/>
                <a:ea typeface="楷体_GB2312" pitchFamily="49" charset="-122"/>
              </a:rPr>
              <a:t>5</a:t>
            </a:r>
            <a:r>
              <a:rPr lang="zh-CN" altLang="en-US" sz="2800" b="1" dirty="0">
                <a:latin typeface="楷体_GB2312" pitchFamily="49" charset="-122"/>
                <a:ea typeface="楷体_GB2312" pitchFamily="49" charset="-122"/>
              </a:rPr>
              <a:t>、</a:t>
            </a:r>
            <a:r>
              <a:rPr lang="zh-CN" altLang="en-US" sz="2800" b="1" dirty="0">
                <a:ea typeface="楷体_GB2312" pitchFamily="49" charset="-122"/>
              </a:rPr>
              <a:t>消费者在展销会、租赁柜台购买商品或者接受服务，其合法权益受到损害的</a:t>
            </a:r>
            <a:endParaRPr lang="zh-CN" altLang="en-US" sz="2800" b="1" dirty="0">
              <a:ea typeface="楷体_GB2312" pitchFamily="49" charset="-122"/>
            </a:endParaRPr>
          </a:p>
          <a:p>
            <a:pPr eaLnBrk="1" hangingPunct="1">
              <a:lnSpc>
                <a:spcPct val="90000"/>
              </a:lnSpc>
              <a:buNone/>
            </a:pPr>
            <a:r>
              <a:rPr lang="zh-CN" altLang="en-US" sz="2800" b="1" dirty="0">
                <a:latin typeface="楷体_GB2312" pitchFamily="49" charset="-122"/>
                <a:ea typeface="楷体_GB2312" pitchFamily="49" charset="-122"/>
              </a:rPr>
              <a:t>   消费者可以向销售者或者服务者要求赔偿。展销会结束或者柜台租赁期满后，也可以向展销会的举办者、柜台的</a:t>
            </a:r>
            <a:r>
              <a:rPr lang="zh-CN" altLang="en-US" sz="2800" b="1" dirty="0">
                <a:solidFill>
                  <a:schemeClr val="tx2"/>
                </a:solidFill>
                <a:latin typeface="楷体_GB2312" pitchFamily="49" charset="-122"/>
                <a:ea typeface="楷体_GB2312" pitchFamily="49" charset="-122"/>
              </a:rPr>
              <a:t>出租者</a:t>
            </a:r>
            <a:r>
              <a:rPr lang="zh-CN" altLang="en-US" sz="2800" b="1" dirty="0">
                <a:latin typeface="楷体_GB2312" pitchFamily="49" charset="-122"/>
                <a:ea typeface="楷体_GB2312" pitchFamily="49" charset="-122"/>
              </a:rPr>
              <a:t>要求赔偿。展销会的举办者、柜台的出租者赔偿后，</a:t>
            </a:r>
            <a:r>
              <a:rPr lang="zh-CN" altLang="en-US" sz="2800" b="1" dirty="0">
                <a:solidFill>
                  <a:schemeClr val="tx2"/>
                </a:solidFill>
                <a:latin typeface="楷体_GB2312" pitchFamily="49" charset="-122"/>
                <a:ea typeface="楷体_GB2312" pitchFamily="49" charset="-122"/>
              </a:rPr>
              <a:t>有权向销售者或者服务者追偿</a:t>
            </a: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nodePh="1">
                                  <p:stCondLst>
                                    <p:cond delay="0"/>
                                  </p:stCondLst>
                                  <p:endCondLst>
                                    <p:cond evt="begin" delay="0">
                                      <p:tn val="5"/>
                                    </p:cond>
                                  </p:endCondLst>
                                  <p:childTnLst>
                                    <p:set>
                                      <p:cBhvr>
                                        <p:cTn id="6" dur="indefinite" fill="hold">
                                          <p:stCondLst>
                                            <p:cond delay="0"/>
                                          </p:stCondLst>
                                        </p:cTn>
                                        <p:tgtEl>
                                          <p:spTgt spid="59394"/>
                                        </p:tgtEl>
                                        <p:attrNameLst>
                                          <p:attrName>style.visibility</p:attrName>
                                        </p:attrNameLst>
                                      </p:cBhvr>
                                      <p:to>
                                        <p:strVal val="visible"/>
                                      </p:to>
                                    </p:set>
                                    <p:anim calcmode="lin" valueType="num">
                                      <p:cBhvr>
                                        <p:cTn id="7" dur="1000" fill="hold"/>
                                        <p:tgtEl>
                                          <p:spTgt spid="59394"/>
                                        </p:tgtEl>
                                        <p:attrNameLst>
                                          <p:attrName>ppt_x</p:attrName>
                                        </p:attrNameLst>
                                      </p:cBhvr>
                                      <p:tavLst>
                                        <p:tav tm="0">
                                          <p:val>
                                            <p:strVal val="#ppt_x-.2"/>
                                          </p:val>
                                        </p:tav>
                                        <p:tav tm="100000">
                                          <p:val>
                                            <p:strVal val="#ppt_x"/>
                                          </p:val>
                                        </p:tav>
                                      </p:tavLst>
                                    </p:anim>
                                    <p:anim calcmode="lin" valueType="num">
                                      <p:cBhvr>
                                        <p:cTn id="8" dur="1000" fill="hold"/>
                                        <p:tgtEl>
                                          <p:spTgt spid="59394"/>
                                        </p:tgtEl>
                                        <p:attrNameLst>
                                          <p:attrName>ppt_y</p:attrName>
                                        </p:attrNameLst>
                                      </p:cBhvr>
                                      <p:tavLst>
                                        <p:tav tm="0">
                                          <p:val>
                                            <p:strVal val="#ppt_y"/>
                                          </p:val>
                                        </p:tav>
                                        <p:tav tm="100000">
                                          <p:val>
                                            <p:strVal val="#ppt_y"/>
                                          </p:val>
                                        </p:tav>
                                      </p:tavLst>
                                    </p:anim>
                                    <p:animEffect transition="in" filter="wipe(right)" prLst="gradientSize: 0.1">
                                      <p:cBhvr>
                                        <p:cTn id="9" dur="1000"/>
                                        <p:tgtEl>
                                          <p:spTgt spid="59394"/>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indefinite" fill="hold">
                                          <p:stCondLst>
                                            <p:cond delay="0"/>
                                          </p:stCondLst>
                                        </p:cTn>
                                        <p:tgtEl>
                                          <p:spTgt spid="59395">
                                            <p:txEl>
                                              <p:charRg st="0" end="16"/>
                                            </p:txEl>
                                          </p:spTgt>
                                        </p:tgtEl>
                                        <p:attrNameLst>
                                          <p:attrName>style.visibility</p:attrName>
                                        </p:attrNameLst>
                                      </p:cBhvr>
                                      <p:to>
                                        <p:strVal val="visible"/>
                                      </p:to>
                                    </p:set>
                                    <p:animEffect transition="in" filter="fade">
                                      <p:cBhvr>
                                        <p:cTn id="14" dur="500"/>
                                        <p:tgtEl>
                                          <p:spTgt spid="59395">
                                            <p:txEl>
                                              <p:charRg st="0" end="16"/>
                                            </p:txEl>
                                          </p:spTgt>
                                        </p:tgtEl>
                                      </p:cBhvr>
                                    </p:animEffect>
                                    <p:anim calcmode="lin" valueType="num">
                                      <p:cBhvr>
                                        <p:cTn id="15" dur="500" fill="hold"/>
                                        <p:tgtEl>
                                          <p:spTgt spid="59395">
                                            <p:txEl>
                                              <p:charRg st="0" end="16"/>
                                            </p:txEl>
                                          </p:spTgt>
                                        </p:tgtEl>
                                        <p:attrNameLst>
                                          <p:attrName>ppt_x</p:attrName>
                                        </p:attrNameLst>
                                      </p:cBhvr>
                                      <p:tavLst>
                                        <p:tav tm="0">
                                          <p:val>
                                            <p:strVal val="#ppt_x"/>
                                          </p:val>
                                        </p:tav>
                                        <p:tav tm="100000">
                                          <p:val>
                                            <p:strVal val="#ppt_x"/>
                                          </p:val>
                                        </p:tav>
                                      </p:tavLst>
                                    </p:anim>
                                    <p:anim calcmode="lin" valueType="num">
                                      <p:cBhvr>
                                        <p:cTn id="16" dur="500" fill="hold"/>
                                        <p:tgtEl>
                                          <p:spTgt spid="59395">
                                            <p:txEl>
                                              <p:charRg st="0" end="16"/>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indefinite" fill="hold">
                                          <p:stCondLst>
                                            <p:cond delay="0"/>
                                          </p:stCondLst>
                                        </p:cTn>
                                        <p:tgtEl>
                                          <p:spTgt spid="59395">
                                            <p:txEl>
                                              <p:charRg st="16" end="78"/>
                                            </p:txEl>
                                          </p:spTgt>
                                        </p:tgtEl>
                                        <p:attrNameLst>
                                          <p:attrName>style.visibility</p:attrName>
                                        </p:attrNameLst>
                                      </p:cBhvr>
                                      <p:to>
                                        <p:strVal val="visible"/>
                                      </p:to>
                                    </p:set>
                                    <p:animEffect transition="in" filter="fade">
                                      <p:cBhvr>
                                        <p:cTn id="21" dur="500"/>
                                        <p:tgtEl>
                                          <p:spTgt spid="59395">
                                            <p:txEl>
                                              <p:charRg st="16" end="78"/>
                                            </p:txEl>
                                          </p:spTgt>
                                        </p:tgtEl>
                                      </p:cBhvr>
                                    </p:animEffect>
                                    <p:anim calcmode="lin" valueType="num">
                                      <p:cBhvr>
                                        <p:cTn id="22" dur="500" fill="hold"/>
                                        <p:tgtEl>
                                          <p:spTgt spid="59395">
                                            <p:txEl>
                                              <p:charRg st="16" end="78"/>
                                            </p:txEl>
                                          </p:spTgt>
                                        </p:tgtEl>
                                        <p:attrNameLst>
                                          <p:attrName>ppt_x</p:attrName>
                                        </p:attrNameLst>
                                      </p:cBhvr>
                                      <p:tavLst>
                                        <p:tav tm="0">
                                          <p:val>
                                            <p:strVal val="#ppt_x"/>
                                          </p:val>
                                        </p:tav>
                                        <p:tav tm="100000">
                                          <p:val>
                                            <p:strVal val="#ppt_x"/>
                                          </p:val>
                                        </p:tav>
                                      </p:tavLst>
                                    </p:anim>
                                    <p:anim calcmode="lin" valueType="num">
                                      <p:cBhvr>
                                        <p:cTn id="23" dur="500" fill="hold"/>
                                        <p:tgtEl>
                                          <p:spTgt spid="59395">
                                            <p:txEl>
                                              <p:charRg st="16" end="78"/>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indefinite" fill="hold">
                                          <p:stCondLst>
                                            <p:cond delay="0"/>
                                          </p:stCondLst>
                                        </p:cTn>
                                        <p:tgtEl>
                                          <p:spTgt spid="59395">
                                            <p:txEl>
                                              <p:charRg st="78" end="100"/>
                                            </p:txEl>
                                          </p:spTgt>
                                        </p:tgtEl>
                                        <p:attrNameLst>
                                          <p:attrName>style.visibility</p:attrName>
                                        </p:attrNameLst>
                                      </p:cBhvr>
                                      <p:to>
                                        <p:strVal val="visible"/>
                                      </p:to>
                                    </p:set>
                                    <p:animEffect transition="in" filter="fade">
                                      <p:cBhvr>
                                        <p:cTn id="28" dur="500"/>
                                        <p:tgtEl>
                                          <p:spTgt spid="59395">
                                            <p:txEl>
                                              <p:charRg st="78" end="100"/>
                                            </p:txEl>
                                          </p:spTgt>
                                        </p:tgtEl>
                                      </p:cBhvr>
                                    </p:animEffect>
                                    <p:anim calcmode="lin" valueType="num">
                                      <p:cBhvr>
                                        <p:cTn id="29" dur="500" fill="hold"/>
                                        <p:tgtEl>
                                          <p:spTgt spid="59395">
                                            <p:txEl>
                                              <p:charRg st="78" end="100"/>
                                            </p:txEl>
                                          </p:spTgt>
                                        </p:tgtEl>
                                        <p:attrNameLst>
                                          <p:attrName>ppt_x</p:attrName>
                                        </p:attrNameLst>
                                      </p:cBhvr>
                                      <p:tavLst>
                                        <p:tav tm="0">
                                          <p:val>
                                            <p:strVal val="#ppt_x"/>
                                          </p:val>
                                        </p:tav>
                                        <p:tav tm="100000">
                                          <p:val>
                                            <p:strVal val="#ppt_x"/>
                                          </p:val>
                                        </p:tav>
                                      </p:tavLst>
                                    </p:anim>
                                    <p:anim calcmode="lin" valueType="num">
                                      <p:cBhvr>
                                        <p:cTn id="30" dur="500" fill="hold"/>
                                        <p:tgtEl>
                                          <p:spTgt spid="59395">
                                            <p:txEl>
                                              <p:charRg st="78" end="100"/>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indefinite" fill="hold">
                                          <p:stCondLst>
                                            <p:cond delay="0"/>
                                          </p:stCondLst>
                                        </p:cTn>
                                        <p:tgtEl>
                                          <p:spTgt spid="59395">
                                            <p:txEl>
                                              <p:charRg st="100" end="164"/>
                                            </p:txEl>
                                          </p:spTgt>
                                        </p:tgtEl>
                                        <p:attrNameLst>
                                          <p:attrName>style.visibility</p:attrName>
                                        </p:attrNameLst>
                                      </p:cBhvr>
                                      <p:to>
                                        <p:strVal val="visible"/>
                                      </p:to>
                                    </p:set>
                                    <p:animEffect transition="in" filter="fade">
                                      <p:cBhvr>
                                        <p:cTn id="35" dur="500"/>
                                        <p:tgtEl>
                                          <p:spTgt spid="59395">
                                            <p:txEl>
                                              <p:charRg st="100" end="164"/>
                                            </p:txEl>
                                          </p:spTgt>
                                        </p:tgtEl>
                                      </p:cBhvr>
                                    </p:animEffect>
                                    <p:anim calcmode="lin" valueType="num">
                                      <p:cBhvr>
                                        <p:cTn id="36" dur="500" fill="hold"/>
                                        <p:tgtEl>
                                          <p:spTgt spid="59395">
                                            <p:txEl>
                                              <p:charRg st="100" end="164"/>
                                            </p:txEl>
                                          </p:spTgt>
                                        </p:tgtEl>
                                        <p:attrNameLst>
                                          <p:attrName>ppt_x</p:attrName>
                                        </p:attrNameLst>
                                      </p:cBhvr>
                                      <p:tavLst>
                                        <p:tav tm="0">
                                          <p:val>
                                            <p:strVal val="#ppt_x"/>
                                          </p:val>
                                        </p:tav>
                                        <p:tav tm="100000">
                                          <p:val>
                                            <p:strVal val="#ppt_x"/>
                                          </p:val>
                                        </p:tav>
                                      </p:tavLst>
                                    </p:anim>
                                    <p:anim calcmode="lin" valueType="num">
                                      <p:cBhvr>
                                        <p:cTn id="37" dur="500" fill="hold"/>
                                        <p:tgtEl>
                                          <p:spTgt spid="59395">
                                            <p:txEl>
                                              <p:charRg st="100" end="164"/>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indefinite" fill="hold">
                                          <p:stCondLst>
                                            <p:cond delay="0"/>
                                          </p:stCondLst>
                                        </p:cTn>
                                        <p:tgtEl>
                                          <p:spTgt spid="59395">
                                            <p:txEl>
                                              <p:charRg st="164" end="200"/>
                                            </p:txEl>
                                          </p:spTgt>
                                        </p:tgtEl>
                                        <p:attrNameLst>
                                          <p:attrName>style.visibility</p:attrName>
                                        </p:attrNameLst>
                                      </p:cBhvr>
                                      <p:to>
                                        <p:strVal val="visible"/>
                                      </p:to>
                                    </p:set>
                                    <p:animEffect transition="in" filter="fade">
                                      <p:cBhvr>
                                        <p:cTn id="42" dur="500"/>
                                        <p:tgtEl>
                                          <p:spTgt spid="59395">
                                            <p:txEl>
                                              <p:charRg st="164" end="200"/>
                                            </p:txEl>
                                          </p:spTgt>
                                        </p:tgtEl>
                                      </p:cBhvr>
                                    </p:animEffect>
                                    <p:anim calcmode="lin" valueType="num">
                                      <p:cBhvr>
                                        <p:cTn id="43" dur="500" fill="hold"/>
                                        <p:tgtEl>
                                          <p:spTgt spid="59395">
                                            <p:txEl>
                                              <p:charRg st="164" end="200"/>
                                            </p:txEl>
                                          </p:spTgt>
                                        </p:tgtEl>
                                        <p:attrNameLst>
                                          <p:attrName>ppt_x</p:attrName>
                                        </p:attrNameLst>
                                      </p:cBhvr>
                                      <p:tavLst>
                                        <p:tav tm="0">
                                          <p:val>
                                            <p:strVal val="#ppt_x"/>
                                          </p:val>
                                        </p:tav>
                                        <p:tav tm="100000">
                                          <p:val>
                                            <p:strVal val="#ppt_x"/>
                                          </p:val>
                                        </p:tav>
                                      </p:tavLst>
                                    </p:anim>
                                    <p:anim calcmode="lin" valueType="num">
                                      <p:cBhvr>
                                        <p:cTn id="44" dur="500" fill="hold"/>
                                        <p:tgtEl>
                                          <p:spTgt spid="59395">
                                            <p:txEl>
                                              <p:charRg st="164" end="200"/>
                                            </p:txEl>
                                          </p:spTgt>
                                        </p:tgtEl>
                                        <p:attrNameLst>
                                          <p:attrName>ppt_y</p:attrName>
                                        </p:attrNameLst>
                                      </p:cBhvr>
                                      <p:tavLst>
                                        <p:tav tm="0">
                                          <p:val>
                                            <p:strVal val="#ppt_y+.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4" presetClass="entr" presetSubtype="0" fill="hold" grpId="0" nodeType="clickEffect">
                                  <p:stCondLst>
                                    <p:cond delay="0"/>
                                  </p:stCondLst>
                                  <p:childTnLst>
                                    <p:set>
                                      <p:cBhvr>
                                        <p:cTn id="48" dur="indefinite" fill="hold">
                                          <p:stCondLst>
                                            <p:cond delay="0"/>
                                          </p:stCondLst>
                                        </p:cTn>
                                        <p:tgtEl>
                                          <p:spTgt spid="59395">
                                            <p:txEl>
                                              <p:charRg st="200" end="295"/>
                                            </p:txEl>
                                          </p:spTgt>
                                        </p:tgtEl>
                                        <p:attrNameLst>
                                          <p:attrName>style.visibility</p:attrName>
                                        </p:attrNameLst>
                                      </p:cBhvr>
                                      <p:to>
                                        <p:strVal val="visible"/>
                                      </p:to>
                                    </p:set>
                                    <p:animEffect transition="in" filter="fade">
                                      <p:cBhvr>
                                        <p:cTn id="49" dur="500"/>
                                        <p:tgtEl>
                                          <p:spTgt spid="59395">
                                            <p:txEl>
                                              <p:charRg st="200" end="295"/>
                                            </p:txEl>
                                          </p:spTgt>
                                        </p:tgtEl>
                                      </p:cBhvr>
                                    </p:animEffect>
                                    <p:anim calcmode="lin" valueType="num">
                                      <p:cBhvr>
                                        <p:cTn id="50" dur="500" fill="hold"/>
                                        <p:tgtEl>
                                          <p:spTgt spid="59395">
                                            <p:txEl>
                                              <p:charRg st="200" end="295"/>
                                            </p:txEl>
                                          </p:spTgt>
                                        </p:tgtEl>
                                        <p:attrNameLst>
                                          <p:attrName>ppt_x</p:attrName>
                                        </p:attrNameLst>
                                      </p:cBhvr>
                                      <p:tavLst>
                                        <p:tav tm="0">
                                          <p:val>
                                            <p:strVal val="#ppt_x"/>
                                          </p:val>
                                        </p:tav>
                                        <p:tav tm="100000">
                                          <p:val>
                                            <p:strVal val="#ppt_x"/>
                                          </p:val>
                                        </p:tav>
                                      </p:tavLst>
                                    </p:anim>
                                    <p:anim calcmode="lin" valueType="num">
                                      <p:cBhvr>
                                        <p:cTn id="51" dur="500" fill="hold"/>
                                        <p:tgtEl>
                                          <p:spTgt spid="59395">
                                            <p:txEl>
                                              <p:charRg st="200" end="295"/>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60419" name="Rectangle 3"/>
          <p:cNvSpPr>
            <a:spLocks noGrp="1" noRot="1"/>
          </p:cNvSpPr>
          <p:nvPr>
            <p:ph idx="1"/>
          </p:nvPr>
        </p:nvSpPr>
        <p:spPr>
          <a:xfrm>
            <a:off x="250825" y="333375"/>
            <a:ext cx="8512175" cy="6335713"/>
          </a:xfrm>
        </p:spPr>
        <p:txBody>
          <a:bodyPr vert="horz" wrap="square" lIns="91440" tIns="45720" rIns="91440" bIns="45720" anchor="t"/>
          <a:p>
            <a:pPr eaLnBrk="1" hangingPunct="1">
              <a:buNone/>
            </a:pPr>
            <a:r>
              <a:rPr lang="en-US" altLang="zh-CN" sz="2800" b="1" dirty="0">
                <a:latin typeface="楷体_GB2312" pitchFamily="49" charset="-122"/>
                <a:ea typeface="楷体_GB2312" pitchFamily="49" charset="-122"/>
              </a:rPr>
              <a:t>6</a:t>
            </a:r>
            <a:r>
              <a:rPr lang="zh-CN" altLang="en-US" sz="2800" b="1" dirty="0">
                <a:latin typeface="楷体_GB2312" pitchFamily="49" charset="-122"/>
                <a:ea typeface="楷体_GB2312" pitchFamily="49" charset="-122"/>
              </a:rPr>
              <a:t>、消费者通过网络交易平台购买商品或者接受服务，其合法权益受到损害的</a:t>
            </a:r>
            <a:endParaRPr lang="zh-CN" altLang="en-US" sz="2800" b="1" dirty="0">
              <a:latin typeface="楷体_GB2312" pitchFamily="49" charset="-122"/>
              <a:ea typeface="楷体_GB2312" pitchFamily="49" charset="-122"/>
            </a:endParaRPr>
          </a:p>
          <a:p>
            <a:pPr eaLnBrk="1" hangingPunct="1"/>
            <a:r>
              <a:rPr lang="zh-CN" altLang="en-US" sz="2400" b="1" dirty="0">
                <a:latin typeface="楷体_GB2312" pitchFamily="49" charset="-122"/>
                <a:ea typeface="楷体_GB2312" pitchFamily="49" charset="-122"/>
              </a:rPr>
              <a:t>消费者可以向销售者或者服务者要求赔偿。网络交易平台提供者</a:t>
            </a:r>
            <a:r>
              <a:rPr lang="zh-CN" altLang="en-US" sz="2400" b="1" dirty="0">
                <a:solidFill>
                  <a:schemeClr val="tx2"/>
                </a:solidFill>
                <a:latin typeface="楷体_GB2312" pitchFamily="49" charset="-122"/>
                <a:ea typeface="楷体_GB2312" pitchFamily="49" charset="-122"/>
              </a:rPr>
              <a:t>不能提供</a:t>
            </a:r>
            <a:r>
              <a:rPr lang="zh-CN" altLang="en-US" sz="2400" b="1" dirty="0">
                <a:latin typeface="楷体_GB2312" pitchFamily="49" charset="-122"/>
                <a:ea typeface="楷体_GB2312" pitchFamily="49" charset="-122"/>
              </a:rPr>
              <a:t>销售者或者服务者的真实名称、地址和有效联系方式的，消费者也可以向</a:t>
            </a:r>
            <a:r>
              <a:rPr lang="zh-CN" altLang="en-US" sz="2400" b="1" dirty="0">
                <a:solidFill>
                  <a:schemeClr val="tx2"/>
                </a:solidFill>
                <a:latin typeface="楷体_GB2312" pitchFamily="49" charset="-122"/>
                <a:ea typeface="楷体_GB2312" pitchFamily="49" charset="-122"/>
              </a:rPr>
              <a:t>网络交易平台提供者</a:t>
            </a:r>
            <a:r>
              <a:rPr lang="zh-CN" altLang="en-US" sz="2400" b="1" dirty="0">
                <a:latin typeface="楷体_GB2312" pitchFamily="49" charset="-122"/>
                <a:ea typeface="楷体_GB2312" pitchFamily="49" charset="-122"/>
              </a:rPr>
              <a:t>要求赔偿；网络交易平台提供者作出更有利于消费者的承诺的，应当履行承诺。网络交易平台提供者赔偿后，</a:t>
            </a:r>
            <a:r>
              <a:rPr lang="zh-CN" altLang="en-US" sz="2400" b="1" dirty="0">
                <a:solidFill>
                  <a:schemeClr val="tx2"/>
                </a:solidFill>
                <a:latin typeface="楷体_GB2312" pitchFamily="49" charset="-122"/>
                <a:ea typeface="楷体_GB2312" pitchFamily="49" charset="-122"/>
              </a:rPr>
              <a:t>有权向销售者或者服务者追偿。 </a:t>
            </a:r>
            <a:endParaRPr lang="zh-CN" altLang="en-US" sz="2400" b="1" dirty="0">
              <a:solidFill>
                <a:schemeClr val="tx2"/>
              </a:solidFill>
              <a:latin typeface="楷体_GB2312" pitchFamily="49" charset="-122"/>
              <a:ea typeface="楷体_GB2312" pitchFamily="49" charset="-122"/>
            </a:endParaRPr>
          </a:p>
          <a:p>
            <a:pPr eaLnBrk="1" hangingPunct="1"/>
            <a:r>
              <a:rPr lang="zh-CN" altLang="en-US" sz="2400" b="1" dirty="0">
                <a:latin typeface="楷体_GB2312" pitchFamily="49" charset="-122"/>
                <a:ea typeface="楷体_GB2312" pitchFamily="49" charset="-122"/>
              </a:rPr>
              <a:t>　网络交易平台提供者明</a:t>
            </a:r>
            <a:r>
              <a:rPr lang="zh-CN" altLang="en-US" sz="2400" b="1" dirty="0">
                <a:solidFill>
                  <a:schemeClr val="tx2"/>
                </a:solidFill>
                <a:latin typeface="楷体_GB2312" pitchFamily="49" charset="-122"/>
                <a:ea typeface="楷体_GB2312" pitchFamily="49" charset="-122"/>
              </a:rPr>
              <a:t>知或者应知</a:t>
            </a:r>
            <a:r>
              <a:rPr lang="zh-CN" altLang="en-US" sz="2400" b="1" dirty="0">
                <a:latin typeface="楷体_GB2312" pitchFamily="49" charset="-122"/>
                <a:ea typeface="楷体_GB2312" pitchFamily="49" charset="-122"/>
              </a:rPr>
              <a:t>销售者或者服务者利用其平台侵害消费者合法权益，未采取必要措施的，依法与该销售者或者服务者承担</a:t>
            </a:r>
            <a:r>
              <a:rPr lang="zh-CN" altLang="en-US" sz="2400" b="1" dirty="0">
                <a:solidFill>
                  <a:schemeClr val="tx2"/>
                </a:solidFill>
                <a:latin typeface="楷体_GB2312" pitchFamily="49" charset="-122"/>
                <a:ea typeface="楷体_GB2312" pitchFamily="49" charset="-122"/>
              </a:rPr>
              <a:t>连带责任</a:t>
            </a:r>
            <a:r>
              <a:rPr lang="zh-CN" altLang="en-US"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20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9">
                                            <p:txEl>
                                              <p:charRg st="0" end="35"/>
                                            </p:txEl>
                                          </p:spTgt>
                                        </p:tgtEl>
                                        <p:attrNameLst>
                                          <p:attrName>style.visibility</p:attrName>
                                        </p:attrNameLst>
                                      </p:cBhvr>
                                      <p:to>
                                        <p:strVal val="visible"/>
                                      </p:to>
                                    </p:set>
                                    <p:animEffect transition="in" filter="wipe(left)">
                                      <p:cBhvr>
                                        <p:cTn id="12" dur="500"/>
                                        <p:tgtEl>
                                          <p:spTgt spid="60419">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9">
                                            <p:txEl>
                                              <p:charRg st="35" end="172"/>
                                            </p:txEl>
                                          </p:spTgt>
                                        </p:tgtEl>
                                        <p:attrNameLst>
                                          <p:attrName>style.visibility</p:attrName>
                                        </p:attrNameLst>
                                      </p:cBhvr>
                                      <p:to>
                                        <p:strVal val="visible"/>
                                      </p:to>
                                    </p:set>
                                    <p:animEffect transition="in" filter="wipe(left)">
                                      <p:cBhvr>
                                        <p:cTn id="17" dur="500"/>
                                        <p:tgtEl>
                                          <p:spTgt spid="60419">
                                            <p:txEl>
                                              <p:charRg st="35" end="1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19">
                                            <p:txEl>
                                              <p:charRg st="172" end="241"/>
                                            </p:txEl>
                                          </p:spTgt>
                                        </p:tgtEl>
                                        <p:attrNameLst>
                                          <p:attrName>style.visibility</p:attrName>
                                        </p:attrNameLst>
                                      </p:cBhvr>
                                      <p:to>
                                        <p:strVal val="visible"/>
                                      </p:to>
                                    </p:set>
                                    <p:animEffect transition="in" filter="wipe(left)">
                                      <p:cBhvr>
                                        <p:cTn id="22" dur="500"/>
                                        <p:tgtEl>
                                          <p:spTgt spid="60419">
                                            <p:txEl>
                                              <p:charRg st="172" end="2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61443" name="Rectangle 3"/>
          <p:cNvSpPr>
            <a:spLocks noGrp="1" noRot="1"/>
          </p:cNvSpPr>
          <p:nvPr>
            <p:ph idx="1"/>
          </p:nvPr>
        </p:nvSpPr>
        <p:spPr>
          <a:xfrm>
            <a:off x="323850" y="333375"/>
            <a:ext cx="8439150" cy="6335713"/>
          </a:xfrm>
        </p:spPr>
        <p:txBody>
          <a:bodyPr vert="horz" wrap="square" lIns="91440" tIns="45720" rIns="91440" bIns="45720" anchor="t"/>
          <a:p>
            <a:pPr eaLnBrk="1" hangingPunct="1">
              <a:buNone/>
            </a:pPr>
            <a:r>
              <a:rPr lang="en-US" altLang="zh-CN" sz="2400" b="1" dirty="0">
                <a:latin typeface="楷体_GB2312" pitchFamily="49" charset="-122"/>
                <a:ea typeface="楷体_GB2312" pitchFamily="49" charset="-122"/>
              </a:rPr>
              <a:t>7</a:t>
            </a:r>
            <a:r>
              <a:rPr lang="zh-CN" altLang="en-US" sz="2400" b="1" dirty="0">
                <a:latin typeface="楷体_GB2312" pitchFamily="49" charset="-122"/>
                <a:ea typeface="楷体_GB2312" pitchFamily="49" charset="-122"/>
              </a:rPr>
              <a:t>、消费者因经营者利用虚假广告或者其他虚假宣传方式提供商品或者服务，其合法权益受到损害的</a:t>
            </a:r>
            <a:endParaRPr lang="zh-CN" altLang="en-US" sz="2400" b="1" dirty="0">
              <a:latin typeface="楷体_GB2312" pitchFamily="49" charset="-122"/>
              <a:ea typeface="楷体_GB2312" pitchFamily="49" charset="-122"/>
            </a:endParaRPr>
          </a:p>
          <a:p>
            <a:pPr eaLnBrk="1" hangingPunct="1"/>
            <a:r>
              <a:rPr lang="zh-CN" altLang="en-US" sz="2400" b="1" dirty="0">
                <a:latin typeface="楷体_GB2312" pitchFamily="49" charset="-122"/>
                <a:ea typeface="楷体_GB2312" pitchFamily="49" charset="-122"/>
              </a:rPr>
              <a:t>  消费者可以向</a:t>
            </a:r>
            <a:r>
              <a:rPr lang="zh-CN" altLang="en-US" sz="2400" b="1" dirty="0">
                <a:solidFill>
                  <a:schemeClr val="tx2"/>
                </a:solidFill>
                <a:latin typeface="楷体_GB2312" pitchFamily="49" charset="-122"/>
                <a:ea typeface="楷体_GB2312" pitchFamily="49" charset="-122"/>
              </a:rPr>
              <a:t>经营者</a:t>
            </a:r>
            <a:r>
              <a:rPr lang="zh-CN" altLang="en-US" sz="2400" b="1" dirty="0">
                <a:latin typeface="楷体_GB2312" pitchFamily="49" charset="-122"/>
                <a:ea typeface="楷体_GB2312" pitchFamily="49" charset="-122"/>
              </a:rPr>
              <a:t>要求赔偿。广告经营者、发布者发布虚假广告的，消费者可以请求行政主管部门予以惩处。广告经营者、发布者</a:t>
            </a:r>
            <a:r>
              <a:rPr lang="zh-CN" altLang="en-US" sz="2400" b="1" dirty="0">
                <a:solidFill>
                  <a:schemeClr val="tx2"/>
                </a:solidFill>
                <a:latin typeface="楷体_GB2312" pitchFamily="49" charset="-122"/>
                <a:ea typeface="楷体_GB2312" pitchFamily="49" charset="-122"/>
              </a:rPr>
              <a:t>不能提供经营者</a:t>
            </a:r>
            <a:r>
              <a:rPr lang="zh-CN" altLang="en-US" sz="2400" b="1" dirty="0">
                <a:latin typeface="楷体_GB2312" pitchFamily="49" charset="-122"/>
                <a:ea typeface="楷体_GB2312" pitchFamily="49" charset="-122"/>
              </a:rPr>
              <a:t>的真实名称、地址和有效联系方式的，应当承担赔偿责任。 </a:t>
            </a:r>
            <a:endParaRPr lang="zh-CN" altLang="en-US" sz="2400" b="1" dirty="0">
              <a:latin typeface="楷体_GB2312" pitchFamily="49" charset="-122"/>
              <a:ea typeface="楷体_GB2312" pitchFamily="49" charset="-122"/>
            </a:endParaRPr>
          </a:p>
          <a:p>
            <a:pPr eaLnBrk="1" hangingPunct="1"/>
            <a:r>
              <a:rPr lang="zh-CN" altLang="en-US" sz="2400" b="1" dirty="0">
                <a:latin typeface="楷体_GB2312" pitchFamily="49" charset="-122"/>
                <a:ea typeface="楷体_GB2312" pitchFamily="49" charset="-122"/>
              </a:rPr>
              <a:t>　　广告经营者、发布者设计、制作、发布关系消费者</a:t>
            </a:r>
            <a:r>
              <a:rPr lang="zh-CN" altLang="en-US" sz="2400" b="1" dirty="0">
                <a:solidFill>
                  <a:schemeClr val="tx2"/>
                </a:solidFill>
                <a:latin typeface="楷体_GB2312" pitchFamily="49" charset="-122"/>
                <a:ea typeface="楷体_GB2312" pitchFamily="49" charset="-122"/>
              </a:rPr>
              <a:t>生命健康商品或者服务的虚假广告</a:t>
            </a:r>
            <a:r>
              <a:rPr lang="zh-CN" altLang="en-US" sz="2400" b="1" dirty="0">
                <a:latin typeface="楷体_GB2312" pitchFamily="49" charset="-122"/>
                <a:ea typeface="楷体_GB2312" pitchFamily="49" charset="-122"/>
              </a:rPr>
              <a:t>，造成消费者损害的，应当与提供该商品或者服务的经营者承担</a:t>
            </a:r>
            <a:r>
              <a:rPr lang="zh-CN" altLang="en-US" sz="2400" b="1" dirty="0">
                <a:solidFill>
                  <a:schemeClr val="tx2"/>
                </a:solidFill>
                <a:latin typeface="楷体_GB2312" pitchFamily="49" charset="-122"/>
                <a:ea typeface="楷体_GB2312" pitchFamily="49" charset="-122"/>
              </a:rPr>
              <a:t>连带责任</a:t>
            </a:r>
            <a:r>
              <a:rPr lang="zh-CN" altLang="en-US"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a:p>
            <a:pPr eaLnBrk="1" hangingPunct="1"/>
            <a:r>
              <a:rPr lang="zh-CN" altLang="en-US" sz="2400" b="1" dirty="0">
                <a:latin typeface="楷体_GB2312" pitchFamily="49" charset="-122"/>
                <a:ea typeface="楷体_GB2312" pitchFamily="49" charset="-122"/>
              </a:rPr>
              <a:t>　　社会团体或者其他组织、个人在关系消费者生命健康商品或者服务的虚假广告或者其他虚假宣传中向消费者推荐商品或者服务，造成消费者损害的，应当与提供该商品或者服务的经营者承担</a:t>
            </a:r>
            <a:r>
              <a:rPr lang="zh-CN" altLang="en-US" sz="2400" b="1" dirty="0">
                <a:solidFill>
                  <a:schemeClr val="tx2"/>
                </a:solidFill>
                <a:latin typeface="楷体_GB2312" pitchFamily="49" charset="-122"/>
                <a:ea typeface="楷体_GB2312" pitchFamily="49" charset="-122"/>
              </a:rPr>
              <a:t>连带责任</a:t>
            </a:r>
            <a:r>
              <a:rPr lang="zh-CN" altLang="en-US" sz="2400" b="1" dirty="0">
                <a:latin typeface="楷体_GB2312" pitchFamily="49" charset="-122"/>
                <a:ea typeface="楷体_GB2312" pitchFamily="49" charset="-122"/>
              </a:rPr>
              <a:t>。  </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61442"/>
                                        </p:tgtEl>
                                        <p:attrNameLst>
                                          <p:attrName>style.visibility</p:attrName>
                                        </p:attrNameLst>
                                      </p:cBhvr>
                                      <p:to>
                                        <p:strVal val="visible"/>
                                      </p:to>
                                    </p:set>
                                    <p:animEffect transition="in" filter="fade">
                                      <p:cBhvr>
                                        <p:cTn id="7" dur="20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xEl>
                                              <p:charRg st="0" end="45"/>
                                            </p:txEl>
                                          </p:spTgt>
                                        </p:tgtEl>
                                        <p:attrNameLst>
                                          <p:attrName>style.visibility</p:attrName>
                                        </p:attrNameLst>
                                      </p:cBhvr>
                                      <p:to>
                                        <p:strVal val="visible"/>
                                      </p:to>
                                    </p:set>
                                    <p:animEffect transition="in" filter="wipe(left)">
                                      <p:cBhvr>
                                        <p:cTn id="12" dur="500"/>
                                        <p:tgtEl>
                                          <p:spTgt spid="61443">
                                            <p:txEl>
                                              <p:charRg st="0"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3">
                                            <p:txEl>
                                              <p:charRg st="45" end="140"/>
                                            </p:txEl>
                                          </p:spTgt>
                                        </p:tgtEl>
                                        <p:attrNameLst>
                                          <p:attrName>style.visibility</p:attrName>
                                        </p:attrNameLst>
                                      </p:cBhvr>
                                      <p:to>
                                        <p:strVal val="visible"/>
                                      </p:to>
                                    </p:set>
                                    <p:animEffect transition="in" filter="wipe(left)">
                                      <p:cBhvr>
                                        <p:cTn id="17" dur="500"/>
                                        <p:tgtEl>
                                          <p:spTgt spid="61443">
                                            <p:txEl>
                                              <p:charRg st="45" end="1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3">
                                            <p:txEl>
                                              <p:charRg st="140" end="214"/>
                                            </p:txEl>
                                          </p:spTgt>
                                        </p:tgtEl>
                                        <p:attrNameLst>
                                          <p:attrName>style.visibility</p:attrName>
                                        </p:attrNameLst>
                                      </p:cBhvr>
                                      <p:to>
                                        <p:strVal val="visible"/>
                                      </p:to>
                                    </p:set>
                                    <p:animEffect transition="in" filter="wipe(left)">
                                      <p:cBhvr>
                                        <p:cTn id="22" dur="500"/>
                                        <p:tgtEl>
                                          <p:spTgt spid="61443">
                                            <p:txEl>
                                              <p:charRg st="140" end="2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3">
                                            <p:txEl>
                                              <p:charRg st="214" end="307"/>
                                            </p:txEl>
                                          </p:spTgt>
                                        </p:tgtEl>
                                        <p:attrNameLst>
                                          <p:attrName>style.visibility</p:attrName>
                                        </p:attrNameLst>
                                      </p:cBhvr>
                                      <p:to>
                                        <p:strVal val="visible"/>
                                      </p:to>
                                    </p:set>
                                    <p:animEffect transition="in" filter="wipe(left)">
                                      <p:cBhvr>
                                        <p:cTn id="27" dur="500"/>
                                        <p:tgtEl>
                                          <p:spTgt spid="61443">
                                            <p:txEl>
                                              <p:charRg st="214" end="3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62467" name="Rectangle 3"/>
          <p:cNvSpPr>
            <a:spLocks noGrp="1" noRot="1"/>
          </p:cNvSpPr>
          <p:nvPr>
            <p:ph idx="1"/>
          </p:nvPr>
        </p:nvSpPr>
        <p:spPr>
          <a:xfrm>
            <a:off x="250825" y="333375"/>
            <a:ext cx="8512175" cy="6335713"/>
          </a:xfrm>
        </p:spPr>
        <p:txBody>
          <a:bodyPr vert="horz" wrap="square" lIns="91440" tIns="45720" rIns="91440" bIns="45720" anchor="t"/>
          <a:p>
            <a:pPr eaLnBrk="1" hangingPunct="1">
              <a:buNone/>
            </a:pPr>
            <a:r>
              <a:rPr lang="en-US" altLang="zh-CN" sz="2800" b="1" dirty="0">
                <a:latin typeface="楷体_GB2312" pitchFamily="49" charset="-122"/>
                <a:ea typeface="楷体_GB2312" pitchFamily="49" charset="-122"/>
              </a:rPr>
              <a:t>8</a:t>
            </a:r>
            <a:r>
              <a:rPr lang="zh-CN" altLang="en-US" sz="2800" b="1" dirty="0">
                <a:latin typeface="楷体_GB2312" pitchFamily="49" charset="-122"/>
                <a:ea typeface="楷体_GB2312" pitchFamily="49" charset="-122"/>
              </a:rPr>
              <a:t>、行政部门对投诉的处理</a:t>
            </a:r>
            <a:endParaRPr lang="zh-CN" altLang="en-US" sz="2800" b="1" dirty="0">
              <a:latin typeface="楷体_GB2312" pitchFamily="49" charset="-122"/>
              <a:ea typeface="楷体_GB2312" pitchFamily="49" charset="-122"/>
            </a:endParaRPr>
          </a:p>
          <a:p>
            <a:pPr eaLnBrk="1" hangingPunct="1">
              <a:buNone/>
            </a:pPr>
            <a:r>
              <a:rPr lang="zh-CN" altLang="en-US" sz="2800" b="1" dirty="0">
                <a:ea typeface="楷体_GB2312" pitchFamily="49" charset="-122"/>
              </a:rPr>
              <a:t>消费者向有关行政部门投诉的，该部门应当自收到投诉之日起七个工作日内，予以处理并告知消费者。</a:t>
            </a:r>
            <a:endParaRPr lang="zh-CN" altLang="en-US" sz="2800" b="1" dirty="0">
              <a:ea typeface="楷体_GB2312" pitchFamily="49" charset="-122"/>
            </a:endParaRPr>
          </a:p>
          <a:p>
            <a:pPr eaLnBrk="1" hangingPunct="1">
              <a:buNone/>
            </a:pPr>
            <a:r>
              <a:rPr lang="en-US" altLang="zh-CN" sz="2800" b="1" dirty="0">
                <a:latin typeface="楷体_GB2312" pitchFamily="49" charset="-122"/>
                <a:ea typeface="楷体_GB2312" pitchFamily="49" charset="-122"/>
              </a:rPr>
              <a:t>9</a:t>
            </a:r>
            <a:r>
              <a:rPr lang="zh-CN" altLang="en-US" sz="2800" b="1" dirty="0">
                <a:latin typeface="楷体_GB2312" pitchFamily="49" charset="-122"/>
                <a:ea typeface="楷体_GB2312" pitchFamily="49" charset="-122"/>
              </a:rPr>
              <a:t>、集体诉讼</a:t>
            </a:r>
            <a:endParaRPr lang="zh-CN" altLang="en-US" sz="2800" b="1" dirty="0">
              <a:latin typeface="楷体_GB2312" pitchFamily="49" charset="-122"/>
              <a:ea typeface="楷体_GB2312" pitchFamily="49" charset="-122"/>
            </a:endParaRPr>
          </a:p>
          <a:p>
            <a:pPr eaLnBrk="1" hangingPunct="1">
              <a:buNone/>
            </a:pPr>
            <a:r>
              <a:rPr lang="zh-CN" altLang="en-US" sz="2800" b="1" dirty="0">
                <a:ea typeface="楷体_GB2312" pitchFamily="49" charset="-122"/>
              </a:rPr>
              <a:t>对侵害众多消费者合法权益的行为，中国消费者协会以及在省、自治区、直辖市设立的消费者协会，可以向人民法院提起诉讼。</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nodePh="1">
                                  <p:stCondLst>
                                    <p:cond delay="0"/>
                                  </p:stCondLst>
                                  <p:endCondLst>
                                    <p:cond evt="begin" delay="0">
                                      <p:tn val="5"/>
                                    </p:cond>
                                  </p:endCondLst>
                                  <p:childTnLst>
                                    <p:set>
                                      <p:cBhvr>
                                        <p:cTn id="6" dur="1" fill="hold">
                                          <p:stCondLst>
                                            <p:cond delay="0"/>
                                          </p:stCondLst>
                                        </p:cTn>
                                        <p:tgtEl>
                                          <p:spTgt spid="62466"/>
                                        </p:tgtEl>
                                        <p:attrNameLst>
                                          <p:attrName>style.visibility</p:attrName>
                                        </p:attrNameLst>
                                      </p:cBhvr>
                                      <p:to>
                                        <p:strVal val="visible"/>
                                      </p:to>
                                    </p:set>
                                    <p:animEffect transition="in" filter="dissolve">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467">
                                            <p:txEl>
                                              <p:charRg st="0" end="13"/>
                                            </p:txEl>
                                          </p:spTgt>
                                        </p:tgtEl>
                                        <p:attrNameLst>
                                          <p:attrName>style.visibility</p:attrName>
                                        </p:attrNameLst>
                                      </p:cBhvr>
                                      <p:to>
                                        <p:strVal val="visible"/>
                                      </p:to>
                                    </p:set>
                                    <p:animEffect transition="in" filter="dissolve">
                                      <p:cBhvr>
                                        <p:cTn id="12" dur="500"/>
                                        <p:tgtEl>
                                          <p:spTgt spid="62467">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2467">
                                            <p:txEl>
                                              <p:charRg st="13" end="59"/>
                                            </p:txEl>
                                          </p:spTgt>
                                        </p:tgtEl>
                                        <p:attrNameLst>
                                          <p:attrName>style.visibility</p:attrName>
                                        </p:attrNameLst>
                                      </p:cBhvr>
                                      <p:to>
                                        <p:strVal val="visible"/>
                                      </p:to>
                                    </p:set>
                                    <p:animEffect transition="in" filter="dissolve">
                                      <p:cBhvr>
                                        <p:cTn id="17" dur="500"/>
                                        <p:tgtEl>
                                          <p:spTgt spid="62467">
                                            <p:txEl>
                                              <p:charRg st="13" end="5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467">
                                            <p:txEl>
                                              <p:charRg st="59" end="66"/>
                                            </p:txEl>
                                          </p:spTgt>
                                        </p:tgtEl>
                                        <p:attrNameLst>
                                          <p:attrName>style.visibility</p:attrName>
                                        </p:attrNameLst>
                                      </p:cBhvr>
                                      <p:to>
                                        <p:strVal val="visible"/>
                                      </p:to>
                                    </p:set>
                                    <p:animEffect transition="in" filter="dissolve">
                                      <p:cBhvr>
                                        <p:cTn id="22" dur="500"/>
                                        <p:tgtEl>
                                          <p:spTgt spid="62467">
                                            <p:txEl>
                                              <p:charRg st="59" end="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2467">
                                            <p:txEl>
                                              <p:charRg st="66" end="124"/>
                                            </p:txEl>
                                          </p:spTgt>
                                        </p:tgtEl>
                                        <p:attrNameLst>
                                          <p:attrName>style.visibility</p:attrName>
                                        </p:attrNameLst>
                                      </p:cBhvr>
                                      <p:to>
                                        <p:strVal val="visible"/>
                                      </p:to>
                                    </p:set>
                                    <p:animEffect transition="in" filter="dissolve">
                                      <p:cBhvr>
                                        <p:cTn id="27" dur="500"/>
                                        <p:tgtEl>
                                          <p:spTgt spid="62467">
                                            <p:txEl>
                                              <p:charRg st="66" end="1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33795" name="Rectangle 3"/>
          <p:cNvSpPr>
            <a:spLocks noGrp="1" noRot="1"/>
          </p:cNvSpPr>
          <p:nvPr>
            <p:ph idx="1"/>
          </p:nvPr>
        </p:nvSpPr>
        <p:spPr>
          <a:xfrm>
            <a:off x="395288" y="836613"/>
            <a:ext cx="8424862" cy="5616575"/>
          </a:xfrm>
        </p:spPr>
        <p:txBody>
          <a:bodyPr vert="horz" wrap="square" lIns="91440" tIns="45720" rIns="91440" bIns="45720" anchor="t"/>
          <a:p>
            <a:pPr algn="just" eaLnBrk="1" hangingPunct="1">
              <a:lnSpc>
                <a:spcPct val="90000"/>
              </a:lnSpc>
              <a:buNone/>
            </a:pPr>
            <a:r>
              <a:rPr lang="zh-CN" altLang="en-US" sz="2800" b="1" dirty="0">
                <a:ea typeface="仿宋_GB2312" pitchFamily="49" charset="-122"/>
              </a:rPr>
              <a:t>一、</a:t>
            </a:r>
            <a:r>
              <a:rPr lang="zh-CN" altLang="en-US" sz="2800" b="1" dirty="0">
                <a:solidFill>
                  <a:srgbClr val="FF3300"/>
                </a:solidFill>
              </a:rPr>
              <a:t>消费者</a:t>
            </a:r>
            <a:r>
              <a:rPr lang="zh-CN" altLang="en-US" sz="2800" b="1" dirty="0">
                <a:ea typeface="仿宋_GB2312" pitchFamily="49" charset="-122"/>
              </a:rPr>
              <a:t>的权益</a:t>
            </a:r>
            <a:endParaRPr lang="zh-CN" altLang="en-US" sz="2800" b="1" dirty="0">
              <a:ea typeface="仿宋_GB2312" pitchFamily="49" charset="-122"/>
            </a:endParaRPr>
          </a:p>
          <a:p>
            <a:pPr algn="just" eaLnBrk="1" hangingPunct="1">
              <a:lnSpc>
                <a:spcPct val="90000"/>
              </a:lnSpc>
              <a:buNone/>
            </a:pPr>
            <a:r>
              <a:rPr lang="zh-CN" altLang="en-US" sz="2400" b="1" dirty="0">
                <a:latin typeface="楷体_GB2312" pitchFamily="49" charset="-122"/>
                <a:ea typeface="楷体_GB2312" pitchFamily="49" charset="-122"/>
              </a:rPr>
              <a:t> 消费者为</a:t>
            </a:r>
            <a:r>
              <a:rPr lang="zh-CN" altLang="en-US" sz="2400" b="1" dirty="0">
                <a:solidFill>
                  <a:schemeClr val="hlink"/>
                </a:solidFill>
                <a:latin typeface="楷体_GB2312" pitchFamily="49" charset="-122"/>
                <a:ea typeface="楷体_GB2312" pitchFamily="49" charset="-122"/>
              </a:rPr>
              <a:t>生活消费</a:t>
            </a:r>
            <a:r>
              <a:rPr lang="zh-CN" altLang="en-US" sz="2400" b="1" dirty="0">
                <a:latin typeface="楷体_GB2312" pitchFamily="49" charset="-122"/>
                <a:ea typeface="楷体_GB2312" pitchFamily="49" charset="-122"/>
              </a:rPr>
              <a:t>需要购买、使用商品或者接受服务，其权益受本法保护 。</a:t>
            </a:r>
            <a:endParaRPr lang="zh-CN" altLang="en-US" sz="2400" b="1" dirty="0">
              <a:latin typeface="楷体_GB2312" pitchFamily="49" charset="-122"/>
              <a:ea typeface="楷体_GB2312" pitchFamily="49" charset="-122"/>
            </a:endParaRPr>
          </a:p>
          <a:p>
            <a:pPr algn="just" eaLnBrk="1" hangingPunct="1">
              <a:lnSpc>
                <a:spcPct val="90000"/>
              </a:lnSpc>
              <a:buNone/>
            </a:pPr>
            <a:r>
              <a:rPr lang="zh-CN" altLang="en-US" sz="2800" b="1" dirty="0">
                <a:ea typeface="仿宋_GB2312" pitchFamily="49" charset="-122"/>
              </a:rPr>
              <a:t>  </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a:t>
            </a:r>
            <a:r>
              <a:rPr lang="zh-CN" altLang="en-US" sz="2800" b="1" dirty="0">
                <a:solidFill>
                  <a:schemeClr val="tx2"/>
                </a:solidFill>
                <a:latin typeface="楷体_GB2312" pitchFamily="49" charset="-122"/>
                <a:ea typeface="楷体_GB2312" pitchFamily="49" charset="-122"/>
              </a:rPr>
              <a:t>保障安全权</a:t>
            </a:r>
            <a:r>
              <a:rPr lang="zh-CN" altLang="en-US" sz="28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消费者在购买、使用商品和接受服务时享有人身、财产安全不受损害的权利。</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a:p>
            <a:pPr algn="just" eaLnBrk="1" hangingPunct="1">
              <a:lnSpc>
                <a:spcPct val="90000"/>
              </a:lnSpc>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a:t>
            </a:r>
            <a:r>
              <a:rPr lang="zh-CN" altLang="en-US" sz="2800" b="1" dirty="0">
                <a:solidFill>
                  <a:schemeClr val="tx2"/>
                </a:solidFill>
                <a:latin typeface="楷体_GB2312" pitchFamily="49" charset="-122"/>
                <a:ea typeface="楷体_GB2312" pitchFamily="49" charset="-122"/>
              </a:rPr>
              <a:t>知情权</a:t>
            </a:r>
            <a:r>
              <a:rPr lang="zh-CN" altLang="en-US" sz="2800" b="1" dirty="0">
                <a:latin typeface="楷体_GB2312" pitchFamily="49" charset="-122"/>
                <a:ea typeface="楷体_GB2312" pitchFamily="49" charset="-122"/>
              </a:rPr>
              <a:t>：</a:t>
            </a:r>
            <a:r>
              <a:rPr lang="zh-CN" altLang="en-US" sz="2400" b="1" dirty="0">
                <a:ea typeface="楷体_GB2312" pitchFamily="49" charset="-122"/>
              </a:rPr>
              <a:t>消费者享有知悉其购买、使用的商品或者接受的服务的真实情况的权利。</a:t>
            </a:r>
            <a:r>
              <a:rPr lang="zh-CN" altLang="en-US" sz="2800" dirty="0"/>
              <a:t> </a:t>
            </a:r>
            <a:endParaRPr lang="zh-CN" altLang="en-US" sz="2800" dirty="0">
              <a:latin typeface="楷体_GB2312" pitchFamily="49" charset="-122"/>
              <a:ea typeface="楷体_GB2312" pitchFamily="49" charset="-122"/>
            </a:endParaRPr>
          </a:p>
          <a:p>
            <a:pPr algn="just" eaLnBrk="1" hangingPunct="1">
              <a:lnSpc>
                <a:spcPct val="90000"/>
              </a:lnSpc>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a:t>
            </a:r>
            <a:r>
              <a:rPr lang="zh-CN" altLang="en-US" sz="2800" b="1" dirty="0">
                <a:solidFill>
                  <a:schemeClr val="tx2"/>
                </a:solidFill>
                <a:latin typeface="楷体_GB2312" pitchFamily="49" charset="-122"/>
                <a:ea typeface="楷体_GB2312" pitchFamily="49" charset="-122"/>
              </a:rPr>
              <a:t>自主选择权</a:t>
            </a:r>
            <a:r>
              <a:rPr lang="zh-CN" altLang="en-US" sz="28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消费者享有自主选择商品或者服务的权利。</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a:p>
            <a:pPr algn="just" eaLnBrk="1" hangingPunct="1">
              <a:lnSpc>
                <a:spcPct val="90000"/>
              </a:lnSpc>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a:t>
            </a:r>
            <a:r>
              <a:rPr lang="zh-CN" altLang="en-US" sz="2800" b="1" dirty="0">
                <a:solidFill>
                  <a:schemeClr val="tx2"/>
                </a:solidFill>
                <a:latin typeface="楷体_GB2312" pitchFamily="49" charset="-122"/>
                <a:ea typeface="楷体_GB2312" pitchFamily="49" charset="-122"/>
              </a:rPr>
              <a:t>公平交易权</a:t>
            </a:r>
            <a:r>
              <a:rPr lang="zh-CN" altLang="en-US" sz="2800" b="1" dirty="0">
                <a:latin typeface="楷体_GB2312" pitchFamily="49" charset="-122"/>
                <a:ea typeface="楷体_GB2312" pitchFamily="49" charset="-122"/>
              </a:rPr>
              <a:t>：</a:t>
            </a:r>
            <a:r>
              <a:rPr lang="zh-CN" altLang="en-US" sz="2400" b="1" dirty="0">
                <a:ea typeface="楷体_GB2312" pitchFamily="49" charset="-122"/>
              </a:rPr>
              <a:t>消费者在购买商品或者接受服务时，有权获得质量保障、价格合理、计量正确等公平交易条件，有权拒绝经营者的强制交易行为。</a:t>
            </a:r>
            <a:r>
              <a:rPr lang="zh-CN" altLang="en-US" sz="2800" dirty="0"/>
              <a:t> </a:t>
            </a:r>
            <a:endParaRPr lang="zh-CN" altLang="en-US" sz="2800" dirty="0">
              <a:latin typeface="楷体_GB2312" pitchFamily="49" charset="-122"/>
              <a:ea typeface="楷体_GB2312" pitchFamily="49" charset="-122"/>
            </a:endParaRPr>
          </a:p>
          <a:p>
            <a:pPr algn="just" eaLnBrk="1" hangingPunct="1">
              <a:lnSpc>
                <a:spcPct val="90000"/>
              </a:lnSpc>
              <a:buNone/>
            </a:pPr>
            <a:r>
              <a:rPr lang="zh-CN" altLang="en-US" sz="2800" b="1" dirty="0">
                <a:latin typeface="楷体_GB2312" pitchFamily="49" charset="-122"/>
                <a:ea typeface="楷体_GB2312" pitchFamily="49" charset="-122"/>
              </a:rPr>
              <a:t> </a:t>
            </a:r>
            <a:endParaRPr lang="zh-CN" altLang="en-US" sz="28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nodePh="1">
                                  <p:stCondLst>
                                    <p:cond delay="0"/>
                                  </p:stCondLst>
                                  <p:endCondLst>
                                    <p:cond evt="begin" delay="0">
                                      <p:tn val="5"/>
                                    </p:cond>
                                  </p:endCondLst>
                                  <p:childTnLst>
                                    <p:set>
                                      <p:cBhvr>
                                        <p:cTn id="6" dur="indefinite" fill="hold">
                                          <p:stCondLst>
                                            <p:cond delay="0"/>
                                          </p:stCondLst>
                                        </p:cTn>
                                        <p:tgtEl>
                                          <p:spTgt spid="33794"/>
                                        </p:tgtEl>
                                        <p:attrNameLst>
                                          <p:attrName>style.visibility</p:attrName>
                                        </p:attrNameLst>
                                      </p:cBhvr>
                                      <p:to>
                                        <p:strVal val="visible"/>
                                      </p:to>
                                    </p:set>
                                    <p:animEffect transition="in" filter="fade">
                                      <p:cBhvr>
                                        <p:cTn id="7" dur="1000"/>
                                        <p:tgtEl>
                                          <p:spTgt spid="33794"/>
                                        </p:tgtEl>
                                      </p:cBhvr>
                                    </p:animEffect>
                                    <p:anim calcmode="lin" valueType="num">
                                      <p:cBhvr>
                                        <p:cTn id="8" dur="1000" fill="hold"/>
                                        <p:tgtEl>
                                          <p:spTgt spid="33794"/>
                                        </p:tgtEl>
                                        <p:attrNameLst>
                                          <p:attrName>ppt_x</p:attrName>
                                        </p:attrNameLst>
                                      </p:cBhvr>
                                      <p:tavLst>
                                        <p:tav tm="0">
                                          <p:val>
                                            <p:strVal val="#ppt_x"/>
                                          </p:val>
                                        </p:tav>
                                        <p:tav tm="100000">
                                          <p:val>
                                            <p:strVal val="#ppt_x"/>
                                          </p:val>
                                        </p:tav>
                                      </p:tavLst>
                                    </p:anim>
                                    <p:anim calcmode="lin" valueType="num">
                                      <p:cBhvr>
                                        <p:cTn id="9" dur="897" decel="100000" fill="hold"/>
                                        <p:tgtEl>
                                          <p:spTgt spid="33794"/>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3379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indefinite" fill="hold">
                                          <p:stCondLst>
                                            <p:cond delay="0"/>
                                          </p:stCondLst>
                                        </p:cTn>
                                        <p:tgtEl>
                                          <p:spTgt spid="33795">
                                            <p:txEl>
                                              <p:charRg st="0" end="9"/>
                                            </p:txEl>
                                          </p:spTgt>
                                        </p:tgtEl>
                                        <p:attrNameLst>
                                          <p:attrName>style.visibility</p:attrName>
                                        </p:attrNameLst>
                                      </p:cBhvr>
                                      <p:to>
                                        <p:strVal val="visible"/>
                                      </p:to>
                                    </p:set>
                                    <p:animEffect transition="in" filter="fade">
                                      <p:cBhvr>
                                        <p:cTn id="15" dur="1000"/>
                                        <p:tgtEl>
                                          <p:spTgt spid="33795">
                                            <p:txEl>
                                              <p:charRg st="0" end="9"/>
                                            </p:txEl>
                                          </p:spTgt>
                                        </p:tgtEl>
                                      </p:cBhvr>
                                    </p:animEffect>
                                    <p:anim calcmode="lin" valueType="num">
                                      <p:cBhvr>
                                        <p:cTn id="16" dur="1000" fill="hold"/>
                                        <p:tgtEl>
                                          <p:spTgt spid="33795">
                                            <p:txEl>
                                              <p:charRg st="0" end="9"/>
                                            </p:txEl>
                                          </p:spTgt>
                                        </p:tgtEl>
                                        <p:attrNameLst>
                                          <p:attrName>ppt_x</p:attrName>
                                        </p:attrNameLst>
                                      </p:cBhvr>
                                      <p:tavLst>
                                        <p:tav tm="0">
                                          <p:val>
                                            <p:strVal val="#ppt_x"/>
                                          </p:val>
                                        </p:tav>
                                        <p:tav tm="100000">
                                          <p:val>
                                            <p:strVal val="#ppt_x"/>
                                          </p:val>
                                        </p:tav>
                                      </p:tavLst>
                                    </p:anim>
                                    <p:anim calcmode="lin" valueType="num">
                                      <p:cBhvr>
                                        <p:cTn id="17" dur="897" decel="100000" fill="hold"/>
                                        <p:tgtEl>
                                          <p:spTgt spid="33795">
                                            <p:txEl>
                                              <p:charRg st="0" end="9"/>
                                            </p:txEl>
                                          </p:spTgt>
                                        </p:tgtEl>
                                        <p:attrNameLst>
                                          <p:attrName>ppt_y</p:attrName>
                                        </p:attrNameLst>
                                      </p:cBhvr>
                                      <p:tavLst>
                                        <p:tav tm="0">
                                          <p:val>
                                            <p:strVal val="#ppt_y+1"/>
                                          </p:val>
                                        </p:tav>
                                        <p:tav tm="100000">
                                          <p:val>
                                            <p:strVal val="#ppt_y-.03"/>
                                          </p:val>
                                        </p:tav>
                                      </p:tavLst>
                                    </p:anim>
                                    <p:anim calcmode="lin" valueType="num">
                                      <p:cBhvr>
                                        <p:cTn id="18" dur="97" accel="100000" fill="hold">
                                          <p:stCondLst>
                                            <p:cond delay="897"/>
                                          </p:stCondLst>
                                        </p:cTn>
                                        <p:tgtEl>
                                          <p:spTgt spid="33795">
                                            <p:txEl>
                                              <p:charRg st="0" end="9"/>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indefinite" fill="hold">
                                          <p:stCondLst>
                                            <p:cond delay="0"/>
                                          </p:stCondLst>
                                        </p:cTn>
                                        <p:tgtEl>
                                          <p:spTgt spid="33795">
                                            <p:txEl>
                                              <p:charRg st="9" end="45"/>
                                            </p:txEl>
                                          </p:spTgt>
                                        </p:tgtEl>
                                        <p:attrNameLst>
                                          <p:attrName>style.visibility</p:attrName>
                                        </p:attrNameLst>
                                      </p:cBhvr>
                                      <p:to>
                                        <p:strVal val="visible"/>
                                      </p:to>
                                    </p:set>
                                    <p:animEffect transition="in" filter="fade">
                                      <p:cBhvr>
                                        <p:cTn id="23" dur="1000"/>
                                        <p:tgtEl>
                                          <p:spTgt spid="33795">
                                            <p:txEl>
                                              <p:charRg st="9" end="45"/>
                                            </p:txEl>
                                          </p:spTgt>
                                        </p:tgtEl>
                                      </p:cBhvr>
                                    </p:animEffect>
                                    <p:anim calcmode="lin" valueType="num">
                                      <p:cBhvr>
                                        <p:cTn id="24" dur="1000" fill="hold"/>
                                        <p:tgtEl>
                                          <p:spTgt spid="33795">
                                            <p:txEl>
                                              <p:charRg st="9" end="45"/>
                                            </p:txEl>
                                          </p:spTgt>
                                        </p:tgtEl>
                                        <p:attrNameLst>
                                          <p:attrName>ppt_x</p:attrName>
                                        </p:attrNameLst>
                                      </p:cBhvr>
                                      <p:tavLst>
                                        <p:tav tm="0">
                                          <p:val>
                                            <p:strVal val="#ppt_x"/>
                                          </p:val>
                                        </p:tav>
                                        <p:tav tm="100000">
                                          <p:val>
                                            <p:strVal val="#ppt_x"/>
                                          </p:val>
                                        </p:tav>
                                      </p:tavLst>
                                    </p:anim>
                                    <p:anim calcmode="lin" valueType="num">
                                      <p:cBhvr>
                                        <p:cTn id="25" dur="897" decel="100000" fill="hold"/>
                                        <p:tgtEl>
                                          <p:spTgt spid="33795">
                                            <p:txEl>
                                              <p:charRg st="9" end="45"/>
                                            </p:txEl>
                                          </p:spTgt>
                                        </p:tgtEl>
                                        <p:attrNameLst>
                                          <p:attrName>ppt_y</p:attrName>
                                        </p:attrNameLst>
                                      </p:cBhvr>
                                      <p:tavLst>
                                        <p:tav tm="0">
                                          <p:val>
                                            <p:strVal val="#ppt_y+1"/>
                                          </p:val>
                                        </p:tav>
                                        <p:tav tm="100000">
                                          <p:val>
                                            <p:strVal val="#ppt_y-.03"/>
                                          </p:val>
                                        </p:tav>
                                      </p:tavLst>
                                    </p:anim>
                                    <p:anim calcmode="lin" valueType="num">
                                      <p:cBhvr>
                                        <p:cTn id="26" dur="97" accel="100000" fill="hold">
                                          <p:stCondLst>
                                            <p:cond delay="897"/>
                                          </p:stCondLst>
                                        </p:cTn>
                                        <p:tgtEl>
                                          <p:spTgt spid="33795">
                                            <p:txEl>
                                              <p:charRg st="9" end="45"/>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indefinite" fill="hold">
                                          <p:stCondLst>
                                            <p:cond delay="0"/>
                                          </p:stCondLst>
                                        </p:cTn>
                                        <p:tgtEl>
                                          <p:spTgt spid="33795">
                                            <p:txEl>
                                              <p:charRg st="45" end="91"/>
                                            </p:txEl>
                                          </p:spTgt>
                                        </p:tgtEl>
                                        <p:attrNameLst>
                                          <p:attrName>style.visibility</p:attrName>
                                        </p:attrNameLst>
                                      </p:cBhvr>
                                      <p:to>
                                        <p:strVal val="visible"/>
                                      </p:to>
                                    </p:set>
                                    <p:animEffect transition="in" filter="fade">
                                      <p:cBhvr>
                                        <p:cTn id="31" dur="1000"/>
                                        <p:tgtEl>
                                          <p:spTgt spid="33795">
                                            <p:txEl>
                                              <p:charRg st="45" end="91"/>
                                            </p:txEl>
                                          </p:spTgt>
                                        </p:tgtEl>
                                      </p:cBhvr>
                                    </p:animEffect>
                                    <p:anim calcmode="lin" valueType="num">
                                      <p:cBhvr>
                                        <p:cTn id="32" dur="1000" fill="hold"/>
                                        <p:tgtEl>
                                          <p:spTgt spid="33795">
                                            <p:txEl>
                                              <p:charRg st="45" end="91"/>
                                            </p:txEl>
                                          </p:spTgt>
                                        </p:tgtEl>
                                        <p:attrNameLst>
                                          <p:attrName>ppt_x</p:attrName>
                                        </p:attrNameLst>
                                      </p:cBhvr>
                                      <p:tavLst>
                                        <p:tav tm="0">
                                          <p:val>
                                            <p:strVal val="#ppt_x"/>
                                          </p:val>
                                        </p:tav>
                                        <p:tav tm="100000">
                                          <p:val>
                                            <p:strVal val="#ppt_x"/>
                                          </p:val>
                                        </p:tav>
                                      </p:tavLst>
                                    </p:anim>
                                    <p:anim calcmode="lin" valueType="num">
                                      <p:cBhvr>
                                        <p:cTn id="33" dur="897" decel="100000" fill="hold"/>
                                        <p:tgtEl>
                                          <p:spTgt spid="33795">
                                            <p:txEl>
                                              <p:charRg st="45" end="91"/>
                                            </p:txEl>
                                          </p:spTgt>
                                        </p:tgtEl>
                                        <p:attrNameLst>
                                          <p:attrName>ppt_y</p:attrName>
                                        </p:attrNameLst>
                                      </p:cBhvr>
                                      <p:tavLst>
                                        <p:tav tm="0">
                                          <p:val>
                                            <p:strVal val="#ppt_y+1"/>
                                          </p:val>
                                        </p:tav>
                                        <p:tav tm="100000">
                                          <p:val>
                                            <p:strVal val="#ppt_y-.03"/>
                                          </p:val>
                                        </p:tav>
                                      </p:tavLst>
                                    </p:anim>
                                    <p:anim calcmode="lin" valueType="num">
                                      <p:cBhvr>
                                        <p:cTn id="34" dur="97" accel="100000" fill="hold">
                                          <p:stCondLst>
                                            <p:cond delay="897"/>
                                          </p:stCondLst>
                                        </p:cTn>
                                        <p:tgtEl>
                                          <p:spTgt spid="33795">
                                            <p:txEl>
                                              <p:charRg st="45" end="91"/>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indefinite" fill="hold">
                                          <p:stCondLst>
                                            <p:cond delay="0"/>
                                          </p:stCondLst>
                                        </p:cTn>
                                        <p:tgtEl>
                                          <p:spTgt spid="33795">
                                            <p:txEl>
                                              <p:charRg st="91" end="132"/>
                                            </p:txEl>
                                          </p:spTgt>
                                        </p:tgtEl>
                                        <p:attrNameLst>
                                          <p:attrName>style.visibility</p:attrName>
                                        </p:attrNameLst>
                                      </p:cBhvr>
                                      <p:to>
                                        <p:strVal val="visible"/>
                                      </p:to>
                                    </p:set>
                                    <p:animEffect transition="in" filter="fade">
                                      <p:cBhvr>
                                        <p:cTn id="39" dur="1000"/>
                                        <p:tgtEl>
                                          <p:spTgt spid="33795">
                                            <p:txEl>
                                              <p:charRg st="91" end="132"/>
                                            </p:txEl>
                                          </p:spTgt>
                                        </p:tgtEl>
                                      </p:cBhvr>
                                    </p:animEffect>
                                    <p:anim calcmode="lin" valueType="num">
                                      <p:cBhvr>
                                        <p:cTn id="40" dur="1000" fill="hold"/>
                                        <p:tgtEl>
                                          <p:spTgt spid="33795">
                                            <p:txEl>
                                              <p:charRg st="91" end="132"/>
                                            </p:txEl>
                                          </p:spTgt>
                                        </p:tgtEl>
                                        <p:attrNameLst>
                                          <p:attrName>ppt_x</p:attrName>
                                        </p:attrNameLst>
                                      </p:cBhvr>
                                      <p:tavLst>
                                        <p:tav tm="0">
                                          <p:val>
                                            <p:strVal val="#ppt_x"/>
                                          </p:val>
                                        </p:tav>
                                        <p:tav tm="100000">
                                          <p:val>
                                            <p:strVal val="#ppt_x"/>
                                          </p:val>
                                        </p:tav>
                                      </p:tavLst>
                                    </p:anim>
                                    <p:anim calcmode="lin" valueType="num">
                                      <p:cBhvr>
                                        <p:cTn id="41" dur="897" decel="100000" fill="hold"/>
                                        <p:tgtEl>
                                          <p:spTgt spid="33795">
                                            <p:txEl>
                                              <p:charRg st="91" end="132"/>
                                            </p:txEl>
                                          </p:spTgt>
                                        </p:tgtEl>
                                        <p:attrNameLst>
                                          <p:attrName>ppt_y</p:attrName>
                                        </p:attrNameLst>
                                      </p:cBhvr>
                                      <p:tavLst>
                                        <p:tav tm="0">
                                          <p:val>
                                            <p:strVal val="#ppt_y+1"/>
                                          </p:val>
                                        </p:tav>
                                        <p:tav tm="100000">
                                          <p:val>
                                            <p:strVal val="#ppt_y-.03"/>
                                          </p:val>
                                        </p:tav>
                                      </p:tavLst>
                                    </p:anim>
                                    <p:anim calcmode="lin" valueType="num">
                                      <p:cBhvr>
                                        <p:cTn id="42" dur="97" accel="100000" fill="hold">
                                          <p:stCondLst>
                                            <p:cond delay="897"/>
                                          </p:stCondLst>
                                        </p:cTn>
                                        <p:tgtEl>
                                          <p:spTgt spid="33795">
                                            <p:txEl>
                                              <p:charRg st="91" end="132"/>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indefinite" fill="hold">
                                          <p:stCondLst>
                                            <p:cond delay="0"/>
                                          </p:stCondLst>
                                        </p:cTn>
                                        <p:tgtEl>
                                          <p:spTgt spid="33795">
                                            <p:txEl>
                                              <p:charRg st="132" end="162"/>
                                            </p:txEl>
                                          </p:spTgt>
                                        </p:tgtEl>
                                        <p:attrNameLst>
                                          <p:attrName>style.visibility</p:attrName>
                                        </p:attrNameLst>
                                      </p:cBhvr>
                                      <p:to>
                                        <p:strVal val="visible"/>
                                      </p:to>
                                    </p:set>
                                    <p:animEffect transition="in" filter="fade">
                                      <p:cBhvr>
                                        <p:cTn id="47" dur="1000"/>
                                        <p:tgtEl>
                                          <p:spTgt spid="33795">
                                            <p:txEl>
                                              <p:charRg st="132" end="162"/>
                                            </p:txEl>
                                          </p:spTgt>
                                        </p:tgtEl>
                                      </p:cBhvr>
                                    </p:animEffect>
                                    <p:anim calcmode="lin" valueType="num">
                                      <p:cBhvr>
                                        <p:cTn id="48" dur="1000" fill="hold"/>
                                        <p:tgtEl>
                                          <p:spTgt spid="33795">
                                            <p:txEl>
                                              <p:charRg st="132" end="162"/>
                                            </p:txEl>
                                          </p:spTgt>
                                        </p:tgtEl>
                                        <p:attrNameLst>
                                          <p:attrName>ppt_x</p:attrName>
                                        </p:attrNameLst>
                                      </p:cBhvr>
                                      <p:tavLst>
                                        <p:tav tm="0">
                                          <p:val>
                                            <p:strVal val="#ppt_x"/>
                                          </p:val>
                                        </p:tav>
                                        <p:tav tm="100000">
                                          <p:val>
                                            <p:strVal val="#ppt_x"/>
                                          </p:val>
                                        </p:tav>
                                      </p:tavLst>
                                    </p:anim>
                                    <p:anim calcmode="lin" valueType="num">
                                      <p:cBhvr>
                                        <p:cTn id="49" dur="897" decel="100000" fill="hold"/>
                                        <p:tgtEl>
                                          <p:spTgt spid="33795">
                                            <p:txEl>
                                              <p:charRg st="132" end="162"/>
                                            </p:txEl>
                                          </p:spTgt>
                                        </p:tgtEl>
                                        <p:attrNameLst>
                                          <p:attrName>ppt_y</p:attrName>
                                        </p:attrNameLst>
                                      </p:cBhvr>
                                      <p:tavLst>
                                        <p:tav tm="0">
                                          <p:val>
                                            <p:strVal val="#ppt_y+1"/>
                                          </p:val>
                                        </p:tav>
                                        <p:tav tm="100000">
                                          <p:val>
                                            <p:strVal val="#ppt_y-.03"/>
                                          </p:val>
                                        </p:tav>
                                      </p:tavLst>
                                    </p:anim>
                                    <p:anim calcmode="lin" valueType="num">
                                      <p:cBhvr>
                                        <p:cTn id="50" dur="97" accel="100000" fill="hold">
                                          <p:stCondLst>
                                            <p:cond delay="897"/>
                                          </p:stCondLst>
                                        </p:cTn>
                                        <p:tgtEl>
                                          <p:spTgt spid="33795">
                                            <p:txEl>
                                              <p:charRg st="132" end="162"/>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grpId="0" nodeType="clickEffect">
                                  <p:stCondLst>
                                    <p:cond delay="0"/>
                                  </p:stCondLst>
                                  <p:childTnLst>
                                    <p:set>
                                      <p:cBhvr>
                                        <p:cTn id="54" dur="indefinite" fill="hold">
                                          <p:stCondLst>
                                            <p:cond delay="0"/>
                                          </p:stCondLst>
                                        </p:cTn>
                                        <p:tgtEl>
                                          <p:spTgt spid="33795">
                                            <p:txEl>
                                              <p:charRg st="162" end="230"/>
                                            </p:txEl>
                                          </p:spTgt>
                                        </p:tgtEl>
                                        <p:attrNameLst>
                                          <p:attrName>style.visibility</p:attrName>
                                        </p:attrNameLst>
                                      </p:cBhvr>
                                      <p:to>
                                        <p:strVal val="visible"/>
                                      </p:to>
                                    </p:set>
                                    <p:animEffect transition="in" filter="fade">
                                      <p:cBhvr>
                                        <p:cTn id="55" dur="1000"/>
                                        <p:tgtEl>
                                          <p:spTgt spid="33795">
                                            <p:txEl>
                                              <p:charRg st="162" end="230"/>
                                            </p:txEl>
                                          </p:spTgt>
                                        </p:tgtEl>
                                      </p:cBhvr>
                                    </p:animEffect>
                                    <p:anim calcmode="lin" valueType="num">
                                      <p:cBhvr>
                                        <p:cTn id="56" dur="1000" fill="hold"/>
                                        <p:tgtEl>
                                          <p:spTgt spid="33795">
                                            <p:txEl>
                                              <p:charRg st="162" end="230"/>
                                            </p:txEl>
                                          </p:spTgt>
                                        </p:tgtEl>
                                        <p:attrNameLst>
                                          <p:attrName>ppt_x</p:attrName>
                                        </p:attrNameLst>
                                      </p:cBhvr>
                                      <p:tavLst>
                                        <p:tav tm="0">
                                          <p:val>
                                            <p:strVal val="#ppt_x"/>
                                          </p:val>
                                        </p:tav>
                                        <p:tav tm="100000">
                                          <p:val>
                                            <p:strVal val="#ppt_x"/>
                                          </p:val>
                                        </p:tav>
                                      </p:tavLst>
                                    </p:anim>
                                    <p:anim calcmode="lin" valueType="num">
                                      <p:cBhvr>
                                        <p:cTn id="57" dur="897" decel="100000" fill="hold"/>
                                        <p:tgtEl>
                                          <p:spTgt spid="33795">
                                            <p:txEl>
                                              <p:charRg st="162" end="230"/>
                                            </p:txEl>
                                          </p:spTgt>
                                        </p:tgtEl>
                                        <p:attrNameLst>
                                          <p:attrName>ppt_y</p:attrName>
                                        </p:attrNameLst>
                                      </p:cBhvr>
                                      <p:tavLst>
                                        <p:tav tm="0">
                                          <p:val>
                                            <p:strVal val="#ppt_y+1"/>
                                          </p:val>
                                        </p:tav>
                                        <p:tav tm="100000">
                                          <p:val>
                                            <p:strVal val="#ppt_y-.03"/>
                                          </p:val>
                                        </p:tav>
                                      </p:tavLst>
                                    </p:anim>
                                    <p:anim calcmode="lin" valueType="num">
                                      <p:cBhvr>
                                        <p:cTn id="58" dur="97" accel="100000" fill="hold">
                                          <p:stCondLst>
                                            <p:cond delay="897"/>
                                          </p:stCondLst>
                                        </p:cTn>
                                        <p:tgtEl>
                                          <p:spTgt spid="33795">
                                            <p:txEl>
                                              <p:charRg st="162" end="230"/>
                                            </p:txEl>
                                          </p:spTgt>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grpId="0" nodeType="clickEffect">
                                  <p:stCondLst>
                                    <p:cond delay="0"/>
                                  </p:stCondLst>
                                  <p:childTnLst>
                                    <p:set>
                                      <p:cBhvr>
                                        <p:cTn id="62" dur="indefinite" fill="hold">
                                          <p:stCondLst>
                                            <p:cond delay="0"/>
                                          </p:stCondLst>
                                        </p:cTn>
                                        <p:tgtEl>
                                          <p:spTgt spid="33795">
                                            <p:txEl>
                                              <p:charRg st="230" end="232"/>
                                            </p:txEl>
                                          </p:spTgt>
                                        </p:tgtEl>
                                        <p:attrNameLst>
                                          <p:attrName>style.visibility</p:attrName>
                                        </p:attrNameLst>
                                      </p:cBhvr>
                                      <p:to>
                                        <p:strVal val="visible"/>
                                      </p:to>
                                    </p:set>
                                    <p:animEffect transition="in" filter="fade">
                                      <p:cBhvr>
                                        <p:cTn id="63" dur="1000"/>
                                        <p:tgtEl>
                                          <p:spTgt spid="33795">
                                            <p:txEl>
                                              <p:charRg st="230" end="232"/>
                                            </p:txEl>
                                          </p:spTgt>
                                        </p:tgtEl>
                                      </p:cBhvr>
                                    </p:animEffect>
                                    <p:anim calcmode="lin" valueType="num">
                                      <p:cBhvr>
                                        <p:cTn id="64" dur="1000" fill="hold"/>
                                        <p:tgtEl>
                                          <p:spTgt spid="33795">
                                            <p:txEl>
                                              <p:charRg st="230" end="232"/>
                                            </p:txEl>
                                          </p:spTgt>
                                        </p:tgtEl>
                                        <p:attrNameLst>
                                          <p:attrName>ppt_x</p:attrName>
                                        </p:attrNameLst>
                                      </p:cBhvr>
                                      <p:tavLst>
                                        <p:tav tm="0">
                                          <p:val>
                                            <p:strVal val="#ppt_x"/>
                                          </p:val>
                                        </p:tav>
                                        <p:tav tm="100000">
                                          <p:val>
                                            <p:strVal val="#ppt_x"/>
                                          </p:val>
                                        </p:tav>
                                      </p:tavLst>
                                    </p:anim>
                                    <p:anim calcmode="lin" valueType="num">
                                      <p:cBhvr>
                                        <p:cTn id="65" dur="897" decel="100000" fill="hold"/>
                                        <p:tgtEl>
                                          <p:spTgt spid="33795">
                                            <p:txEl>
                                              <p:charRg st="230" end="232"/>
                                            </p:txEl>
                                          </p:spTgt>
                                        </p:tgtEl>
                                        <p:attrNameLst>
                                          <p:attrName>ppt_y</p:attrName>
                                        </p:attrNameLst>
                                      </p:cBhvr>
                                      <p:tavLst>
                                        <p:tav tm="0">
                                          <p:val>
                                            <p:strVal val="#ppt_y+1"/>
                                          </p:val>
                                        </p:tav>
                                        <p:tav tm="100000">
                                          <p:val>
                                            <p:strVal val="#ppt_y-.03"/>
                                          </p:val>
                                        </p:tav>
                                      </p:tavLst>
                                    </p:anim>
                                    <p:anim calcmode="lin" valueType="num">
                                      <p:cBhvr>
                                        <p:cTn id="66" dur="97" accel="100000" fill="hold">
                                          <p:stCondLst>
                                            <p:cond delay="897"/>
                                          </p:stCondLst>
                                        </p:cTn>
                                        <p:tgtEl>
                                          <p:spTgt spid="33795">
                                            <p:txEl>
                                              <p:charRg st="230" end="23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36867" name="Rectangle 3"/>
          <p:cNvSpPr>
            <a:spLocks noGrp="1" noRot="1"/>
          </p:cNvSpPr>
          <p:nvPr>
            <p:ph idx="1"/>
          </p:nvPr>
        </p:nvSpPr>
        <p:spPr>
          <a:xfrm>
            <a:off x="395288" y="260350"/>
            <a:ext cx="8497887" cy="6408738"/>
          </a:xfrm>
        </p:spPr>
        <p:txBody>
          <a:bodyPr vert="horz" wrap="square" lIns="91440" tIns="45720" rIns="91440" bIns="45720" anchor="t"/>
          <a:p>
            <a:pPr algn="just" eaLnBrk="1" hangingPunct="1">
              <a:lnSpc>
                <a:spcPct val="80000"/>
              </a:lnSpc>
              <a:buNone/>
            </a:pPr>
            <a:r>
              <a:rPr lang="zh-CN" altLang="en-US" sz="2400" b="1" dirty="0">
                <a:latin typeface="楷体_GB2312" pitchFamily="49" charset="-122"/>
                <a:ea typeface="楷体_GB2312" pitchFamily="49" charset="-122"/>
              </a:rPr>
              <a:t>六、法律责任</a:t>
            </a:r>
            <a:endParaRPr lang="zh-CN" altLang="en-US" sz="2400" dirty="0">
              <a:latin typeface="楷体_GB2312" pitchFamily="49" charset="-122"/>
              <a:ea typeface="楷体_GB2312" pitchFamily="49" charset="-122"/>
            </a:endParaRPr>
          </a:p>
          <a:p>
            <a:pPr algn="just" eaLnBrk="1" hangingPunct="1">
              <a:lnSpc>
                <a:spcPct val="80000"/>
              </a:lnSpc>
              <a:buNone/>
            </a:pPr>
            <a:r>
              <a:rPr lang="zh-CN" altLang="en-US" sz="2400" b="1" dirty="0">
                <a:latin typeface="楷体_GB2312" pitchFamily="49" charset="-122"/>
                <a:ea typeface="楷体_GB2312" pitchFamily="49" charset="-122"/>
              </a:rPr>
              <a:t>  （一）民事责任</a:t>
            </a:r>
            <a:endParaRPr lang="zh-CN" altLang="en-US" sz="2400" dirty="0">
              <a:latin typeface="楷体_GB2312" pitchFamily="49" charset="-122"/>
              <a:ea typeface="楷体_GB2312" pitchFamily="49" charset="-122"/>
            </a:endParaRPr>
          </a:p>
          <a:p>
            <a:pPr algn="just" eaLnBrk="1" hangingPunct="1">
              <a:lnSpc>
                <a:spcPct val="80000"/>
              </a:lnSpc>
              <a:buNone/>
            </a:pPr>
            <a:r>
              <a:rPr lang="zh-CN" altLang="en-US" sz="2400" b="1" dirty="0">
                <a:latin typeface="楷体_GB2312" pitchFamily="49" charset="-122"/>
                <a:ea typeface="楷体_GB2312" pitchFamily="49" charset="-122"/>
              </a:rPr>
              <a:t> 包括：支付赔偿金、恢复名誉、消除影响、赔礼道歉等</a:t>
            </a:r>
            <a:endParaRPr lang="zh-CN" altLang="en-US" sz="2400" b="1" dirty="0">
              <a:latin typeface="楷体_GB2312" pitchFamily="49" charset="-122"/>
              <a:ea typeface="楷体_GB2312" pitchFamily="49" charset="-122"/>
            </a:endParaRPr>
          </a:p>
          <a:p>
            <a:pPr algn="just" eaLnBrk="1" hangingPunct="1">
              <a:lnSpc>
                <a:spcPct val="80000"/>
              </a:lnSpc>
              <a:buNone/>
            </a:pPr>
            <a:r>
              <a:rPr lang="zh-CN" altLang="en-US" sz="2000" b="1" dirty="0">
                <a:latin typeface="仿宋_GB2312" pitchFamily="49" charset="-122"/>
                <a:ea typeface="仿宋_GB2312" pitchFamily="49" charset="-122"/>
              </a:rPr>
              <a:t>**</a:t>
            </a:r>
            <a:r>
              <a:rPr lang="zh-CN" altLang="en-US" sz="2400" b="1" dirty="0">
                <a:latin typeface="楷体_GB2312" pitchFamily="49" charset="-122"/>
                <a:ea typeface="楷体_GB2312" pitchFamily="49" charset="-122"/>
              </a:rPr>
              <a:t>第五十五条：经营者提供商品或者服务有</a:t>
            </a:r>
            <a:r>
              <a:rPr lang="zh-CN" altLang="en-US" sz="2400" b="1" dirty="0">
                <a:solidFill>
                  <a:schemeClr val="tx2"/>
                </a:solidFill>
                <a:latin typeface="楷体_GB2312" pitchFamily="49" charset="-122"/>
                <a:ea typeface="楷体_GB2312" pitchFamily="49" charset="-122"/>
              </a:rPr>
              <a:t>欺诈行为</a:t>
            </a:r>
            <a:r>
              <a:rPr lang="zh-CN" altLang="en-US" sz="2400" b="1" dirty="0">
                <a:latin typeface="楷体_GB2312" pitchFamily="49" charset="-122"/>
                <a:ea typeface="楷体_GB2312" pitchFamily="49" charset="-122"/>
              </a:rPr>
              <a:t>的，应当按照消费者的要求增加赔偿其受到的损失，增加赔偿的金额为消费者购买商品的价款或者接受服务的费用的</a:t>
            </a:r>
            <a:r>
              <a:rPr lang="zh-CN" altLang="en-US" sz="2400" b="1" dirty="0">
                <a:solidFill>
                  <a:schemeClr val="tx2"/>
                </a:solidFill>
                <a:latin typeface="楷体_GB2312" pitchFamily="49" charset="-122"/>
                <a:ea typeface="楷体_GB2312" pitchFamily="49" charset="-122"/>
              </a:rPr>
              <a:t>三倍</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增加赔偿的金额不足五百元的，为五百元。法律另有规定的，依照其规定。 </a:t>
            </a:r>
            <a:endParaRPr lang="zh-CN" altLang="en-US" sz="2400" b="1" dirty="0">
              <a:latin typeface="楷体_GB2312" pitchFamily="49" charset="-122"/>
              <a:ea typeface="楷体_GB2312" pitchFamily="49" charset="-122"/>
            </a:endParaRPr>
          </a:p>
          <a:p>
            <a:pPr algn="just" eaLnBrk="1" hangingPunct="1">
              <a:lnSpc>
                <a:spcPct val="80000"/>
              </a:lnSpc>
              <a:buNone/>
            </a:pPr>
            <a:r>
              <a:rPr lang="zh-CN" altLang="en-US" sz="2400" b="1" dirty="0">
                <a:latin typeface="楷体_GB2312" pitchFamily="49" charset="-122"/>
                <a:ea typeface="楷体_GB2312" pitchFamily="49" charset="-122"/>
              </a:rPr>
              <a:t>**</a:t>
            </a:r>
            <a:r>
              <a:rPr lang="zh-CN" altLang="en-US" sz="2400" b="1" dirty="0">
                <a:ea typeface="楷体_GB2312" pitchFamily="49" charset="-122"/>
              </a:rPr>
              <a:t>经营者</a:t>
            </a:r>
            <a:r>
              <a:rPr lang="zh-CN" altLang="en-US" sz="2400" b="1" dirty="0">
                <a:solidFill>
                  <a:schemeClr val="tx2"/>
                </a:solidFill>
                <a:ea typeface="楷体_GB2312" pitchFamily="49" charset="-122"/>
              </a:rPr>
              <a:t>明知</a:t>
            </a:r>
            <a:r>
              <a:rPr lang="zh-CN" altLang="en-US" sz="2400" b="1" dirty="0">
                <a:ea typeface="楷体_GB2312" pitchFamily="49" charset="-122"/>
              </a:rPr>
              <a:t>商品或者服务存在</a:t>
            </a:r>
            <a:r>
              <a:rPr lang="zh-CN" altLang="en-US" sz="2400" b="1" dirty="0">
                <a:solidFill>
                  <a:schemeClr val="tx2"/>
                </a:solidFill>
                <a:ea typeface="楷体_GB2312" pitchFamily="49" charset="-122"/>
              </a:rPr>
              <a:t>缺陷</a:t>
            </a:r>
            <a:r>
              <a:rPr lang="zh-CN" altLang="en-US" sz="2400" b="1" dirty="0">
                <a:ea typeface="楷体_GB2312" pitchFamily="49" charset="-122"/>
              </a:rPr>
              <a:t>，仍然向消费者提供，造成消费者或者其他受害人死亡或者健康严重损害的，受害人有权要求经营者依照本法第四十九条、第五十一条等法律规定赔偿损失，并有权要求所受损失</a:t>
            </a:r>
            <a:r>
              <a:rPr lang="zh-CN" altLang="en-US" sz="2400" b="1" dirty="0">
                <a:solidFill>
                  <a:schemeClr val="tx2"/>
                </a:solidFill>
                <a:ea typeface="楷体_GB2312" pitchFamily="49" charset="-122"/>
              </a:rPr>
              <a:t>二倍以下的惩罚性赔偿</a:t>
            </a:r>
            <a:r>
              <a:rPr lang="zh-CN" altLang="en-US" sz="2400" b="1" dirty="0">
                <a:ea typeface="楷体_GB2312" pitchFamily="49" charset="-122"/>
              </a:rPr>
              <a:t>。</a:t>
            </a:r>
            <a:r>
              <a:rPr lang="zh-CN" altLang="en-US" sz="2800" dirty="0"/>
              <a:t> </a:t>
            </a:r>
            <a:endParaRPr lang="zh-CN" altLang="en-US" sz="2400" b="1" dirty="0">
              <a:latin typeface="楷体_GB2312" pitchFamily="49" charset="-122"/>
              <a:ea typeface="楷体_GB2312" pitchFamily="49" charset="-122"/>
            </a:endParaRPr>
          </a:p>
          <a:p>
            <a:pPr algn="just" eaLnBrk="1" hangingPunct="1">
              <a:lnSpc>
                <a:spcPct val="80000"/>
              </a:lnSpc>
              <a:buNone/>
            </a:pPr>
            <a:endParaRPr lang="zh-CN" altLang="en-US" sz="2000" b="1" dirty="0">
              <a:latin typeface="仿宋_GB2312" pitchFamily="49" charset="-122"/>
              <a:ea typeface="仿宋_GB2312" pitchFamily="49" charset="-122"/>
            </a:endParaRPr>
          </a:p>
          <a:p>
            <a:pPr algn="just" eaLnBrk="1" hangingPunct="1">
              <a:lnSpc>
                <a:spcPct val="80000"/>
              </a:lnSpc>
              <a:buNone/>
            </a:pPr>
            <a:r>
              <a:rPr lang="zh-CN" altLang="en-US" sz="2400" b="1" dirty="0">
                <a:latin typeface="仿宋_GB2312" pitchFamily="49" charset="-122"/>
                <a:ea typeface="仿宋_GB2312" pitchFamily="49" charset="-122"/>
              </a:rPr>
              <a:t>**</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食品安全法</a:t>
            </a:r>
            <a:r>
              <a:rPr lang="en-US" altLang="zh-CN" sz="2400" b="1" dirty="0">
                <a:latin typeface="仿宋_GB2312" pitchFamily="49" charset="-122"/>
                <a:ea typeface="仿宋_GB2312" pitchFamily="49" charset="-122"/>
              </a:rPr>
              <a:t>》</a:t>
            </a:r>
            <a:r>
              <a:rPr lang="zh-CN" altLang="en-US" sz="2400" b="1" dirty="0">
                <a:latin typeface="仿宋_GB2312" pitchFamily="49" charset="-122"/>
                <a:ea typeface="仿宋_GB2312" pitchFamily="49" charset="-122"/>
              </a:rPr>
              <a:t>规定：违反本法规定，造成人身、财产或者其他损害的，依法承担赔偿责任。生产不符合食品安全标准的食品或者销售明知是不符合食品安全标准的食品，消费者除要求赔偿损失外，还可以向生产者或者销售者要求支付价款</a:t>
            </a:r>
            <a:r>
              <a:rPr lang="zh-CN" altLang="en-US" sz="2400" b="1" dirty="0">
                <a:solidFill>
                  <a:srgbClr val="FF3300"/>
                </a:solidFill>
                <a:latin typeface="仿宋_GB2312" pitchFamily="49" charset="-122"/>
                <a:ea typeface="仿宋_GB2312" pitchFamily="49" charset="-122"/>
              </a:rPr>
              <a:t>十倍的赔偿金。</a:t>
            </a:r>
            <a:endParaRPr lang="zh-CN" altLang="en-US" sz="2400" b="1" dirty="0">
              <a:solidFill>
                <a:srgbClr val="FF3300"/>
              </a:solidFill>
              <a:latin typeface="仿宋_GB2312" pitchFamily="49" charset="-122"/>
              <a:ea typeface="仿宋_GB2312" pitchFamily="49" charset="-122"/>
            </a:endParaRPr>
          </a:p>
          <a:p>
            <a:pPr algn="just" eaLnBrk="1" hangingPunct="1">
              <a:lnSpc>
                <a:spcPct val="80000"/>
              </a:lnSpc>
              <a:buNone/>
            </a:pPr>
            <a:r>
              <a:rPr lang="zh-CN" altLang="en-US" sz="2000" dirty="0">
                <a:latin typeface="仿宋_GB2312" pitchFamily="49" charset="-122"/>
                <a:ea typeface="仿宋_GB2312" pitchFamily="49" charset="-122"/>
              </a:rPr>
              <a:t> </a:t>
            </a:r>
            <a:br>
              <a:rPr lang="zh-CN" altLang="en-US" sz="2000" b="1" dirty="0">
                <a:latin typeface="仿宋_GB2312" pitchFamily="49" charset="-122"/>
                <a:ea typeface="仿宋_GB2312" pitchFamily="49" charset="-122"/>
              </a:rPr>
            </a:br>
            <a:endParaRPr lang="zh-CN" altLang="en-US" sz="2000" b="1" dirty="0">
              <a:latin typeface="仿宋_GB2312" pitchFamily="49" charset="-122"/>
              <a:ea typeface="仿宋_GB2312" pitchFamily="49" charset="-122"/>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nodePh="1">
                                  <p:stCondLst>
                                    <p:cond delay="0"/>
                                  </p:stCondLst>
                                  <p:endCondLst>
                                    <p:cond evt="begin" delay="0">
                                      <p:tn val="5"/>
                                    </p:cond>
                                  </p:endCondLst>
                                  <p:childTnLst>
                                    <p:set>
                                      <p:cBhvr>
                                        <p:cTn id="6" dur="indefinite" fill="hold">
                                          <p:stCondLst>
                                            <p:cond delay="0"/>
                                          </p:stCondLst>
                                        </p:cTn>
                                        <p:tgtEl>
                                          <p:spTgt spid="36866"/>
                                        </p:tgtEl>
                                        <p:attrNameLst>
                                          <p:attrName>style.visibility</p:attrName>
                                        </p:attrNameLst>
                                      </p:cBhvr>
                                      <p:to>
                                        <p:strVal val="visible"/>
                                      </p:to>
                                    </p:set>
                                    <p:anim calcmode="lin" valueType="num">
                                      <p:cBhvr>
                                        <p:cTn id="7" dur="1000" fill="hold">
                                          <p:stCondLst>
                                            <p:cond delay="0"/>
                                          </p:stCondLst>
                                        </p:cTn>
                                        <p:tgtEl>
                                          <p:spTgt spid="36866"/>
                                        </p:tgtEl>
                                        <p:attrNameLst>
                                          <p:attrName>style.rotation</p:attrName>
                                        </p:attrNameLst>
                                      </p:cBhvr>
                                      <p:tavLst>
                                        <p:tav tm="0">
                                          <p:val>
                                            <p:fltVal val="-90.000000"/>
                                          </p:val>
                                        </p:tav>
                                        <p:tav tm="100000">
                                          <p:val>
                                            <p:fltVal val="0.000000"/>
                                          </p:val>
                                        </p:tav>
                                      </p:tavLst>
                                    </p:anim>
                                    <p:anim calcmode="lin" valueType="num">
                                      <p:cBhvr>
                                        <p:cTn id="8" dur="1000" fill="hold">
                                          <p:stCondLst>
                                            <p:cond delay="0"/>
                                          </p:stCondLst>
                                        </p:cTn>
                                        <p:tgtEl>
                                          <p:spTgt spid="36866"/>
                                        </p:tgtEl>
                                        <p:attrNameLst>
                                          <p:attrName>ppt_w</p:attrName>
                                        </p:attrNameLst>
                                      </p:cBhvr>
                                      <p:tavLst>
                                        <p:tav tm="0">
                                          <p:val>
                                            <p:strVal val="#ppt_w-.5"/>
                                          </p:val>
                                        </p:tav>
                                        <p:tav tm="50000">
                                          <p:val>
                                            <p:strVal val="#ppt_w-.5"/>
                                          </p:val>
                                        </p:tav>
                                        <p:tav tm="100000">
                                          <p:val>
                                            <p:strVal val="#ppt_w"/>
                                          </p:val>
                                        </p:tav>
                                      </p:tavLst>
                                    </p:anim>
                                    <p:anim calcmode="lin" valueType="num">
                                      <p:cBhvr>
                                        <p:cTn id="9" dur="1000" fill="hold">
                                          <p:stCondLst>
                                            <p:cond delay="0"/>
                                          </p:stCondLst>
                                        </p:cTn>
                                        <p:tgtEl>
                                          <p:spTgt spid="36866"/>
                                        </p:tgtEl>
                                        <p:attrNameLst>
                                          <p:attrName>ppt_h</p:attrName>
                                        </p:attrNameLst>
                                      </p:cBhvr>
                                      <p:tavLst>
                                        <p:tav tm="0">
                                          <p:val>
                                            <p:strVal val="#ppt_h"/>
                                          </p:val>
                                        </p:tav>
                                        <p:tav tm="100000">
                                          <p:val>
                                            <p:strVal val="#ppt_h"/>
                                          </p:val>
                                        </p:tav>
                                      </p:tavLst>
                                    </p:anim>
                                    <p:anim calcmode="lin" valueType="num">
                                      <p:cBhvr>
                                        <p:cTn id="10" dur="1000" fill="hold">
                                          <p:stCondLst>
                                            <p:cond delay="0"/>
                                          </p:stCondLst>
                                        </p:cTn>
                                        <p:tgtEl>
                                          <p:spTgt spid="36866"/>
                                        </p:tgtEl>
                                        <p:attrNameLst>
                                          <p:attrName>ppt_x</p:attrName>
                                        </p:attrNameLst>
                                      </p:cBhvr>
                                      <p:tavLst>
                                        <p:tav tm="0">
                                          <p:val>
                                            <p:strVal val="#ppt_x+.4"/>
                                          </p:val>
                                        </p:tav>
                                        <p:tav tm="100000">
                                          <p:val>
                                            <p:strVal val="#ppt_x"/>
                                          </p:val>
                                        </p:tav>
                                      </p:tavLst>
                                    </p:anim>
                                    <p:anim calcmode="lin" valueType="num">
                                      <p:cBhvr>
                                        <p:cTn id="11" dur="1000" fill="hold">
                                          <p:stCondLst>
                                            <p:cond delay="0"/>
                                          </p:stCondLst>
                                        </p:cTn>
                                        <p:tgtEl>
                                          <p:spTgt spid="36866"/>
                                        </p:tgtEl>
                                        <p:attrNameLst>
                                          <p:attrName>ppt_y</p:attrName>
                                        </p:attrNameLst>
                                      </p:cBhvr>
                                      <p:tavLst>
                                        <p:tav tm="0">
                                          <p:val>
                                            <p:strVal val="#ppt_y-.2"/>
                                          </p:val>
                                        </p:tav>
                                        <p:tav tm="5000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indefinite" fill="hold">
                                          <p:stCondLst>
                                            <p:cond delay="0"/>
                                          </p:stCondLst>
                                        </p:cTn>
                                        <p:tgtEl>
                                          <p:spTgt spid="36867">
                                            <p:txEl>
                                              <p:charRg st="0" end="7"/>
                                            </p:txEl>
                                          </p:spTgt>
                                        </p:tgtEl>
                                        <p:attrNameLst>
                                          <p:attrName>style.visibility</p:attrName>
                                        </p:attrNameLst>
                                      </p:cBhvr>
                                      <p:to>
                                        <p:strVal val="visible"/>
                                      </p:to>
                                    </p:set>
                                    <p:anim calcmode="lin" valueType="num">
                                      <p:cBhvr>
                                        <p:cTn id="16" dur="500" fill="hold"/>
                                        <p:tgtEl>
                                          <p:spTgt spid="36867">
                                            <p:txEl>
                                              <p:charRg st="0" end="7"/>
                                            </p:txEl>
                                          </p:spTgt>
                                        </p:tgtEl>
                                        <p:attrNameLst>
                                          <p:attrName>ppt_w</p:attrName>
                                        </p:attrNameLst>
                                      </p:cBhvr>
                                      <p:tavLst>
                                        <p:tav tm="0">
                                          <p:val>
                                            <p:strVal val="#ppt_w*0.05"/>
                                          </p:val>
                                        </p:tav>
                                        <p:tav tm="100000">
                                          <p:val>
                                            <p:strVal val="#ppt_w"/>
                                          </p:val>
                                        </p:tav>
                                      </p:tavLst>
                                    </p:anim>
                                    <p:anim calcmode="lin" valueType="num">
                                      <p:cBhvr>
                                        <p:cTn id="17" dur="500" fill="hold"/>
                                        <p:tgtEl>
                                          <p:spTgt spid="36867">
                                            <p:txEl>
                                              <p:charRg st="0" end="7"/>
                                            </p:txEl>
                                          </p:spTgt>
                                        </p:tgtEl>
                                        <p:attrNameLst>
                                          <p:attrName>ppt_h</p:attrName>
                                        </p:attrNameLst>
                                      </p:cBhvr>
                                      <p:tavLst>
                                        <p:tav tm="0">
                                          <p:val>
                                            <p:strVal val="#ppt_h"/>
                                          </p:val>
                                        </p:tav>
                                        <p:tav tm="100000">
                                          <p:val>
                                            <p:strVal val="#ppt_h"/>
                                          </p:val>
                                        </p:tav>
                                      </p:tavLst>
                                    </p:anim>
                                    <p:anim calcmode="lin" valueType="num">
                                      <p:cBhvr>
                                        <p:cTn id="18" dur="500" fill="hold"/>
                                        <p:tgtEl>
                                          <p:spTgt spid="36867">
                                            <p:txEl>
                                              <p:charRg st="0" end="7"/>
                                            </p:txEl>
                                          </p:spTgt>
                                        </p:tgtEl>
                                        <p:attrNameLst>
                                          <p:attrName>ppt_x</p:attrName>
                                        </p:attrNameLst>
                                      </p:cBhvr>
                                      <p:tavLst>
                                        <p:tav tm="0">
                                          <p:val>
                                            <p:strVal val="#ppt_x-.2"/>
                                          </p:val>
                                        </p:tav>
                                        <p:tav tm="100000">
                                          <p:val>
                                            <p:strVal val="#ppt_x"/>
                                          </p:val>
                                        </p:tav>
                                      </p:tavLst>
                                    </p:anim>
                                    <p:anim calcmode="lin" valueType="num">
                                      <p:cBhvr>
                                        <p:cTn id="19" dur="500" fill="hold"/>
                                        <p:tgtEl>
                                          <p:spTgt spid="36867">
                                            <p:txEl>
                                              <p:charRg st="0" end="7"/>
                                            </p:txEl>
                                          </p:spTgt>
                                        </p:tgtEl>
                                        <p:attrNameLst>
                                          <p:attrName>ppt_y</p:attrName>
                                        </p:attrNameLst>
                                      </p:cBhvr>
                                      <p:tavLst>
                                        <p:tav tm="0">
                                          <p:val>
                                            <p:strVal val="#ppt_y"/>
                                          </p:val>
                                        </p:tav>
                                        <p:tav tm="100000">
                                          <p:val>
                                            <p:strVal val="#ppt_y"/>
                                          </p:val>
                                        </p:tav>
                                      </p:tavLst>
                                    </p:anim>
                                    <p:animEffect transition="in" filter="fade">
                                      <p:cBhvr>
                                        <p:cTn id="20" dur="500"/>
                                        <p:tgtEl>
                                          <p:spTgt spid="36867">
                                            <p:txEl>
                                              <p:charRg st="0"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indefinite" fill="hold">
                                          <p:stCondLst>
                                            <p:cond delay="0"/>
                                          </p:stCondLst>
                                        </p:cTn>
                                        <p:tgtEl>
                                          <p:spTgt spid="36867">
                                            <p:txEl>
                                              <p:charRg st="7" end="17"/>
                                            </p:txEl>
                                          </p:spTgt>
                                        </p:tgtEl>
                                        <p:attrNameLst>
                                          <p:attrName>style.visibility</p:attrName>
                                        </p:attrNameLst>
                                      </p:cBhvr>
                                      <p:to>
                                        <p:strVal val="visible"/>
                                      </p:to>
                                    </p:set>
                                    <p:anim calcmode="lin" valueType="num">
                                      <p:cBhvr>
                                        <p:cTn id="25" dur="500" fill="hold"/>
                                        <p:tgtEl>
                                          <p:spTgt spid="36867">
                                            <p:txEl>
                                              <p:charRg st="7" end="17"/>
                                            </p:txEl>
                                          </p:spTgt>
                                        </p:tgtEl>
                                        <p:attrNameLst>
                                          <p:attrName>ppt_w</p:attrName>
                                        </p:attrNameLst>
                                      </p:cBhvr>
                                      <p:tavLst>
                                        <p:tav tm="0">
                                          <p:val>
                                            <p:strVal val="#ppt_w*0.05"/>
                                          </p:val>
                                        </p:tav>
                                        <p:tav tm="100000">
                                          <p:val>
                                            <p:strVal val="#ppt_w"/>
                                          </p:val>
                                        </p:tav>
                                      </p:tavLst>
                                    </p:anim>
                                    <p:anim calcmode="lin" valueType="num">
                                      <p:cBhvr>
                                        <p:cTn id="26" dur="500" fill="hold"/>
                                        <p:tgtEl>
                                          <p:spTgt spid="36867">
                                            <p:txEl>
                                              <p:charRg st="7" end="17"/>
                                            </p:txEl>
                                          </p:spTgt>
                                        </p:tgtEl>
                                        <p:attrNameLst>
                                          <p:attrName>ppt_h</p:attrName>
                                        </p:attrNameLst>
                                      </p:cBhvr>
                                      <p:tavLst>
                                        <p:tav tm="0">
                                          <p:val>
                                            <p:strVal val="#ppt_h"/>
                                          </p:val>
                                        </p:tav>
                                        <p:tav tm="100000">
                                          <p:val>
                                            <p:strVal val="#ppt_h"/>
                                          </p:val>
                                        </p:tav>
                                      </p:tavLst>
                                    </p:anim>
                                    <p:anim calcmode="lin" valueType="num">
                                      <p:cBhvr>
                                        <p:cTn id="27" dur="500" fill="hold"/>
                                        <p:tgtEl>
                                          <p:spTgt spid="36867">
                                            <p:txEl>
                                              <p:charRg st="7" end="17"/>
                                            </p:txEl>
                                          </p:spTgt>
                                        </p:tgtEl>
                                        <p:attrNameLst>
                                          <p:attrName>ppt_x</p:attrName>
                                        </p:attrNameLst>
                                      </p:cBhvr>
                                      <p:tavLst>
                                        <p:tav tm="0">
                                          <p:val>
                                            <p:strVal val="#ppt_x-.2"/>
                                          </p:val>
                                        </p:tav>
                                        <p:tav tm="100000">
                                          <p:val>
                                            <p:strVal val="#ppt_x"/>
                                          </p:val>
                                        </p:tav>
                                      </p:tavLst>
                                    </p:anim>
                                    <p:anim calcmode="lin" valueType="num">
                                      <p:cBhvr>
                                        <p:cTn id="28" dur="500" fill="hold"/>
                                        <p:tgtEl>
                                          <p:spTgt spid="36867">
                                            <p:txEl>
                                              <p:charRg st="7" end="17"/>
                                            </p:txEl>
                                          </p:spTgt>
                                        </p:tgtEl>
                                        <p:attrNameLst>
                                          <p:attrName>ppt_y</p:attrName>
                                        </p:attrNameLst>
                                      </p:cBhvr>
                                      <p:tavLst>
                                        <p:tav tm="0">
                                          <p:val>
                                            <p:strVal val="#ppt_y"/>
                                          </p:val>
                                        </p:tav>
                                        <p:tav tm="100000">
                                          <p:val>
                                            <p:strVal val="#ppt_y"/>
                                          </p:val>
                                        </p:tav>
                                      </p:tavLst>
                                    </p:anim>
                                    <p:animEffect transition="in" filter="fade">
                                      <p:cBhvr>
                                        <p:cTn id="29" dur="500"/>
                                        <p:tgtEl>
                                          <p:spTgt spid="36867">
                                            <p:txEl>
                                              <p:charRg st="7" end="1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grpId="0" nodeType="clickEffect">
                                  <p:stCondLst>
                                    <p:cond delay="0"/>
                                  </p:stCondLst>
                                  <p:childTnLst>
                                    <p:set>
                                      <p:cBhvr>
                                        <p:cTn id="33" dur="indefinite" fill="hold">
                                          <p:stCondLst>
                                            <p:cond delay="0"/>
                                          </p:stCondLst>
                                        </p:cTn>
                                        <p:tgtEl>
                                          <p:spTgt spid="36867">
                                            <p:txEl>
                                              <p:charRg st="17" end="43"/>
                                            </p:txEl>
                                          </p:spTgt>
                                        </p:tgtEl>
                                        <p:attrNameLst>
                                          <p:attrName>style.visibility</p:attrName>
                                        </p:attrNameLst>
                                      </p:cBhvr>
                                      <p:to>
                                        <p:strVal val="visible"/>
                                      </p:to>
                                    </p:set>
                                    <p:anim calcmode="lin" valueType="num">
                                      <p:cBhvr>
                                        <p:cTn id="34" dur="500" fill="hold"/>
                                        <p:tgtEl>
                                          <p:spTgt spid="36867">
                                            <p:txEl>
                                              <p:charRg st="17" end="43"/>
                                            </p:txEl>
                                          </p:spTgt>
                                        </p:tgtEl>
                                        <p:attrNameLst>
                                          <p:attrName>ppt_w</p:attrName>
                                        </p:attrNameLst>
                                      </p:cBhvr>
                                      <p:tavLst>
                                        <p:tav tm="0">
                                          <p:val>
                                            <p:strVal val="#ppt_w*0.05"/>
                                          </p:val>
                                        </p:tav>
                                        <p:tav tm="100000">
                                          <p:val>
                                            <p:strVal val="#ppt_w"/>
                                          </p:val>
                                        </p:tav>
                                      </p:tavLst>
                                    </p:anim>
                                    <p:anim calcmode="lin" valueType="num">
                                      <p:cBhvr>
                                        <p:cTn id="35" dur="500" fill="hold"/>
                                        <p:tgtEl>
                                          <p:spTgt spid="36867">
                                            <p:txEl>
                                              <p:charRg st="17" end="43"/>
                                            </p:txEl>
                                          </p:spTgt>
                                        </p:tgtEl>
                                        <p:attrNameLst>
                                          <p:attrName>ppt_h</p:attrName>
                                        </p:attrNameLst>
                                      </p:cBhvr>
                                      <p:tavLst>
                                        <p:tav tm="0">
                                          <p:val>
                                            <p:strVal val="#ppt_h"/>
                                          </p:val>
                                        </p:tav>
                                        <p:tav tm="100000">
                                          <p:val>
                                            <p:strVal val="#ppt_h"/>
                                          </p:val>
                                        </p:tav>
                                      </p:tavLst>
                                    </p:anim>
                                    <p:anim calcmode="lin" valueType="num">
                                      <p:cBhvr>
                                        <p:cTn id="36" dur="500" fill="hold"/>
                                        <p:tgtEl>
                                          <p:spTgt spid="36867">
                                            <p:txEl>
                                              <p:charRg st="17" end="43"/>
                                            </p:txEl>
                                          </p:spTgt>
                                        </p:tgtEl>
                                        <p:attrNameLst>
                                          <p:attrName>ppt_x</p:attrName>
                                        </p:attrNameLst>
                                      </p:cBhvr>
                                      <p:tavLst>
                                        <p:tav tm="0">
                                          <p:val>
                                            <p:strVal val="#ppt_x-.2"/>
                                          </p:val>
                                        </p:tav>
                                        <p:tav tm="100000">
                                          <p:val>
                                            <p:strVal val="#ppt_x"/>
                                          </p:val>
                                        </p:tav>
                                      </p:tavLst>
                                    </p:anim>
                                    <p:anim calcmode="lin" valueType="num">
                                      <p:cBhvr>
                                        <p:cTn id="37" dur="500" fill="hold"/>
                                        <p:tgtEl>
                                          <p:spTgt spid="36867">
                                            <p:txEl>
                                              <p:charRg st="17" end="43"/>
                                            </p:txEl>
                                          </p:spTgt>
                                        </p:tgtEl>
                                        <p:attrNameLst>
                                          <p:attrName>ppt_y</p:attrName>
                                        </p:attrNameLst>
                                      </p:cBhvr>
                                      <p:tavLst>
                                        <p:tav tm="0">
                                          <p:val>
                                            <p:strVal val="#ppt_y"/>
                                          </p:val>
                                        </p:tav>
                                        <p:tav tm="100000">
                                          <p:val>
                                            <p:strVal val="#ppt_y"/>
                                          </p:val>
                                        </p:tav>
                                      </p:tavLst>
                                    </p:anim>
                                    <p:animEffect transition="in" filter="fade">
                                      <p:cBhvr>
                                        <p:cTn id="38" dur="500"/>
                                        <p:tgtEl>
                                          <p:spTgt spid="36867">
                                            <p:txEl>
                                              <p:charRg st="17" end="4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grpId="0" nodeType="clickEffect">
                                  <p:stCondLst>
                                    <p:cond delay="0"/>
                                  </p:stCondLst>
                                  <p:childTnLst>
                                    <p:set>
                                      <p:cBhvr>
                                        <p:cTn id="42" dur="indefinite" fill="hold">
                                          <p:stCondLst>
                                            <p:cond delay="0"/>
                                          </p:stCondLst>
                                        </p:cTn>
                                        <p:tgtEl>
                                          <p:spTgt spid="36867">
                                            <p:txEl>
                                              <p:charRg st="43" end="156"/>
                                            </p:txEl>
                                          </p:spTgt>
                                        </p:tgtEl>
                                        <p:attrNameLst>
                                          <p:attrName>style.visibility</p:attrName>
                                        </p:attrNameLst>
                                      </p:cBhvr>
                                      <p:to>
                                        <p:strVal val="visible"/>
                                      </p:to>
                                    </p:set>
                                    <p:anim calcmode="lin" valueType="num">
                                      <p:cBhvr>
                                        <p:cTn id="43" dur="500" fill="hold"/>
                                        <p:tgtEl>
                                          <p:spTgt spid="36867">
                                            <p:txEl>
                                              <p:charRg st="43" end="156"/>
                                            </p:txEl>
                                          </p:spTgt>
                                        </p:tgtEl>
                                        <p:attrNameLst>
                                          <p:attrName>ppt_w</p:attrName>
                                        </p:attrNameLst>
                                      </p:cBhvr>
                                      <p:tavLst>
                                        <p:tav tm="0">
                                          <p:val>
                                            <p:strVal val="#ppt_w*0.05"/>
                                          </p:val>
                                        </p:tav>
                                        <p:tav tm="100000">
                                          <p:val>
                                            <p:strVal val="#ppt_w"/>
                                          </p:val>
                                        </p:tav>
                                      </p:tavLst>
                                    </p:anim>
                                    <p:anim calcmode="lin" valueType="num">
                                      <p:cBhvr>
                                        <p:cTn id="44" dur="500" fill="hold"/>
                                        <p:tgtEl>
                                          <p:spTgt spid="36867">
                                            <p:txEl>
                                              <p:charRg st="43" end="156"/>
                                            </p:txEl>
                                          </p:spTgt>
                                        </p:tgtEl>
                                        <p:attrNameLst>
                                          <p:attrName>ppt_h</p:attrName>
                                        </p:attrNameLst>
                                      </p:cBhvr>
                                      <p:tavLst>
                                        <p:tav tm="0">
                                          <p:val>
                                            <p:strVal val="#ppt_h"/>
                                          </p:val>
                                        </p:tav>
                                        <p:tav tm="100000">
                                          <p:val>
                                            <p:strVal val="#ppt_h"/>
                                          </p:val>
                                        </p:tav>
                                      </p:tavLst>
                                    </p:anim>
                                    <p:anim calcmode="lin" valueType="num">
                                      <p:cBhvr>
                                        <p:cTn id="45" dur="500" fill="hold"/>
                                        <p:tgtEl>
                                          <p:spTgt spid="36867">
                                            <p:txEl>
                                              <p:charRg st="43" end="156"/>
                                            </p:txEl>
                                          </p:spTgt>
                                        </p:tgtEl>
                                        <p:attrNameLst>
                                          <p:attrName>ppt_x</p:attrName>
                                        </p:attrNameLst>
                                      </p:cBhvr>
                                      <p:tavLst>
                                        <p:tav tm="0">
                                          <p:val>
                                            <p:strVal val="#ppt_x-.2"/>
                                          </p:val>
                                        </p:tav>
                                        <p:tav tm="100000">
                                          <p:val>
                                            <p:strVal val="#ppt_x"/>
                                          </p:val>
                                        </p:tav>
                                      </p:tavLst>
                                    </p:anim>
                                    <p:anim calcmode="lin" valueType="num">
                                      <p:cBhvr>
                                        <p:cTn id="46" dur="500" fill="hold"/>
                                        <p:tgtEl>
                                          <p:spTgt spid="36867">
                                            <p:txEl>
                                              <p:charRg st="43" end="156"/>
                                            </p:txEl>
                                          </p:spTgt>
                                        </p:tgtEl>
                                        <p:attrNameLst>
                                          <p:attrName>ppt_y</p:attrName>
                                        </p:attrNameLst>
                                      </p:cBhvr>
                                      <p:tavLst>
                                        <p:tav tm="0">
                                          <p:val>
                                            <p:strVal val="#ppt_y"/>
                                          </p:val>
                                        </p:tav>
                                        <p:tav tm="100000">
                                          <p:val>
                                            <p:strVal val="#ppt_y"/>
                                          </p:val>
                                        </p:tav>
                                      </p:tavLst>
                                    </p:anim>
                                    <p:animEffect transition="in" filter="fade">
                                      <p:cBhvr>
                                        <p:cTn id="47" dur="500"/>
                                        <p:tgtEl>
                                          <p:spTgt spid="36867">
                                            <p:txEl>
                                              <p:charRg st="43" end="15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grpId="0" nodeType="clickEffect">
                                  <p:stCondLst>
                                    <p:cond delay="0"/>
                                  </p:stCondLst>
                                  <p:childTnLst>
                                    <p:set>
                                      <p:cBhvr>
                                        <p:cTn id="51" dur="indefinite" fill="hold">
                                          <p:stCondLst>
                                            <p:cond delay="0"/>
                                          </p:stCondLst>
                                        </p:cTn>
                                        <p:tgtEl>
                                          <p:spTgt spid="36867">
                                            <p:txEl>
                                              <p:charRg st="156" end="264"/>
                                            </p:txEl>
                                          </p:spTgt>
                                        </p:tgtEl>
                                        <p:attrNameLst>
                                          <p:attrName>style.visibility</p:attrName>
                                        </p:attrNameLst>
                                      </p:cBhvr>
                                      <p:to>
                                        <p:strVal val="visible"/>
                                      </p:to>
                                    </p:set>
                                    <p:anim calcmode="lin" valueType="num">
                                      <p:cBhvr>
                                        <p:cTn id="52" dur="500" fill="hold"/>
                                        <p:tgtEl>
                                          <p:spTgt spid="36867">
                                            <p:txEl>
                                              <p:charRg st="156" end="264"/>
                                            </p:txEl>
                                          </p:spTgt>
                                        </p:tgtEl>
                                        <p:attrNameLst>
                                          <p:attrName>ppt_w</p:attrName>
                                        </p:attrNameLst>
                                      </p:cBhvr>
                                      <p:tavLst>
                                        <p:tav tm="0">
                                          <p:val>
                                            <p:strVal val="#ppt_w*0.05"/>
                                          </p:val>
                                        </p:tav>
                                        <p:tav tm="100000">
                                          <p:val>
                                            <p:strVal val="#ppt_w"/>
                                          </p:val>
                                        </p:tav>
                                      </p:tavLst>
                                    </p:anim>
                                    <p:anim calcmode="lin" valueType="num">
                                      <p:cBhvr>
                                        <p:cTn id="53" dur="500" fill="hold"/>
                                        <p:tgtEl>
                                          <p:spTgt spid="36867">
                                            <p:txEl>
                                              <p:charRg st="156" end="264"/>
                                            </p:txEl>
                                          </p:spTgt>
                                        </p:tgtEl>
                                        <p:attrNameLst>
                                          <p:attrName>ppt_h</p:attrName>
                                        </p:attrNameLst>
                                      </p:cBhvr>
                                      <p:tavLst>
                                        <p:tav tm="0">
                                          <p:val>
                                            <p:strVal val="#ppt_h"/>
                                          </p:val>
                                        </p:tav>
                                        <p:tav tm="100000">
                                          <p:val>
                                            <p:strVal val="#ppt_h"/>
                                          </p:val>
                                        </p:tav>
                                      </p:tavLst>
                                    </p:anim>
                                    <p:anim calcmode="lin" valueType="num">
                                      <p:cBhvr>
                                        <p:cTn id="54" dur="500" fill="hold"/>
                                        <p:tgtEl>
                                          <p:spTgt spid="36867">
                                            <p:txEl>
                                              <p:charRg st="156" end="264"/>
                                            </p:txEl>
                                          </p:spTgt>
                                        </p:tgtEl>
                                        <p:attrNameLst>
                                          <p:attrName>ppt_x</p:attrName>
                                        </p:attrNameLst>
                                      </p:cBhvr>
                                      <p:tavLst>
                                        <p:tav tm="0">
                                          <p:val>
                                            <p:strVal val="#ppt_x-.2"/>
                                          </p:val>
                                        </p:tav>
                                        <p:tav tm="100000">
                                          <p:val>
                                            <p:strVal val="#ppt_x"/>
                                          </p:val>
                                        </p:tav>
                                      </p:tavLst>
                                    </p:anim>
                                    <p:anim calcmode="lin" valueType="num">
                                      <p:cBhvr>
                                        <p:cTn id="55" dur="500" fill="hold"/>
                                        <p:tgtEl>
                                          <p:spTgt spid="36867">
                                            <p:txEl>
                                              <p:charRg st="156" end="264"/>
                                            </p:txEl>
                                          </p:spTgt>
                                        </p:tgtEl>
                                        <p:attrNameLst>
                                          <p:attrName>ppt_y</p:attrName>
                                        </p:attrNameLst>
                                      </p:cBhvr>
                                      <p:tavLst>
                                        <p:tav tm="0">
                                          <p:val>
                                            <p:strVal val="#ppt_y"/>
                                          </p:val>
                                        </p:tav>
                                        <p:tav tm="100000">
                                          <p:val>
                                            <p:strVal val="#ppt_y"/>
                                          </p:val>
                                        </p:tav>
                                      </p:tavLst>
                                    </p:anim>
                                    <p:animEffect transition="in" filter="fade">
                                      <p:cBhvr>
                                        <p:cTn id="56" dur="500"/>
                                        <p:tgtEl>
                                          <p:spTgt spid="36867">
                                            <p:txEl>
                                              <p:charRg st="156" end="26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4" presetClass="entr" presetSubtype="0" accel="100000" fill="hold" grpId="0" nodeType="clickEffect">
                                  <p:stCondLst>
                                    <p:cond delay="0"/>
                                  </p:stCondLst>
                                  <p:childTnLst>
                                    <p:set>
                                      <p:cBhvr>
                                        <p:cTn id="60" dur="indefinite" fill="hold">
                                          <p:stCondLst>
                                            <p:cond delay="0"/>
                                          </p:stCondLst>
                                        </p:cTn>
                                        <p:tgtEl>
                                          <p:spTgt spid="36867">
                                            <p:txEl>
                                              <p:charRg st="265" end="380"/>
                                            </p:txEl>
                                          </p:spTgt>
                                        </p:tgtEl>
                                        <p:attrNameLst>
                                          <p:attrName>style.visibility</p:attrName>
                                        </p:attrNameLst>
                                      </p:cBhvr>
                                      <p:to>
                                        <p:strVal val="visible"/>
                                      </p:to>
                                    </p:set>
                                    <p:anim calcmode="lin" valueType="num">
                                      <p:cBhvr>
                                        <p:cTn id="61" dur="500" fill="hold"/>
                                        <p:tgtEl>
                                          <p:spTgt spid="36867">
                                            <p:txEl>
                                              <p:charRg st="265" end="380"/>
                                            </p:txEl>
                                          </p:spTgt>
                                        </p:tgtEl>
                                        <p:attrNameLst>
                                          <p:attrName>ppt_w</p:attrName>
                                        </p:attrNameLst>
                                      </p:cBhvr>
                                      <p:tavLst>
                                        <p:tav tm="0">
                                          <p:val>
                                            <p:strVal val="#ppt_w*0.05"/>
                                          </p:val>
                                        </p:tav>
                                        <p:tav tm="100000">
                                          <p:val>
                                            <p:strVal val="#ppt_w"/>
                                          </p:val>
                                        </p:tav>
                                      </p:tavLst>
                                    </p:anim>
                                    <p:anim calcmode="lin" valueType="num">
                                      <p:cBhvr>
                                        <p:cTn id="62" dur="500" fill="hold"/>
                                        <p:tgtEl>
                                          <p:spTgt spid="36867">
                                            <p:txEl>
                                              <p:charRg st="265" end="380"/>
                                            </p:txEl>
                                          </p:spTgt>
                                        </p:tgtEl>
                                        <p:attrNameLst>
                                          <p:attrName>ppt_h</p:attrName>
                                        </p:attrNameLst>
                                      </p:cBhvr>
                                      <p:tavLst>
                                        <p:tav tm="0">
                                          <p:val>
                                            <p:strVal val="#ppt_h"/>
                                          </p:val>
                                        </p:tav>
                                        <p:tav tm="100000">
                                          <p:val>
                                            <p:strVal val="#ppt_h"/>
                                          </p:val>
                                        </p:tav>
                                      </p:tavLst>
                                    </p:anim>
                                    <p:anim calcmode="lin" valueType="num">
                                      <p:cBhvr>
                                        <p:cTn id="63" dur="500" fill="hold"/>
                                        <p:tgtEl>
                                          <p:spTgt spid="36867">
                                            <p:txEl>
                                              <p:charRg st="265" end="380"/>
                                            </p:txEl>
                                          </p:spTgt>
                                        </p:tgtEl>
                                        <p:attrNameLst>
                                          <p:attrName>ppt_x</p:attrName>
                                        </p:attrNameLst>
                                      </p:cBhvr>
                                      <p:tavLst>
                                        <p:tav tm="0">
                                          <p:val>
                                            <p:strVal val="#ppt_x-.2"/>
                                          </p:val>
                                        </p:tav>
                                        <p:tav tm="100000">
                                          <p:val>
                                            <p:strVal val="#ppt_x"/>
                                          </p:val>
                                        </p:tav>
                                      </p:tavLst>
                                    </p:anim>
                                    <p:anim calcmode="lin" valueType="num">
                                      <p:cBhvr>
                                        <p:cTn id="64" dur="500" fill="hold"/>
                                        <p:tgtEl>
                                          <p:spTgt spid="36867">
                                            <p:txEl>
                                              <p:charRg st="265" end="380"/>
                                            </p:txEl>
                                          </p:spTgt>
                                        </p:tgtEl>
                                        <p:attrNameLst>
                                          <p:attrName>ppt_y</p:attrName>
                                        </p:attrNameLst>
                                      </p:cBhvr>
                                      <p:tavLst>
                                        <p:tav tm="0">
                                          <p:val>
                                            <p:strVal val="#ppt_y"/>
                                          </p:val>
                                        </p:tav>
                                        <p:tav tm="100000">
                                          <p:val>
                                            <p:strVal val="#ppt_y"/>
                                          </p:val>
                                        </p:tav>
                                      </p:tavLst>
                                    </p:anim>
                                    <p:animEffect transition="in" filter="fade">
                                      <p:cBhvr>
                                        <p:cTn id="65" dur="500"/>
                                        <p:tgtEl>
                                          <p:spTgt spid="36867">
                                            <p:txEl>
                                              <p:charRg st="265" end="38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4" presetClass="entr" presetSubtype="0" accel="100000" fill="hold" grpId="0" nodeType="clickEffect">
                                  <p:stCondLst>
                                    <p:cond delay="0"/>
                                  </p:stCondLst>
                                  <p:childTnLst>
                                    <p:set>
                                      <p:cBhvr>
                                        <p:cTn id="69" dur="indefinite" fill="hold">
                                          <p:stCondLst>
                                            <p:cond delay="0"/>
                                          </p:stCondLst>
                                        </p:cTn>
                                        <p:tgtEl>
                                          <p:spTgt spid="36867">
                                            <p:txEl>
                                              <p:charRg st="380" end="383"/>
                                            </p:txEl>
                                          </p:spTgt>
                                        </p:tgtEl>
                                        <p:attrNameLst>
                                          <p:attrName>style.visibility</p:attrName>
                                        </p:attrNameLst>
                                      </p:cBhvr>
                                      <p:to>
                                        <p:strVal val="visible"/>
                                      </p:to>
                                    </p:set>
                                    <p:anim calcmode="lin" valueType="num">
                                      <p:cBhvr>
                                        <p:cTn id="70" dur="500" fill="hold"/>
                                        <p:tgtEl>
                                          <p:spTgt spid="36867">
                                            <p:txEl>
                                              <p:charRg st="380" end="383"/>
                                            </p:txEl>
                                          </p:spTgt>
                                        </p:tgtEl>
                                        <p:attrNameLst>
                                          <p:attrName>ppt_w</p:attrName>
                                        </p:attrNameLst>
                                      </p:cBhvr>
                                      <p:tavLst>
                                        <p:tav tm="0">
                                          <p:val>
                                            <p:strVal val="#ppt_w*0.05"/>
                                          </p:val>
                                        </p:tav>
                                        <p:tav tm="100000">
                                          <p:val>
                                            <p:strVal val="#ppt_w"/>
                                          </p:val>
                                        </p:tav>
                                      </p:tavLst>
                                    </p:anim>
                                    <p:anim calcmode="lin" valueType="num">
                                      <p:cBhvr>
                                        <p:cTn id="71" dur="500" fill="hold"/>
                                        <p:tgtEl>
                                          <p:spTgt spid="36867">
                                            <p:txEl>
                                              <p:charRg st="380" end="383"/>
                                            </p:txEl>
                                          </p:spTgt>
                                        </p:tgtEl>
                                        <p:attrNameLst>
                                          <p:attrName>ppt_h</p:attrName>
                                        </p:attrNameLst>
                                      </p:cBhvr>
                                      <p:tavLst>
                                        <p:tav tm="0">
                                          <p:val>
                                            <p:strVal val="#ppt_h"/>
                                          </p:val>
                                        </p:tav>
                                        <p:tav tm="100000">
                                          <p:val>
                                            <p:strVal val="#ppt_h"/>
                                          </p:val>
                                        </p:tav>
                                      </p:tavLst>
                                    </p:anim>
                                    <p:anim calcmode="lin" valueType="num">
                                      <p:cBhvr>
                                        <p:cTn id="72" dur="500" fill="hold"/>
                                        <p:tgtEl>
                                          <p:spTgt spid="36867">
                                            <p:txEl>
                                              <p:charRg st="380" end="383"/>
                                            </p:txEl>
                                          </p:spTgt>
                                        </p:tgtEl>
                                        <p:attrNameLst>
                                          <p:attrName>ppt_x</p:attrName>
                                        </p:attrNameLst>
                                      </p:cBhvr>
                                      <p:tavLst>
                                        <p:tav tm="0">
                                          <p:val>
                                            <p:strVal val="#ppt_x-.2"/>
                                          </p:val>
                                        </p:tav>
                                        <p:tav tm="100000">
                                          <p:val>
                                            <p:strVal val="#ppt_x"/>
                                          </p:val>
                                        </p:tav>
                                      </p:tavLst>
                                    </p:anim>
                                    <p:anim calcmode="lin" valueType="num">
                                      <p:cBhvr>
                                        <p:cTn id="73" dur="500" fill="hold"/>
                                        <p:tgtEl>
                                          <p:spTgt spid="36867">
                                            <p:txEl>
                                              <p:charRg st="380" end="383"/>
                                            </p:txEl>
                                          </p:spTgt>
                                        </p:tgtEl>
                                        <p:attrNameLst>
                                          <p:attrName>ppt_y</p:attrName>
                                        </p:attrNameLst>
                                      </p:cBhvr>
                                      <p:tavLst>
                                        <p:tav tm="0">
                                          <p:val>
                                            <p:strVal val="#ppt_y"/>
                                          </p:val>
                                        </p:tav>
                                        <p:tav tm="100000">
                                          <p:val>
                                            <p:strVal val="#ppt_y"/>
                                          </p:val>
                                        </p:tav>
                                      </p:tavLst>
                                    </p:anim>
                                    <p:animEffect transition="in" filter="fade">
                                      <p:cBhvr>
                                        <p:cTn id="74" dur="500"/>
                                        <p:tgtEl>
                                          <p:spTgt spid="36867">
                                            <p:txEl>
                                              <p:charRg st="380" end="38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xit" presetSubtype="0" fill="hold" grpId="1" nodeType="clickEffect" nodePh="1">
                                  <p:stCondLst>
                                    <p:cond delay="0"/>
                                  </p:stCondLst>
                                  <p:endCondLst>
                                    <p:cond evt="begin" delay="0">
                                      <p:tn val="77"/>
                                    </p:cond>
                                  </p:endCondLst>
                                  <p:childTnLst>
                                    <p:anim calcmode="lin" valueType="num">
                                      <p:cBhvr>
                                        <p:cTn id="78" dur="2000" fill="hold"/>
                                        <p:tgtEl>
                                          <p:spTgt spid="36866"/>
                                        </p:tgtEl>
                                        <p:attrNameLst>
                                          <p:attrName>style.rotation</p:attrName>
                                        </p:attrNameLst>
                                      </p:cBhvr>
                                      <p:tavLst>
                                        <p:tav tm="0">
                                          <p:val>
                                            <p:fltVal val="0.000000"/>
                                          </p:val>
                                        </p:tav>
                                        <p:tav tm="100000">
                                          <p:val>
                                            <p:fltVal val="-90.000000"/>
                                          </p:val>
                                        </p:tav>
                                      </p:tavLst>
                                    </p:anim>
                                    <p:anim calcmode="lin" valueType="num">
                                      <p:cBhvr>
                                        <p:cTn id="79" dur="2000" fill="hold"/>
                                        <p:tgtEl>
                                          <p:spTgt spid="36866"/>
                                        </p:tgtEl>
                                        <p:attrNameLst>
                                          <p:attrName>ppt_w</p:attrName>
                                        </p:attrNameLst>
                                      </p:cBhvr>
                                      <p:tavLst>
                                        <p:tav tm="0">
                                          <p:val>
                                            <p:strVal val="ppt_w"/>
                                          </p:val>
                                        </p:tav>
                                        <p:tav tm="50000">
                                          <p:val>
                                            <p:strVal val="ppt_w-.5"/>
                                          </p:val>
                                        </p:tav>
                                        <p:tav tm="100000">
                                          <p:val>
                                            <p:strVal val="ppt_w-.5"/>
                                          </p:val>
                                        </p:tav>
                                      </p:tavLst>
                                    </p:anim>
                                    <p:anim calcmode="lin" valueType="num">
                                      <p:cBhvr>
                                        <p:cTn id="80" dur="2000" fill="hold"/>
                                        <p:tgtEl>
                                          <p:spTgt spid="36866"/>
                                        </p:tgtEl>
                                        <p:attrNameLst>
                                          <p:attrName>ppt_h</p:attrName>
                                        </p:attrNameLst>
                                      </p:cBhvr>
                                      <p:tavLst>
                                        <p:tav tm="0">
                                          <p:val>
                                            <p:strVal val="ppt_h"/>
                                          </p:val>
                                        </p:tav>
                                        <p:tav tm="100000">
                                          <p:val>
                                            <p:strVal val="ppt_h"/>
                                          </p:val>
                                        </p:tav>
                                      </p:tavLst>
                                    </p:anim>
                                    <p:anim calcmode="lin" valueType="num">
                                      <p:cBhvr>
                                        <p:cTn id="81" dur="2000" fill="hold"/>
                                        <p:tgtEl>
                                          <p:spTgt spid="36866"/>
                                        </p:tgtEl>
                                        <p:attrNameLst>
                                          <p:attrName>ppt_x</p:attrName>
                                        </p:attrNameLst>
                                      </p:cBhvr>
                                      <p:tavLst>
                                        <p:tav tm="0">
                                          <p:val>
                                            <p:strVal val="ppt_x"/>
                                          </p:val>
                                        </p:tav>
                                        <p:tav tm="100000">
                                          <p:val>
                                            <p:strVal val="ppt_x+.4"/>
                                          </p:val>
                                        </p:tav>
                                      </p:tavLst>
                                    </p:anim>
                                    <p:anim calcmode="lin" valueType="num">
                                      <p:cBhvr>
                                        <p:cTn id="82" dur="2000" fill="hold"/>
                                        <p:tgtEl>
                                          <p:spTgt spid="36866"/>
                                        </p:tgtEl>
                                        <p:attrNameLst>
                                          <p:attrName>ppt_y</p:attrName>
                                        </p:attrNameLst>
                                      </p:cBhvr>
                                      <p:tavLst>
                                        <p:tav tm="0">
                                          <p:val>
                                            <p:strVal val="ppt_y"/>
                                          </p:val>
                                        </p:tav>
                                        <p:tav tm="50000">
                                          <p:val>
                                            <p:strVal val="ppt_y+.1"/>
                                          </p:val>
                                        </p:tav>
                                        <p:tav tm="100000">
                                          <p:val>
                                            <p:strVal val="ppt_y-.2"/>
                                          </p:val>
                                        </p:tav>
                                      </p:tavLst>
                                    </p:anim>
                                    <p:set>
                                      <p:cBhvr>
                                        <p:cTn id="83" dur="indefinite" fill="hold">
                                          <p:stCondLst>
                                            <p:cond delay="1996"/>
                                          </p:stCondLst>
                                        </p:cTn>
                                        <p:tgtEl>
                                          <p:spTgt spid="36866"/>
                                        </p:tgtEl>
                                        <p:attrNameLst>
                                          <p:attrName>style.visibility</p:attrName>
                                        </p:attrNameLst>
                                      </p:cBhvr>
                                      <p:to>
                                        <p:strVal val="hidden"/>
                                      </p:to>
                                    </p:set>
                                  </p:childTnLst>
                                </p:cTn>
                              </p:par>
                              <p:par>
                                <p:cTn id="84" presetID="22" presetClass="exit" presetSubtype="8" fill="hold" grpId="1" nodeType="withEffect">
                                  <p:stCondLst>
                                    <p:cond delay="0"/>
                                  </p:stCondLst>
                                  <p:childTnLst>
                                    <p:animEffect transition="out" filter="wipe(left)">
                                      <p:cBhvr>
                                        <p:cTn id="85" dur="500"/>
                                        <p:tgtEl>
                                          <p:spTgt spid="36867">
                                            <p:txEl>
                                              <p:charRg st="0" end="7"/>
                                            </p:txEl>
                                          </p:spTgt>
                                        </p:tgtEl>
                                      </p:cBhvr>
                                    </p:animEffect>
                                    <p:set>
                                      <p:cBhvr>
                                        <p:cTn id="86" dur="indefinite" fill="hold">
                                          <p:stCondLst>
                                            <p:cond delay="497"/>
                                          </p:stCondLst>
                                        </p:cTn>
                                        <p:tgtEl>
                                          <p:spTgt spid="36867">
                                            <p:txEl>
                                              <p:charRg st="0" end="7"/>
                                            </p:txEl>
                                          </p:spTgt>
                                        </p:tgtEl>
                                        <p:attrNameLst>
                                          <p:attrName>style.visibility</p:attrName>
                                        </p:attrNameLst>
                                      </p:cBhvr>
                                      <p:to>
                                        <p:strVal val="hidden"/>
                                      </p:to>
                                    </p:set>
                                  </p:childTnLst>
                                </p:cTn>
                              </p:par>
                              <p:par>
                                <p:cTn id="87" presetID="22" presetClass="exit" presetSubtype="8" fill="hold" grpId="1" nodeType="withEffect">
                                  <p:stCondLst>
                                    <p:cond delay="0"/>
                                  </p:stCondLst>
                                  <p:childTnLst>
                                    <p:animEffect transition="out" filter="wipe(left)">
                                      <p:cBhvr>
                                        <p:cTn id="88" dur="500"/>
                                        <p:tgtEl>
                                          <p:spTgt spid="36867">
                                            <p:txEl>
                                              <p:charRg st="7" end="17"/>
                                            </p:txEl>
                                          </p:spTgt>
                                        </p:tgtEl>
                                      </p:cBhvr>
                                    </p:animEffect>
                                    <p:set>
                                      <p:cBhvr>
                                        <p:cTn id="89" dur="indefinite" fill="hold">
                                          <p:stCondLst>
                                            <p:cond delay="497"/>
                                          </p:stCondLst>
                                        </p:cTn>
                                        <p:tgtEl>
                                          <p:spTgt spid="36867">
                                            <p:txEl>
                                              <p:charRg st="7" end="17"/>
                                            </p:txEl>
                                          </p:spTgt>
                                        </p:tgtEl>
                                        <p:attrNameLst>
                                          <p:attrName>style.visibility</p:attrName>
                                        </p:attrNameLst>
                                      </p:cBhvr>
                                      <p:to>
                                        <p:strVal val="hidden"/>
                                      </p:to>
                                    </p:set>
                                  </p:childTnLst>
                                </p:cTn>
                              </p:par>
                              <p:par>
                                <p:cTn id="90" presetID="22" presetClass="exit" presetSubtype="8" fill="hold" grpId="1" nodeType="withEffect">
                                  <p:stCondLst>
                                    <p:cond delay="0"/>
                                  </p:stCondLst>
                                  <p:childTnLst>
                                    <p:animEffect transition="out" filter="wipe(left)">
                                      <p:cBhvr>
                                        <p:cTn id="91" dur="500"/>
                                        <p:tgtEl>
                                          <p:spTgt spid="36867">
                                            <p:txEl>
                                              <p:charRg st="17" end="43"/>
                                            </p:txEl>
                                          </p:spTgt>
                                        </p:tgtEl>
                                      </p:cBhvr>
                                    </p:animEffect>
                                    <p:set>
                                      <p:cBhvr>
                                        <p:cTn id="92" dur="indefinite" fill="hold">
                                          <p:stCondLst>
                                            <p:cond delay="497"/>
                                          </p:stCondLst>
                                        </p:cTn>
                                        <p:tgtEl>
                                          <p:spTgt spid="36867">
                                            <p:txEl>
                                              <p:charRg st="17" end="43"/>
                                            </p:txEl>
                                          </p:spTgt>
                                        </p:tgtEl>
                                        <p:attrNameLst>
                                          <p:attrName>style.visibility</p:attrName>
                                        </p:attrNameLst>
                                      </p:cBhvr>
                                      <p:to>
                                        <p:strVal val="hidden"/>
                                      </p:to>
                                    </p:set>
                                  </p:childTnLst>
                                </p:cTn>
                              </p:par>
                              <p:par>
                                <p:cTn id="93" presetID="22" presetClass="exit" presetSubtype="8" fill="hold" grpId="1" nodeType="withEffect">
                                  <p:stCondLst>
                                    <p:cond delay="0"/>
                                  </p:stCondLst>
                                  <p:childTnLst>
                                    <p:animEffect transition="out" filter="wipe(left)">
                                      <p:cBhvr>
                                        <p:cTn id="94" dur="500"/>
                                        <p:tgtEl>
                                          <p:spTgt spid="36867">
                                            <p:txEl>
                                              <p:charRg st="43" end="156"/>
                                            </p:txEl>
                                          </p:spTgt>
                                        </p:tgtEl>
                                      </p:cBhvr>
                                    </p:animEffect>
                                    <p:set>
                                      <p:cBhvr>
                                        <p:cTn id="95" dur="indefinite" fill="hold">
                                          <p:stCondLst>
                                            <p:cond delay="497"/>
                                          </p:stCondLst>
                                        </p:cTn>
                                        <p:tgtEl>
                                          <p:spTgt spid="36867">
                                            <p:txEl>
                                              <p:charRg st="43" end="156"/>
                                            </p:txEl>
                                          </p:spTgt>
                                        </p:tgtEl>
                                        <p:attrNameLst>
                                          <p:attrName>style.visibility</p:attrName>
                                        </p:attrNameLst>
                                      </p:cBhvr>
                                      <p:to>
                                        <p:strVal val="hidden"/>
                                      </p:to>
                                    </p:set>
                                  </p:childTnLst>
                                </p:cTn>
                              </p:par>
                              <p:par>
                                <p:cTn id="96" presetID="22" presetClass="exit" presetSubtype="8" fill="hold" grpId="1" nodeType="withEffect">
                                  <p:stCondLst>
                                    <p:cond delay="0"/>
                                  </p:stCondLst>
                                  <p:childTnLst>
                                    <p:animEffect transition="out" filter="wipe(left)">
                                      <p:cBhvr>
                                        <p:cTn id="97" dur="500"/>
                                        <p:tgtEl>
                                          <p:spTgt spid="36867">
                                            <p:txEl>
                                              <p:charRg st="156" end="264"/>
                                            </p:txEl>
                                          </p:spTgt>
                                        </p:tgtEl>
                                      </p:cBhvr>
                                    </p:animEffect>
                                    <p:set>
                                      <p:cBhvr>
                                        <p:cTn id="98" dur="indefinite" fill="hold">
                                          <p:stCondLst>
                                            <p:cond delay="497"/>
                                          </p:stCondLst>
                                        </p:cTn>
                                        <p:tgtEl>
                                          <p:spTgt spid="36867">
                                            <p:txEl>
                                              <p:charRg st="156" end="264"/>
                                            </p:txEl>
                                          </p:spTgt>
                                        </p:tgtEl>
                                        <p:attrNameLst>
                                          <p:attrName>style.visibility</p:attrName>
                                        </p:attrNameLst>
                                      </p:cBhvr>
                                      <p:to>
                                        <p:strVal val="hidden"/>
                                      </p:to>
                                    </p:set>
                                  </p:childTnLst>
                                </p:cTn>
                              </p:par>
                              <p:par>
                                <p:cTn id="99" presetID="22" presetClass="exit" presetSubtype="8" fill="hold" grpId="1" nodeType="withEffect">
                                  <p:stCondLst>
                                    <p:cond delay="0"/>
                                  </p:stCondLst>
                                  <p:childTnLst>
                                    <p:animEffect transition="out" filter="wipe(left)">
                                      <p:cBhvr>
                                        <p:cTn id="100" dur="500"/>
                                        <p:tgtEl>
                                          <p:spTgt spid="36867">
                                            <p:txEl>
                                              <p:charRg st="265" end="380"/>
                                            </p:txEl>
                                          </p:spTgt>
                                        </p:tgtEl>
                                      </p:cBhvr>
                                    </p:animEffect>
                                    <p:set>
                                      <p:cBhvr>
                                        <p:cTn id="101" dur="indefinite" fill="hold">
                                          <p:stCondLst>
                                            <p:cond delay="497"/>
                                          </p:stCondLst>
                                        </p:cTn>
                                        <p:tgtEl>
                                          <p:spTgt spid="36867">
                                            <p:txEl>
                                              <p:charRg st="265" end="380"/>
                                            </p:txEl>
                                          </p:spTgt>
                                        </p:tgtEl>
                                        <p:attrNameLst>
                                          <p:attrName>style.visibility</p:attrName>
                                        </p:attrNameLst>
                                      </p:cBhvr>
                                      <p:to>
                                        <p:strVal val="hidden"/>
                                      </p:to>
                                    </p:set>
                                  </p:childTnLst>
                                </p:cTn>
                              </p:par>
                              <p:par>
                                <p:cTn id="102" presetID="22" presetClass="exit" presetSubtype="8" fill="hold" grpId="1" nodeType="withEffect">
                                  <p:stCondLst>
                                    <p:cond delay="0"/>
                                  </p:stCondLst>
                                  <p:childTnLst>
                                    <p:animEffect transition="out" filter="wipe(left)">
                                      <p:cBhvr>
                                        <p:cTn id="103" dur="500"/>
                                        <p:tgtEl>
                                          <p:spTgt spid="36867">
                                            <p:txEl>
                                              <p:charRg st="380" end="383"/>
                                            </p:txEl>
                                          </p:spTgt>
                                        </p:tgtEl>
                                      </p:cBhvr>
                                    </p:animEffect>
                                    <p:set>
                                      <p:cBhvr>
                                        <p:cTn id="104" dur="indefinite" fill="hold">
                                          <p:stCondLst>
                                            <p:cond delay="497"/>
                                          </p:stCondLst>
                                        </p:cTn>
                                        <p:tgtEl>
                                          <p:spTgt spid="36867">
                                            <p:txEl>
                                              <p:charRg st="380" end="38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6" grpId="1"/>
      <p:bldP spid="36867" grpId="0" build="p"/>
      <p:bldP spid="36867" grpI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41987" name="Rectangle 3"/>
          <p:cNvSpPr>
            <a:spLocks noGrp="1" noRot="1"/>
          </p:cNvSpPr>
          <p:nvPr>
            <p:ph idx="1"/>
          </p:nvPr>
        </p:nvSpPr>
        <p:spPr>
          <a:xfrm>
            <a:off x="395288" y="404813"/>
            <a:ext cx="8062912" cy="6192837"/>
          </a:xfrm>
        </p:spPr>
        <p:txBody>
          <a:bodyPr vert="horz" wrap="square" lIns="91440" tIns="45720" rIns="91440" bIns="45720" anchor="t"/>
          <a:p>
            <a:pPr algn="just" eaLnBrk="1" hangingPunct="1">
              <a:lnSpc>
                <a:spcPct val="90000"/>
              </a:lnSpc>
              <a:buNone/>
            </a:pP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关于精神赔偿</a:t>
            </a:r>
            <a:endParaRPr lang="zh-CN" altLang="en-US" sz="2400" dirty="0">
              <a:latin typeface="楷体_GB2312" pitchFamily="49" charset="-122"/>
              <a:ea typeface="楷体_GB2312" pitchFamily="49" charset="-122"/>
            </a:endParaRPr>
          </a:p>
          <a:p>
            <a:pPr eaLnBrk="1" hangingPunct="1">
              <a:lnSpc>
                <a:spcPct val="90000"/>
              </a:lnSpc>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2001</a:t>
            </a:r>
            <a:r>
              <a:rPr lang="zh-CN" altLang="en-US" sz="2400" b="1" dirty="0">
                <a:latin typeface="楷体_GB2312" pitchFamily="49" charset="-122"/>
                <a:ea typeface="楷体_GB2312" pitchFamily="49" charset="-122"/>
              </a:rPr>
              <a:t>年</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月，</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最高人民法院关于确定民事侵权精神损害赔偿责任若干问题的解释</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正式公布。</a:t>
            </a:r>
            <a:endParaRPr lang="zh-CN" altLang="en-US" sz="2400" b="1" dirty="0">
              <a:latin typeface="楷体_GB2312" pitchFamily="49" charset="-122"/>
              <a:ea typeface="楷体_GB2312" pitchFamily="49" charset="-122"/>
            </a:endParaRPr>
          </a:p>
          <a:p>
            <a:pPr eaLnBrk="1" hangingPunct="1">
              <a:lnSpc>
                <a:spcPct val="90000"/>
              </a:lnSpc>
              <a:buNone/>
            </a:pP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消费者权益保护法</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第五十一条： 经营者有侮辱诽谤、搜查身体、侵犯人身自由等侵害消费者或者其他受害人人身权益的行为，造成严重精神损害的，受害人可以要求</a:t>
            </a:r>
            <a:r>
              <a:rPr lang="zh-CN" altLang="en-US" sz="2800" b="1" dirty="0">
                <a:solidFill>
                  <a:schemeClr val="tx2"/>
                </a:solidFill>
                <a:latin typeface="楷体_GB2312" pitchFamily="49" charset="-122"/>
                <a:ea typeface="楷体_GB2312" pitchFamily="49" charset="-122"/>
              </a:rPr>
              <a:t>精神损害赔偿</a:t>
            </a:r>
            <a:r>
              <a:rPr lang="zh-CN" altLang="en-US" sz="2800" b="1"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eaLnBrk="1" hangingPunct="1">
              <a:lnSpc>
                <a:spcPct val="90000"/>
              </a:lnSpc>
              <a:buNone/>
            </a:pPr>
            <a:r>
              <a:rPr lang="zh-CN" altLang="en-US" sz="2400" b="1" dirty="0">
                <a:ea typeface="仿宋_GB2312" pitchFamily="49" charset="-122"/>
              </a:rPr>
              <a:t>**以下人格权利益遭受非法侵害时，可以向人民法院起诉请求赔偿精神损害：</a:t>
            </a:r>
            <a:endParaRPr lang="zh-CN" altLang="en-US" sz="2400" b="1" dirty="0">
              <a:ea typeface="仿宋_GB2312" pitchFamily="49" charset="-122"/>
            </a:endParaRPr>
          </a:p>
          <a:p>
            <a:pPr eaLnBrk="1" hangingPunct="1">
              <a:lnSpc>
                <a:spcPct val="90000"/>
              </a:lnSpc>
              <a:buNone/>
            </a:pPr>
            <a:r>
              <a:rPr lang="zh-CN" altLang="en-US" sz="2400" b="1" dirty="0">
                <a:ea typeface="仿宋_GB2312" pitchFamily="49" charset="-122"/>
              </a:rPr>
              <a:t>      </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）生命权、健康权、身体权</a:t>
            </a:r>
            <a:endParaRPr lang="zh-CN" altLang="en-US" sz="2400" b="1" dirty="0">
              <a:latin typeface="楷体_GB2312" pitchFamily="49" charset="-122"/>
              <a:ea typeface="楷体_GB2312" pitchFamily="49" charset="-122"/>
            </a:endParaRPr>
          </a:p>
          <a:p>
            <a:pPr algn="just" eaLnBrk="1" hangingPunct="1">
              <a:lnSpc>
                <a:spcPct val="90000"/>
              </a:lnSpc>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）姓名权、肖像权、名誉权、荣誉权</a:t>
            </a:r>
            <a:endParaRPr lang="zh-CN" altLang="en-US" sz="2400" b="1" dirty="0">
              <a:latin typeface="楷体_GB2312" pitchFamily="49" charset="-122"/>
              <a:ea typeface="楷体_GB2312" pitchFamily="49" charset="-122"/>
            </a:endParaRPr>
          </a:p>
          <a:p>
            <a:pPr algn="just" eaLnBrk="1" hangingPunct="1">
              <a:lnSpc>
                <a:spcPct val="90000"/>
              </a:lnSpc>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）人格尊严权、人身自由权</a:t>
            </a:r>
            <a:endParaRPr lang="zh-CN" altLang="en-US" sz="2400" b="1" dirty="0">
              <a:latin typeface="楷体_GB2312" pitchFamily="49" charset="-122"/>
              <a:ea typeface="楷体_GB2312" pitchFamily="49" charset="-122"/>
            </a:endParaRPr>
          </a:p>
          <a:p>
            <a:pPr algn="just" eaLnBrk="1" hangingPunct="1">
              <a:lnSpc>
                <a:spcPct val="90000"/>
              </a:lnSpc>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）违反社会公共利益、社会公德，侵害他人隐私或者其他人格利益，受害人也可以要求请求精神赔偿。</a:t>
            </a:r>
            <a:endParaRPr lang="zh-CN" altLang="en-US" sz="2400" b="1" dirty="0">
              <a:latin typeface="楷体_GB2312" pitchFamily="49" charset="-122"/>
              <a:ea typeface="楷体_GB2312" pitchFamily="49" charset="-122"/>
            </a:endParaRPr>
          </a:p>
          <a:p>
            <a:pPr eaLnBrk="1" hangingPunct="1">
              <a:lnSpc>
                <a:spcPct val="90000"/>
              </a:lnSpc>
              <a:buNone/>
            </a:pPr>
            <a:endParaRPr lang="zh-CN" altLang="en-US" sz="2400" dirty="0"/>
          </a:p>
          <a:p>
            <a:pPr eaLnBrk="1" hangingPunct="1">
              <a:lnSpc>
                <a:spcPct val="90000"/>
              </a:lnSpc>
              <a:buNone/>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indefinite" fill="hold">
                                          <p:stCondLst>
                                            <p:cond delay="0"/>
                                          </p:stCondLst>
                                        </p:cTn>
                                        <p:tgtEl>
                                          <p:spTgt spid="41986"/>
                                        </p:tgtEl>
                                        <p:attrNameLst>
                                          <p:attrName>style.visibility</p:attrName>
                                        </p:attrNameLst>
                                      </p:cBhvr>
                                      <p:to>
                                        <p:strVal val="visible"/>
                                      </p:to>
                                    </p:set>
                                    <p:anim calcmode="lin" valueType="num">
                                      <p:cBhvr>
                                        <p:cTn id="7" dur="500" fill="hold"/>
                                        <p:tgtEl>
                                          <p:spTgt spid="41986"/>
                                        </p:tgtEl>
                                        <p:attrNameLst>
                                          <p:attrName>ppt_w</p:attrName>
                                        </p:attrNameLst>
                                      </p:cBhvr>
                                      <p:tavLst>
                                        <p:tav tm="0">
                                          <p:val>
                                            <p:fltVal val="0.000000"/>
                                          </p:val>
                                        </p:tav>
                                        <p:tav tm="100000">
                                          <p:val>
                                            <p:strVal val="#ppt_w"/>
                                          </p:val>
                                        </p:tav>
                                      </p:tavLst>
                                    </p:anim>
                                    <p:anim calcmode="lin" valueType="num">
                                      <p:cBhvr>
                                        <p:cTn id="8" dur="500" fill="hold"/>
                                        <p:tgtEl>
                                          <p:spTgt spid="41986"/>
                                        </p:tgtEl>
                                        <p:attrNameLst>
                                          <p:attrName>ppt_h</p:attrName>
                                        </p:attrNameLst>
                                      </p:cBhvr>
                                      <p:tavLst>
                                        <p:tav tm="0">
                                          <p:val>
                                            <p:fltVal val="0.000000"/>
                                          </p:val>
                                        </p:tav>
                                        <p:tav tm="100000">
                                          <p:val>
                                            <p:strVal val="#ppt_h"/>
                                          </p:val>
                                        </p:tav>
                                      </p:tavLst>
                                    </p:anim>
                                    <p:anim calcmode="lin" valueType="num">
                                      <p:cBhvr>
                                        <p:cTn id="9" dur="500" fill="hold"/>
                                        <p:tgtEl>
                                          <p:spTgt spid="41986"/>
                                        </p:tgtEl>
                                        <p:attrNameLst>
                                          <p:attrName>style.rotation</p:attrName>
                                        </p:attrNameLst>
                                      </p:cBhvr>
                                      <p:tavLst>
                                        <p:tav tm="0">
                                          <p:val>
                                            <p:fltVal val="360.000000"/>
                                          </p:val>
                                        </p:tav>
                                        <p:tav tm="100000">
                                          <p:val>
                                            <p:fltVal val="0.000000"/>
                                          </p:val>
                                        </p:tav>
                                      </p:tavLst>
                                    </p:anim>
                                    <p:animEffect transition="in" filter="fade">
                                      <p:cBhvr>
                                        <p:cTn id="10" dur="500"/>
                                        <p:tgtEl>
                                          <p:spTgt spid="41986"/>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dur="indefinite" fill="hold">
                                          <p:stCondLst>
                                            <p:cond delay="0"/>
                                          </p:stCondLst>
                                        </p:cTn>
                                        <p:tgtEl>
                                          <p:spTgt spid="41987">
                                            <p:txEl>
                                              <p:charRg st="0" end="9"/>
                                            </p:txEl>
                                          </p:spTgt>
                                        </p:tgtEl>
                                        <p:attrNameLst>
                                          <p:attrName>style.visibility</p:attrName>
                                        </p:attrNameLst>
                                      </p:cBhvr>
                                      <p:to>
                                        <p:strVal val="visible"/>
                                      </p:to>
                                    </p:set>
                                    <p:anim calcmode="lin" valueType="num">
                                      <p:cBhvr>
                                        <p:cTn id="15" dur="500" fill="hold"/>
                                        <p:tgtEl>
                                          <p:spTgt spid="41987">
                                            <p:txEl>
                                              <p:charRg st="0" end="9"/>
                                            </p:txEl>
                                          </p:spTgt>
                                        </p:tgtEl>
                                        <p:attrNameLst>
                                          <p:attrName>ppt_w</p:attrName>
                                        </p:attrNameLst>
                                      </p:cBhvr>
                                      <p:tavLst>
                                        <p:tav tm="0">
                                          <p:val>
                                            <p:fltVal val="0.000000"/>
                                          </p:val>
                                        </p:tav>
                                        <p:tav tm="100000">
                                          <p:val>
                                            <p:strVal val="#ppt_w"/>
                                          </p:val>
                                        </p:tav>
                                      </p:tavLst>
                                    </p:anim>
                                    <p:anim calcmode="lin" valueType="num">
                                      <p:cBhvr>
                                        <p:cTn id="16" dur="500" fill="hold"/>
                                        <p:tgtEl>
                                          <p:spTgt spid="41987">
                                            <p:txEl>
                                              <p:charRg st="0" end="9"/>
                                            </p:txEl>
                                          </p:spTgt>
                                        </p:tgtEl>
                                        <p:attrNameLst>
                                          <p:attrName>ppt_h</p:attrName>
                                        </p:attrNameLst>
                                      </p:cBhvr>
                                      <p:tavLst>
                                        <p:tav tm="0">
                                          <p:val>
                                            <p:fltVal val="0.000000"/>
                                          </p:val>
                                        </p:tav>
                                        <p:tav tm="100000">
                                          <p:val>
                                            <p:strVal val="#ppt_h"/>
                                          </p:val>
                                        </p:tav>
                                      </p:tavLst>
                                    </p:anim>
                                    <p:anim calcmode="lin" valueType="num">
                                      <p:cBhvr>
                                        <p:cTn id="17" dur="500" fill="hold"/>
                                        <p:tgtEl>
                                          <p:spTgt spid="41987">
                                            <p:txEl>
                                              <p:charRg st="0" end="9"/>
                                            </p:txEl>
                                          </p:spTgt>
                                        </p:tgtEl>
                                        <p:attrNameLst>
                                          <p:attrName>style.rotation</p:attrName>
                                        </p:attrNameLst>
                                      </p:cBhvr>
                                      <p:tavLst>
                                        <p:tav tm="0">
                                          <p:val>
                                            <p:fltVal val="360.000000"/>
                                          </p:val>
                                        </p:tav>
                                        <p:tav tm="100000">
                                          <p:val>
                                            <p:fltVal val="0.000000"/>
                                          </p:val>
                                        </p:tav>
                                      </p:tavLst>
                                    </p:anim>
                                    <p:animEffect transition="in" filter="fade">
                                      <p:cBhvr>
                                        <p:cTn id="18" dur="500"/>
                                        <p:tgtEl>
                                          <p:spTgt spid="41987">
                                            <p:txEl>
                                              <p:charRg st="0"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dur="indefinite" fill="hold">
                                          <p:stCondLst>
                                            <p:cond delay="0"/>
                                          </p:stCondLst>
                                        </p:cTn>
                                        <p:tgtEl>
                                          <p:spTgt spid="41987">
                                            <p:txEl>
                                              <p:charRg st="9" end="55"/>
                                            </p:txEl>
                                          </p:spTgt>
                                        </p:tgtEl>
                                        <p:attrNameLst>
                                          <p:attrName>style.visibility</p:attrName>
                                        </p:attrNameLst>
                                      </p:cBhvr>
                                      <p:to>
                                        <p:strVal val="visible"/>
                                      </p:to>
                                    </p:set>
                                    <p:anim calcmode="lin" valueType="num">
                                      <p:cBhvr>
                                        <p:cTn id="23" dur="500" fill="hold"/>
                                        <p:tgtEl>
                                          <p:spTgt spid="41987">
                                            <p:txEl>
                                              <p:charRg st="9" end="55"/>
                                            </p:txEl>
                                          </p:spTgt>
                                        </p:tgtEl>
                                        <p:attrNameLst>
                                          <p:attrName>ppt_w</p:attrName>
                                        </p:attrNameLst>
                                      </p:cBhvr>
                                      <p:tavLst>
                                        <p:tav tm="0">
                                          <p:val>
                                            <p:fltVal val="0.000000"/>
                                          </p:val>
                                        </p:tav>
                                        <p:tav tm="100000">
                                          <p:val>
                                            <p:strVal val="#ppt_w"/>
                                          </p:val>
                                        </p:tav>
                                      </p:tavLst>
                                    </p:anim>
                                    <p:anim calcmode="lin" valueType="num">
                                      <p:cBhvr>
                                        <p:cTn id="24" dur="500" fill="hold"/>
                                        <p:tgtEl>
                                          <p:spTgt spid="41987">
                                            <p:txEl>
                                              <p:charRg st="9" end="55"/>
                                            </p:txEl>
                                          </p:spTgt>
                                        </p:tgtEl>
                                        <p:attrNameLst>
                                          <p:attrName>ppt_h</p:attrName>
                                        </p:attrNameLst>
                                      </p:cBhvr>
                                      <p:tavLst>
                                        <p:tav tm="0">
                                          <p:val>
                                            <p:fltVal val="0.000000"/>
                                          </p:val>
                                        </p:tav>
                                        <p:tav tm="100000">
                                          <p:val>
                                            <p:strVal val="#ppt_h"/>
                                          </p:val>
                                        </p:tav>
                                      </p:tavLst>
                                    </p:anim>
                                    <p:anim calcmode="lin" valueType="num">
                                      <p:cBhvr>
                                        <p:cTn id="25" dur="500" fill="hold"/>
                                        <p:tgtEl>
                                          <p:spTgt spid="41987">
                                            <p:txEl>
                                              <p:charRg st="9" end="55"/>
                                            </p:txEl>
                                          </p:spTgt>
                                        </p:tgtEl>
                                        <p:attrNameLst>
                                          <p:attrName>style.rotation</p:attrName>
                                        </p:attrNameLst>
                                      </p:cBhvr>
                                      <p:tavLst>
                                        <p:tav tm="0">
                                          <p:val>
                                            <p:fltVal val="360.000000"/>
                                          </p:val>
                                        </p:tav>
                                        <p:tav tm="100000">
                                          <p:val>
                                            <p:fltVal val="0.000000"/>
                                          </p:val>
                                        </p:tav>
                                      </p:tavLst>
                                    </p:anim>
                                    <p:animEffect transition="in" filter="fade">
                                      <p:cBhvr>
                                        <p:cTn id="26" dur="500"/>
                                        <p:tgtEl>
                                          <p:spTgt spid="41987">
                                            <p:txEl>
                                              <p:charRg st="9" end="5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iterate type="lt">
                                    <p:tmPct val="10000"/>
                                  </p:iterate>
                                  <p:childTnLst>
                                    <p:set>
                                      <p:cBhvr>
                                        <p:cTn id="30" dur="indefinite" fill="hold">
                                          <p:stCondLst>
                                            <p:cond delay="0"/>
                                          </p:stCondLst>
                                        </p:cTn>
                                        <p:tgtEl>
                                          <p:spTgt spid="41987">
                                            <p:txEl>
                                              <p:charRg st="55" end="139"/>
                                            </p:txEl>
                                          </p:spTgt>
                                        </p:tgtEl>
                                        <p:attrNameLst>
                                          <p:attrName>style.visibility</p:attrName>
                                        </p:attrNameLst>
                                      </p:cBhvr>
                                      <p:to>
                                        <p:strVal val="visible"/>
                                      </p:to>
                                    </p:set>
                                    <p:anim calcmode="lin" valueType="num">
                                      <p:cBhvr>
                                        <p:cTn id="31" dur="500" fill="hold"/>
                                        <p:tgtEl>
                                          <p:spTgt spid="41987">
                                            <p:txEl>
                                              <p:charRg st="55" end="139"/>
                                            </p:txEl>
                                          </p:spTgt>
                                        </p:tgtEl>
                                        <p:attrNameLst>
                                          <p:attrName>ppt_w</p:attrName>
                                        </p:attrNameLst>
                                      </p:cBhvr>
                                      <p:tavLst>
                                        <p:tav tm="0">
                                          <p:val>
                                            <p:fltVal val="0.000000"/>
                                          </p:val>
                                        </p:tav>
                                        <p:tav tm="100000">
                                          <p:val>
                                            <p:strVal val="#ppt_w"/>
                                          </p:val>
                                        </p:tav>
                                      </p:tavLst>
                                    </p:anim>
                                    <p:anim calcmode="lin" valueType="num">
                                      <p:cBhvr>
                                        <p:cTn id="32" dur="500" fill="hold"/>
                                        <p:tgtEl>
                                          <p:spTgt spid="41987">
                                            <p:txEl>
                                              <p:charRg st="55" end="139"/>
                                            </p:txEl>
                                          </p:spTgt>
                                        </p:tgtEl>
                                        <p:attrNameLst>
                                          <p:attrName>ppt_h</p:attrName>
                                        </p:attrNameLst>
                                      </p:cBhvr>
                                      <p:tavLst>
                                        <p:tav tm="0">
                                          <p:val>
                                            <p:fltVal val="0.000000"/>
                                          </p:val>
                                        </p:tav>
                                        <p:tav tm="100000">
                                          <p:val>
                                            <p:strVal val="#ppt_h"/>
                                          </p:val>
                                        </p:tav>
                                      </p:tavLst>
                                    </p:anim>
                                    <p:anim calcmode="lin" valueType="num">
                                      <p:cBhvr>
                                        <p:cTn id="33" dur="500" fill="hold"/>
                                        <p:tgtEl>
                                          <p:spTgt spid="41987">
                                            <p:txEl>
                                              <p:charRg st="55" end="139"/>
                                            </p:txEl>
                                          </p:spTgt>
                                        </p:tgtEl>
                                        <p:attrNameLst>
                                          <p:attrName>style.rotation</p:attrName>
                                        </p:attrNameLst>
                                      </p:cBhvr>
                                      <p:tavLst>
                                        <p:tav tm="0">
                                          <p:val>
                                            <p:fltVal val="360.000000"/>
                                          </p:val>
                                        </p:tav>
                                        <p:tav tm="100000">
                                          <p:val>
                                            <p:fltVal val="0.000000"/>
                                          </p:val>
                                        </p:tav>
                                      </p:tavLst>
                                    </p:anim>
                                    <p:animEffect transition="in" filter="fade">
                                      <p:cBhvr>
                                        <p:cTn id="34" dur="500"/>
                                        <p:tgtEl>
                                          <p:spTgt spid="41987">
                                            <p:txEl>
                                              <p:charRg st="55" end="13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iterate type="lt">
                                    <p:tmPct val="10000"/>
                                  </p:iterate>
                                  <p:childTnLst>
                                    <p:set>
                                      <p:cBhvr>
                                        <p:cTn id="38" dur="indefinite" fill="hold">
                                          <p:stCondLst>
                                            <p:cond delay="0"/>
                                          </p:stCondLst>
                                        </p:cTn>
                                        <p:tgtEl>
                                          <p:spTgt spid="41987">
                                            <p:txEl>
                                              <p:charRg st="139" end="175"/>
                                            </p:txEl>
                                          </p:spTgt>
                                        </p:tgtEl>
                                        <p:attrNameLst>
                                          <p:attrName>style.visibility</p:attrName>
                                        </p:attrNameLst>
                                      </p:cBhvr>
                                      <p:to>
                                        <p:strVal val="visible"/>
                                      </p:to>
                                    </p:set>
                                    <p:anim calcmode="lin" valueType="num">
                                      <p:cBhvr>
                                        <p:cTn id="39" dur="500" fill="hold"/>
                                        <p:tgtEl>
                                          <p:spTgt spid="41987">
                                            <p:txEl>
                                              <p:charRg st="139" end="175"/>
                                            </p:txEl>
                                          </p:spTgt>
                                        </p:tgtEl>
                                        <p:attrNameLst>
                                          <p:attrName>ppt_w</p:attrName>
                                        </p:attrNameLst>
                                      </p:cBhvr>
                                      <p:tavLst>
                                        <p:tav tm="0">
                                          <p:val>
                                            <p:fltVal val="0.000000"/>
                                          </p:val>
                                        </p:tav>
                                        <p:tav tm="100000">
                                          <p:val>
                                            <p:strVal val="#ppt_w"/>
                                          </p:val>
                                        </p:tav>
                                      </p:tavLst>
                                    </p:anim>
                                    <p:anim calcmode="lin" valueType="num">
                                      <p:cBhvr>
                                        <p:cTn id="40" dur="500" fill="hold"/>
                                        <p:tgtEl>
                                          <p:spTgt spid="41987">
                                            <p:txEl>
                                              <p:charRg st="139" end="175"/>
                                            </p:txEl>
                                          </p:spTgt>
                                        </p:tgtEl>
                                        <p:attrNameLst>
                                          <p:attrName>ppt_h</p:attrName>
                                        </p:attrNameLst>
                                      </p:cBhvr>
                                      <p:tavLst>
                                        <p:tav tm="0">
                                          <p:val>
                                            <p:fltVal val="0.000000"/>
                                          </p:val>
                                        </p:tav>
                                        <p:tav tm="100000">
                                          <p:val>
                                            <p:strVal val="#ppt_h"/>
                                          </p:val>
                                        </p:tav>
                                      </p:tavLst>
                                    </p:anim>
                                    <p:anim calcmode="lin" valueType="num">
                                      <p:cBhvr>
                                        <p:cTn id="41" dur="500" fill="hold"/>
                                        <p:tgtEl>
                                          <p:spTgt spid="41987">
                                            <p:txEl>
                                              <p:charRg st="139" end="175"/>
                                            </p:txEl>
                                          </p:spTgt>
                                        </p:tgtEl>
                                        <p:attrNameLst>
                                          <p:attrName>style.rotation</p:attrName>
                                        </p:attrNameLst>
                                      </p:cBhvr>
                                      <p:tavLst>
                                        <p:tav tm="0">
                                          <p:val>
                                            <p:fltVal val="360.000000"/>
                                          </p:val>
                                        </p:tav>
                                        <p:tav tm="100000">
                                          <p:val>
                                            <p:fltVal val="0.000000"/>
                                          </p:val>
                                        </p:tav>
                                      </p:tavLst>
                                    </p:anim>
                                    <p:animEffect transition="in" filter="fade">
                                      <p:cBhvr>
                                        <p:cTn id="42" dur="500"/>
                                        <p:tgtEl>
                                          <p:spTgt spid="41987">
                                            <p:txEl>
                                              <p:charRg st="139" end="17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iterate type="lt">
                                    <p:tmPct val="10000"/>
                                  </p:iterate>
                                  <p:childTnLst>
                                    <p:set>
                                      <p:cBhvr>
                                        <p:cTn id="46" dur="indefinite" fill="hold">
                                          <p:stCondLst>
                                            <p:cond delay="0"/>
                                          </p:stCondLst>
                                        </p:cTn>
                                        <p:tgtEl>
                                          <p:spTgt spid="41987">
                                            <p:txEl>
                                              <p:charRg st="175" end="196"/>
                                            </p:txEl>
                                          </p:spTgt>
                                        </p:tgtEl>
                                        <p:attrNameLst>
                                          <p:attrName>style.visibility</p:attrName>
                                        </p:attrNameLst>
                                      </p:cBhvr>
                                      <p:to>
                                        <p:strVal val="visible"/>
                                      </p:to>
                                    </p:set>
                                    <p:anim calcmode="lin" valueType="num">
                                      <p:cBhvr>
                                        <p:cTn id="47" dur="500" fill="hold"/>
                                        <p:tgtEl>
                                          <p:spTgt spid="41987">
                                            <p:txEl>
                                              <p:charRg st="175" end="196"/>
                                            </p:txEl>
                                          </p:spTgt>
                                        </p:tgtEl>
                                        <p:attrNameLst>
                                          <p:attrName>ppt_w</p:attrName>
                                        </p:attrNameLst>
                                      </p:cBhvr>
                                      <p:tavLst>
                                        <p:tav tm="0">
                                          <p:val>
                                            <p:fltVal val="0.000000"/>
                                          </p:val>
                                        </p:tav>
                                        <p:tav tm="100000">
                                          <p:val>
                                            <p:strVal val="#ppt_w"/>
                                          </p:val>
                                        </p:tav>
                                      </p:tavLst>
                                    </p:anim>
                                    <p:anim calcmode="lin" valueType="num">
                                      <p:cBhvr>
                                        <p:cTn id="48" dur="500" fill="hold"/>
                                        <p:tgtEl>
                                          <p:spTgt spid="41987">
                                            <p:txEl>
                                              <p:charRg st="175" end="196"/>
                                            </p:txEl>
                                          </p:spTgt>
                                        </p:tgtEl>
                                        <p:attrNameLst>
                                          <p:attrName>ppt_h</p:attrName>
                                        </p:attrNameLst>
                                      </p:cBhvr>
                                      <p:tavLst>
                                        <p:tav tm="0">
                                          <p:val>
                                            <p:fltVal val="0.000000"/>
                                          </p:val>
                                        </p:tav>
                                        <p:tav tm="100000">
                                          <p:val>
                                            <p:strVal val="#ppt_h"/>
                                          </p:val>
                                        </p:tav>
                                      </p:tavLst>
                                    </p:anim>
                                    <p:anim calcmode="lin" valueType="num">
                                      <p:cBhvr>
                                        <p:cTn id="49" dur="500" fill="hold"/>
                                        <p:tgtEl>
                                          <p:spTgt spid="41987">
                                            <p:txEl>
                                              <p:charRg st="175" end="196"/>
                                            </p:txEl>
                                          </p:spTgt>
                                        </p:tgtEl>
                                        <p:attrNameLst>
                                          <p:attrName>style.rotation</p:attrName>
                                        </p:attrNameLst>
                                      </p:cBhvr>
                                      <p:tavLst>
                                        <p:tav tm="0">
                                          <p:val>
                                            <p:fltVal val="360.000000"/>
                                          </p:val>
                                        </p:tav>
                                        <p:tav tm="100000">
                                          <p:val>
                                            <p:fltVal val="0.000000"/>
                                          </p:val>
                                        </p:tav>
                                      </p:tavLst>
                                    </p:anim>
                                    <p:animEffect transition="in" filter="fade">
                                      <p:cBhvr>
                                        <p:cTn id="50" dur="500"/>
                                        <p:tgtEl>
                                          <p:spTgt spid="41987">
                                            <p:txEl>
                                              <p:charRg st="175" end="19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grpId="0" nodeType="clickEffect">
                                  <p:stCondLst>
                                    <p:cond delay="0"/>
                                  </p:stCondLst>
                                  <p:iterate type="lt">
                                    <p:tmPct val="10000"/>
                                  </p:iterate>
                                  <p:childTnLst>
                                    <p:set>
                                      <p:cBhvr>
                                        <p:cTn id="54" dur="indefinite" fill="hold">
                                          <p:stCondLst>
                                            <p:cond delay="0"/>
                                          </p:stCondLst>
                                        </p:cTn>
                                        <p:tgtEl>
                                          <p:spTgt spid="41987">
                                            <p:txEl>
                                              <p:charRg st="196" end="218"/>
                                            </p:txEl>
                                          </p:spTgt>
                                        </p:tgtEl>
                                        <p:attrNameLst>
                                          <p:attrName>style.visibility</p:attrName>
                                        </p:attrNameLst>
                                      </p:cBhvr>
                                      <p:to>
                                        <p:strVal val="visible"/>
                                      </p:to>
                                    </p:set>
                                    <p:anim calcmode="lin" valueType="num">
                                      <p:cBhvr>
                                        <p:cTn id="55" dur="500" fill="hold"/>
                                        <p:tgtEl>
                                          <p:spTgt spid="41987">
                                            <p:txEl>
                                              <p:charRg st="196" end="218"/>
                                            </p:txEl>
                                          </p:spTgt>
                                        </p:tgtEl>
                                        <p:attrNameLst>
                                          <p:attrName>ppt_w</p:attrName>
                                        </p:attrNameLst>
                                      </p:cBhvr>
                                      <p:tavLst>
                                        <p:tav tm="0">
                                          <p:val>
                                            <p:fltVal val="0.000000"/>
                                          </p:val>
                                        </p:tav>
                                        <p:tav tm="100000">
                                          <p:val>
                                            <p:strVal val="#ppt_w"/>
                                          </p:val>
                                        </p:tav>
                                      </p:tavLst>
                                    </p:anim>
                                    <p:anim calcmode="lin" valueType="num">
                                      <p:cBhvr>
                                        <p:cTn id="56" dur="500" fill="hold"/>
                                        <p:tgtEl>
                                          <p:spTgt spid="41987">
                                            <p:txEl>
                                              <p:charRg st="196" end="218"/>
                                            </p:txEl>
                                          </p:spTgt>
                                        </p:tgtEl>
                                        <p:attrNameLst>
                                          <p:attrName>ppt_h</p:attrName>
                                        </p:attrNameLst>
                                      </p:cBhvr>
                                      <p:tavLst>
                                        <p:tav tm="0">
                                          <p:val>
                                            <p:fltVal val="0.000000"/>
                                          </p:val>
                                        </p:tav>
                                        <p:tav tm="100000">
                                          <p:val>
                                            <p:strVal val="#ppt_h"/>
                                          </p:val>
                                        </p:tav>
                                      </p:tavLst>
                                    </p:anim>
                                    <p:anim calcmode="lin" valueType="num">
                                      <p:cBhvr>
                                        <p:cTn id="57" dur="500" fill="hold"/>
                                        <p:tgtEl>
                                          <p:spTgt spid="41987">
                                            <p:txEl>
                                              <p:charRg st="196" end="218"/>
                                            </p:txEl>
                                          </p:spTgt>
                                        </p:tgtEl>
                                        <p:attrNameLst>
                                          <p:attrName>style.rotation</p:attrName>
                                        </p:attrNameLst>
                                      </p:cBhvr>
                                      <p:tavLst>
                                        <p:tav tm="0">
                                          <p:val>
                                            <p:fltVal val="360.000000"/>
                                          </p:val>
                                        </p:tav>
                                        <p:tav tm="100000">
                                          <p:val>
                                            <p:fltVal val="0.000000"/>
                                          </p:val>
                                        </p:tav>
                                      </p:tavLst>
                                    </p:anim>
                                    <p:animEffect transition="in" filter="fade">
                                      <p:cBhvr>
                                        <p:cTn id="58" dur="500"/>
                                        <p:tgtEl>
                                          <p:spTgt spid="41987">
                                            <p:txEl>
                                              <p:charRg st="196" end="21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9" presetClass="entr" presetSubtype="0" decel="100000" fill="hold" grpId="0" nodeType="clickEffect">
                                  <p:stCondLst>
                                    <p:cond delay="0"/>
                                  </p:stCondLst>
                                  <p:iterate type="lt">
                                    <p:tmPct val="10000"/>
                                  </p:iterate>
                                  <p:childTnLst>
                                    <p:set>
                                      <p:cBhvr>
                                        <p:cTn id="62" dur="indefinite" fill="hold">
                                          <p:stCondLst>
                                            <p:cond delay="0"/>
                                          </p:stCondLst>
                                        </p:cTn>
                                        <p:tgtEl>
                                          <p:spTgt spid="41987">
                                            <p:txEl>
                                              <p:charRg st="218" end="236"/>
                                            </p:txEl>
                                          </p:spTgt>
                                        </p:tgtEl>
                                        <p:attrNameLst>
                                          <p:attrName>style.visibility</p:attrName>
                                        </p:attrNameLst>
                                      </p:cBhvr>
                                      <p:to>
                                        <p:strVal val="visible"/>
                                      </p:to>
                                    </p:set>
                                    <p:anim calcmode="lin" valueType="num">
                                      <p:cBhvr>
                                        <p:cTn id="63" dur="500" fill="hold"/>
                                        <p:tgtEl>
                                          <p:spTgt spid="41987">
                                            <p:txEl>
                                              <p:charRg st="218" end="236"/>
                                            </p:txEl>
                                          </p:spTgt>
                                        </p:tgtEl>
                                        <p:attrNameLst>
                                          <p:attrName>ppt_w</p:attrName>
                                        </p:attrNameLst>
                                      </p:cBhvr>
                                      <p:tavLst>
                                        <p:tav tm="0">
                                          <p:val>
                                            <p:fltVal val="0.000000"/>
                                          </p:val>
                                        </p:tav>
                                        <p:tav tm="100000">
                                          <p:val>
                                            <p:strVal val="#ppt_w"/>
                                          </p:val>
                                        </p:tav>
                                      </p:tavLst>
                                    </p:anim>
                                    <p:anim calcmode="lin" valueType="num">
                                      <p:cBhvr>
                                        <p:cTn id="64" dur="500" fill="hold"/>
                                        <p:tgtEl>
                                          <p:spTgt spid="41987">
                                            <p:txEl>
                                              <p:charRg st="218" end="236"/>
                                            </p:txEl>
                                          </p:spTgt>
                                        </p:tgtEl>
                                        <p:attrNameLst>
                                          <p:attrName>ppt_h</p:attrName>
                                        </p:attrNameLst>
                                      </p:cBhvr>
                                      <p:tavLst>
                                        <p:tav tm="0">
                                          <p:val>
                                            <p:fltVal val="0.000000"/>
                                          </p:val>
                                        </p:tav>
                                        <p:tav tm="100000">
                                          <p:val>
                                            <p:strVal val="#ppt_h"/>
                                          </p:val>
                                        </p:tav>
                                      </p:tavLst>
                                    </p:anim>
                                    <p:anim calcmode="lin" valueType="num">
                                      <p:cBhvr>
                                        <p:cTn id="65" dur="500" fill="hold"/>
                                        <p:tgtEl>
                                          <p:spTgt spid="41987">
                                            <p:txEl>
                                              <p:charRg st="218" end="236"/>
                                            </p:txEl>
                                          </p:spTgt>
                                        </p:tgtEl>
                                        <p:attrNameLst>
                                          <p:attrName>style.rotation</p:attrName>
                                        </p:attrNameLst>
                                      </p:cBhvr>
                                      <p:tavLst>
                                        <p:tav tm="0">
                                          <p:val>
                                            <p:fltVal val="360.000000"/>
                                          </p:val>
                                        </p:tav>
                                        <p:tav tm="100000">
                                          <p:val>
                                            <p:fltVal val="0.000000"/>
                                          </p:val>
                                        </p:tav>
                                      </p:tavLst>
                                    </p:anim>
                                    <p:animEffect transition="in" filter="fade">
                                      <p:cBhvr>
                                        <p:cTn id="66" dur="500"/>
                                        <p:tgtEl>
                                          <p:spTgt spid="41987">
                                            <p:txEl>
                                              <p:charRg st="218" end="23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9" presetClass="entr" presetSubtype="0" decel="100000" fill="hold" grpId="0" nodeType="clickEffect">
                                  <p:stCondLst>
                                    <p:cond delay="0"/>
                                  </p:stCondLst>
                                  <p:iterate type="lt">
                                    <p:tmPct val="10000"/>
                                  </p:iterate>
                                  <p:childTnLst>
                                    <p:set>
                                      <p:cBhvr>
                                        <p:cTn id="70" dur="indefinite" fill="hold">
                                          <p:stCondLst>
                                            <p:cond delay="0"/>
                                          </p:stCondLst>
                                        </p:cTn>
                                        <p:tgtEl>
                                          <p:spTgt spid="41987">
                                            <p:txEl>
                                              <p:charRg st="236" end="287"/>
                                            </p:txEl>
                                          </p:spTgt>
                                        </p:tgtEl>
                                        <p:attrNameLst>
                                          <p:attrName>style.visibility</p:attrName>
                                        </p:attrNameLst>
                                      </p:cBhvr>
                                      <p:to>
                                        <p:strVal val="visible"/>
                                      </p:to>
                                    </p:set>
                                    <p:anim calcmode="lin" valueType="num">
                                      <p:cBhvr>
                                        <p:cTn id="71" dur="500" fill="hold"/>
                                        <p:tgtEl>
                                          <p:spTgt spid="41987">
                                            <p:txEl>
                                              <p:charRg st="236" end="287"/>
                                            </p:txEl>
                                          </p:spTgt>
                                        </p:tgtEl>
                                        <p:attrNameLst>
                                          <p:attrName>ppt_w</p:attrName>
                                        </p:attrNameLst>
                                      </p:cBhvr>
                                      <p:tavLst>
                                        <p:tav tm="0">
                                          <p:val>
                                            <p:fltVal val="0.000000"/>
                                          </p:val>
                                        </p:tav>
                                        <p:tav tm="100000">
                                          <p:val>
                                            <p:strVal val="#ppt_w"/>
                                          </p:val>
                                        </p:tav>
                                      </p:tavLst>
                                    </p:anim>
                                    <p:anim calcmode="lin" valueType="num">
                                      <p:cBhvr>
                                        <p:cTn id="72" dur="500" fill="hold"/>
                                        <p:tgtEl>
                                          <p:spTgt spid="41987">
                                            <p:txEl>
                                              <p:charRg st="236" end="287"/>
                                            </p:txEl>
                                          </p:spTgt>
                                        </p:tgtEl>
                                        <p:attrNameLst>
                                          <p:attrName>ppt_h</p:attrName>
                                        </p:attrNameLst>
                                      </p:cBhvr>
                                      <p:tavLst>
                                        <p:tav tm="0">
                                          <p:val>
                                            <p:fltVal val="0.000000"/>
                                          </p:val>
                                        </p:tav>
                                        <p:tav tm="100000">
                                          <p:val>
                                            <p:strVal val="#ppt_h"/>
                                          </p:val>
                                        </p:tav>
                                      </p:tavLst>
                                    </p:anim>
                                    <p:anim calcmode="lin" valueType="num">
                                      <p:cBhvr>
                                        <p:cTn id="73" dur="500" fill="hold"/>
                                        <p:tgtEl>
                                          <p:spTgt spid="41987">
                                            <p:txEl>
                                              <p:charRg st="236" end="287"/>
                                            </p:txEl>
                                          </p:spTgt>
                                        </p:tgtEl>
                                        <p:attrNameLst>
                                          <p:attrName>style.rotation</p:attrName>
                                        </p:attrNameLst>
                                      </p:cBhvr>
                                      <p:tavLst>
                                        <p:tav tm="0">
                                          <p:val>
                                            <p:fltVal val="360.000000"/>
                                          </p:val>
                                        </p:tav>
                                        <p:tav tm="100000">
                                          <p:val>
                                            <p:fltVal val="0.000000"/>
                                          </p:val>
                                        </p:tav>
                                      </p:tavLst>
                                    </p:anim>
                                    <p:animEffect transition="in" filter="fade">
                                      <p:cBhvr>
                                        <p:cTn id="74" dur="500"/>
                                        <p:tgtEl>
                                          <p:spTgt spid="41987">
                                            <p:txEl>
                                              <p:charRg st="236" end="2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37891" name="Rectangle 3"/>
          <p:cNvSpPr>
            <a:spLocks noGrp="1" noRot="1"/>
          </p:cNvSpPr>
          <p:nvPr>
            <p:ph idx="1"/>
          </p:nvPr>
        </p:nvSpPr>
        <p:spPr>
          <a:xfrm>
            <a:off x="395288" y="333375"/>
            <a:ext cx="8062912" cy="5686425"/>
          </a:xfrm>
        </p:spPr>
        <p:txBody>
          <a:bodyPr vert="horz" wrap="square" lIns="91440" tIns="45720" rIns="91440" bIns="45720" anchor="t"/>
          <a:p>
            <a:pPr algn="just" eaLnBrk="1" hangingPunct="1">
              <a:lnSpc>
                <a:spcPct val="90000"/>
              </a:lnSpc>
              <a:buNone/>
            </a:pP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精神赔偿的数额根据以下因素确定</a:t>
            </a:r>
            <a:endParaRPr lang="zh-CN" altLang="en-US" dirty="0">
              <a:latin typeface="楷体_GB2312" pitchFamily="49" charset="-122"/>
              <a:ea typeface="楷体_GB2312" pitchFamily="49" charset="-122"/>
            </a:endParaRPr>
          </a:p>
          <a:p>
            <a:pPr algn="just" eaLnBrk="1" hangingPunct="1">
              <a:lnSpc>
                <a:spcPct val="90000"/>
              </a:lnSpc>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）侵权人的过错程度，法律另有规定的除外</a:t>
            </a:r>
            <a:endParaRPr lang="zh-CN" altLang="en-US" dirty="0">
              <a:latin typeface="楷体_GB2312" pitchFamily="49" charset="-122"/>
              <a:ea typeface="楷体_GB2312" pitchFamily="49" charset="-122"/>
            </a:endParaRPr>
          </a:p>
          <a:p>
            <a:pPr algn="just" eaLnBrk="1" hangingPunct="1">
              <a:lnSpc>
                <a:spcPct val="90000"/>
              </a:lnSpc>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）侵害的手段、场合、行为方式等具体情节</a:t>
            </a:r>
            <a:endParaRPr lang="zh-CN" altLang="en-US" dirty="0">
              <a:latin typeface="楷体_GB2312" pitchFamily="49" charset="-122"/>
              <a:ea typeface="楷体_GB2312" pitchFamily="49" charset="-122"/>
            </a:endParaRPr>
          </a:p>
          <a:p>
            <a:pPr algn="just" eaLnBrk="1" hangingPunct="1">
              <a:lnSpc>
                <a:spcPct val="90000"/>
              </a:lnSpc>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）侵权行为所造成的后果</a:t>
            </a:r>
            <a:endParaRPr lang="zh-CN" altLang="en-US" dirty="0">
              <a:latin typeface="楷体_GB2312" pitchFamily="49" charset="-122"/>
              <a:ea typeface="楷体_GB2312" pitchFamily="49" charset="-122"/>
            </a:endParaRPr>
          </a:p>
          <a:p>
            <a:pPr algn="just" eaLnBrk="1" hangingPunct="1">
              <a:lnSpc>
                <a:spcPct val="90000"/>
              </a:lnSpc>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4</a:t>
            </a:r>
            <a:r>
              <a:rPr lang="zh-CN" altLang="en-US" b="1" dirty="0">
                <a:latin typeface="楷体_GB2312" pitchFamily="49" charset="-122"/>
                <a:ea typeface="楷体_GB2312" pitchFamily="49" charset="-122"/>
              </a:rPr>
              <a:t>）侵权人的获利情况</a:t>
            </a:r>
            <a:endParaRPr lang="zh-CN" altLang="en-US" dirty="0">
              <a:latin typeface="楷体_GB2312" pitchFamily="49" charset="-122"/>
              <a:ea typeface="楷体_GB2312" pitchFamily="49" charset="-122"/>
            </a:endParaRPr>
          </a:p>
          <a:p>
            <a:pPr algn="just" eaLnBrk="1" hangingPunct="1">
              <a:lnSpc>
                <a:spcPct val="90000"/>
              </a:lnSpc>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5</a:t>
            </a:r>
            <a:r>
              <a:rPr lang="zh-CN" altLang="en-US" b="1" dirty="0">
                <a:latin typeface="楷体_GB2312" pitchFamily="49" charset="-122"/>
                <a:ea typeface="楷体_GB2312" pitchFamily="49" charset="-122"/>
              </a:rPr>
              <a:t>）侵权人承担责任的经济能力</a:t>
            </a:r>
            <a:endParaRPr lang="zh-CN" altLang="en-US" dirty="0">
              <a:latin typeface="楷体_GB2312" pitchFamily="49" charset="-122"/>
              <a:ea typeface="楷体_GB2312" pitchFamily="49" charset="-122"/>
            </a:endParaRPr>
          </a:p>
          <a:p>
            <a:pPr algn="just" eaLnBrk="1" hangingPunct="1">
              <a:lnSpc>
                <a:spcPct val="90000"/>
              </a:lnSpc>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6</a:t>
            </a:r>
            <a:r>
              <a:rPr lang="zh-CN" altLang="en-US" b="1" dirty="0">
                <a:latin typeface="楷体_GB2312" pitchFamily="49" charset="-122"/>
                <a:ea typeface="楷体_GB2312" pitchFamily="49" charset="-122"/>
              </a:rPr>
              <a:t>）受诉法院所在地平均生活水平</a:t>
            </a:r>
            <a:endParaRPr lang="zh-CN" altLang="en-US" dirty="0">
              <a:latin typeface="楷体_GB2312" pitchFamily="49" charset="-122"/>
              <a:ea typeface="楷体_GB2312" pitchFamily="49" charset="-122"/>
            </a:endParaRPr>
          </a:p>
          <a:p>
            <a:pPr eaLnBrk="1" hangingPunct="1">
              <a:lnSpc>
                <a:spcPct val="90000"/>
              </a:lnSpc>
              <a:buNone/>
            </a:pPr>
            <a:r>
              <a:rPr lang="zh-CN" altLang="en-US" sz="3600" dirty="0"/>
              <a:t>   </a:t>
            </a:r>
            <a:endParaRPr lang="zh-CN" altLang="en-US" dirty="0"/>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nodePh="1">
                                  <p:stCondLst>
                                    <p:cond delay="0"/>
                                  </p:stCondLst>
                                  <p:endCondLst>
                                    <p:cond evt="begin" delay="0">
                                      <p:tn val="5"/>
                                    </p:cond>
                                  </p:endCondLst>
                                  <p:childTnLst>
                                    <p:set>
                                      <p:cBhvr>
                                        <p:cTn id="6" dur="indefinite" fill="hold">
                                          <p:stCondLst>
                                            <p:cond delay="0"/>
                                          </p:stCondLst>
                                        </p:cTn>
                                        <p:tgtEl>
                                          <p:spTgt spid="37890"/>
                                        </p:tgtEl>
                                        <p:attrNameLst>
                                          <p:attrName>style.visibility</p:attrName>
                                        </p:attrNameLst>
                                      </p:cBhvr>
                                      <p:to>
                                        <p:strVal val="visible"/>
                                      </p:to>
                                    </p:set>
                                    <p:animEffect transition="in" filter="fade">
                                      <p:cBhvr>
                                        <p:cTn id="7" dur="799" decel="100000"/>
                                        <p:tgtEl>
                                          <p:spTgt spid="37890"/>
                                        </p:tgtEl>
                                      </p:cBhvr>
                                    </p:animEffect>
                                    <p:anim calcmode="lin" valueType="num">
                                      <p:cBhvr>
                                        <p:cTn id="8" dur="799" decel="100000" fill="hold"/>
                                        <p:tgtEl>
                                          <p:spTgt spid="37890"/>
                                        </p:tgtEl>
                                        <p:attrNameLst>
                                          <p:attrName>style.rotation</p:attrName>
                                        </p:attrNameLst>
                                      </p:cBhvr>
                                      <p:tavLst>
                                        <p:tav tm="0">
                                          <p:val>
                                            <p:fltVal val="-90.000000"/>
                                          </p:val>
                                        </p:tav>
                                        <p:tav tm="100000">
                                          <p:val>
                                            <p:fltVal val="0.000000"/>
                                          </p:val>
                                        </p:tav>
                                      </p:tavLst>
                                    </p:anim>
                                    <p:anim calcmode="lin" valueType="num">
                                      <p:cBhvr>
                                        <p:cTn id="9" dur="799" decel="100000" fill="hold"/>
                                        <p:tgtEl>
                                          <p:spTgt spid="37890"/>
                                        </p:tgtEl>
                                        <p:attrNameLst>
                                          <p:attrName>ppt_x</p:attrName>
                                        </p:attrNameLst>
                                      </p:cBhvr>
                                      <p:tavLst>
                                        <p:tav tm="0">
                                          <p:val>
                                            <p:strVal val="#ppt_x+0.4"/>
                                          </p:val>
                                        </p:tav>
                                        <p:tav tm="100000">
                                          <p:val>
                                            <p:strVal val="#ppt_x-0.05"/>
                                          </p:val>
                                        </p:tav>
                                      </p:tavLst>
                                    </p:anim>
                                    <p:anim calcmode="lin" valueType="num">
                                      <p:cBhvr>
                                        <p:cTn id="10" dur="799" decel="100000" fill="hold"/>
                                        <p:tgtEl>
                                          <p:spTgt spid="37890"/>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37890"/>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37890"/>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indefinite" fill="hold">
                                          <p:stCondLst>
                                            <p:cond delay="0"/>
                                          </p:stCondLst>
                                        </p:cTn>
                                        <p:tgtEl>
                                          <p:spTgt spid="37891">
                                            <p:txEl>
                                              <p:charRg st="0" end="18"/>
                                            </p:txEl>
                                          </p:spTgt>
                                        </p:tgtEl>
                                        <p:attrNameLst>
                                          <p:attrName>style.visibility</p:attrName>
                                        </p:attrNameLst>
                                      </p:cBhvr>
                                      <p:to>
                                        <p:strVal val="visible"/>
                                      </p:to>
                                    </p:set>
                                    <p:animEffect transition="in" filter="fade">
                                      <p:cBhvr>
                                        <p:cTn id="17" dur="1000"/>
                                        <p:tgtEl>
                                          <p:spTgt spid="37891">
                                            <p:txEl>
                                              <p:charRg st="0" end="18"/>
                                            </p:txEl>
                                          </p:spTgt>
                                        </p:tgtEl>
                                      </p:cBhvr>
                                    </p:animEffect>
                                    <p:anim calcmode="lin" valueType="num">
                                      <p:cBhvr>
                                        <p:cTn id="18" dur="1000" fill="hold"/>
                                        <p:tgtEl>
                                          <p:spTgt spid="37891">
                                            <p:txEl>
                                              <p:charRg st="0" end="18"/>
                                            </p:txEl>
                                          </p:spTgt>
                                        </p:tgtEl>
                                        <p:attrNameLst>
                                          <p:attrName>ppt_x</p:attrName>
                                        </p:attrNameLst>
                                      </p:cBhvr>
                                      <p:tavLst>
                                        <p:tav tm="0">
                                          <p:val>
                                            <p:strVal val="#ppt_x"/>
                                          </p:val>
                                        </p:tav>
                                        <p:tav tm="100000">
                                          <p:val>
                                            <p:strVal val="#ppt_x"/>
                                          </p:val>
                                        </p:tav>
                                      </p:tavLst>
                                    </p:anim>
                                    <p:anim calcmode="lin" valueType="num">
                                      <p:cBhvr>
                                        <p:cTn id="19" dur="1000" fill="hold"/>
                                        <p:tgtEl>
                                          <p:spTgt spid="37891">
                                            <p:txEl>
                                              <p:charRg st="0" end="18"/>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indefinite" fill="hold">
                                          <p:stCondLst>
                                            <p:cond delay="0"/>
                                          </p:stCondLst>
                                        </p:cTn>
                                        <p:tgtEl>
                                          <p:spTgt spid="37891">
                                            <p:txEl>
                                              <p:charRg st="18" end="42"/>
                                            </p:txEl>
                                          </p:spTgt>
                                        </p:tgtEl>
                                        <p:attrNameLst>
                                          <p:attrName>style.visibility</p:attrName>
                                        </p:attrNameLst>
                                      </p:cBhvr>
                                      <p:to>
                                        <p:strVal val="visible"/>
                                      </p:to>
                                    </p:set>
                                    <p:animEffect transition="in" filter="fade">
                                      <p:cBhvr>
                                        <p:cTn id="24" dur="1000"/>
                                        <p:tgtEl>
                                          <p:spTgt spid="37891">
                                            <p:txEl>
                                              <p:charRg st="18" end="42"/>
                                            </p:txEl>
                                          </p:spTgt>
                                        </p:tgtEl>
                                      </p:cBhvr>
                                    </p:animEffect>
                                    <p:anim calcmode="lin" valueType="num">
                                      <p:cBhvr>
                                        <p:cTn id="25" dur="1000" fill="hold"/>
                                        <p:tgtEl>
                                          <p:spTgt spid="37891">
                                            <p:txEl>
                                              <p:charRg st="18" end="42"/>
                                            </p:txEl>
                                          </p:spTgt>
                                        </p:tgtEl>
                                        <p:attrNameLst>
                                          <p:attrName>ppt_x</p:attrName>
                                        </p:attrNameLst>
                                      </p:cBhvr>
                                      <p:tavLst>
                                        <p:tav tm="0">
                                          <p:val>
                                            <p:strVal val="#ppt_x"/>
                                          </p:val>
                                        </p:tav>
                                        <p:tav tm="100000">
                                          <p:val>
                                            <p:strVal val="#ppt_x"/>
                                          </p:val>
                                        </p:tav>
                                      </p:tavLst>
                                    </p:anim>
                                    <p:anim calcmode="lin" valueType="num">
                                      <p:cBhvr>
                                        <p:cTn id="26" dur="1000" fill="hold"/>
                                        <p:tgtEl>
                                          <p:spTgt spid="37891">
                                            <p:txEl>
                                              <p:charRg st="18" end="4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indefinite" fill="hold">
                                          <p:stCondLst>
                                            <p:cond delay="0"/>
                                          </p:stCondLst>
                                        </p:cTn>
                                        <p:tgtEl>
                                          <p:spTgt spid="37891">
                                            <p:txEl>
                                              <p:charRg st="42" end="66"/>
                                            </p:txEl>
                                          </p:spTgt>
                                        </p:tgtEl>
                                        <p:attrNameLst>
                                          <p:attrName>style.visibility</p:attrName>
                                        </p:attrNameLst>
                                      </p:cBhvr>
                                      <p:to>
                                        <p:strVal val="visible"/>
                                      </p:to>
                                    </p:set>
                                    <p:animEffect transition="in" filter="fade">
                                      <p:cBhvr>
                                        <p:cTn id="31" dur="1000"/>
                                        <p:tgtEl>
                                          <p:spTgt spid="37891">
                                            <p:txEl>
                                              <p:charRg st="42" end="66"/>
                                            </p:txEl>
                                          </p:spTgt>
                                        </p:tgtEl>
                                      </p:cBhvr>
                                    </p:animEffect>
                                    <p:anim calcmode="lin" valueType="num">
                                      <p:cBhvr>
                                        <p:cTn id="32" dur="1000" fill="hold"/>
                                        <p:tgtEl>
                                          <p:spTgt spid="37891">
                                            <p:txEl>
                                              <p:charRg st="42" end="66"/>
                                            </p:txEl>
                                          </p:spTgt>
                                        </p:tgtEl>
                                        <p:attrNameLst>
                                          <p:attrName>ppt_x</p:attrName>
                                        </p:attrNameLst>
                                      </p:cBhvr>
                                      <p:tavLst>
                                        <p:tav tm="0">
                                          <p:val>
                                            <p:strVal val="#ppt_x"/>
                                          </p:val>
                                        </p:tav>
                                        <p:tav tm="100000">
                                          <p:val>
                                            <p:strVal val="#ppt_x"/>
                                          </p:val>
                                        </p:tav>
                                      </p:tavLst>
                                    </p:anim>
                                    <p:anim calcmode="lin" valueType="num">
                                      <p:cBhvr>
                                        <p:cTn id="33" dur="1000" fill="hold"/>
                                        <p:tgtEl>
                                          <p:spTgt spid="37891">
                                            <p:txEl>
                                              <p:charRg st="42" end="6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indefinite" fill="hold">
                                          <p:stCondLst>
                                            <p:cond delay="0"/>
                                          </p:stCondLst>
                                        </p:cTn>
                                        <p:tgtEl>
                                          <p:spTgt spid="37891">
                                            <p:txEl>
                                              <p:charRg st="66" end="82"/>
                                            </p:txEl>
                                          </p:spTgt>
                                        </p:tgtEl>
                                        <p:attrNameLst>
                                          <p:attrName>style.visibility</p:attrName>
                                        </p:attrNameLst>
                                      </p:cBhvr>
                                      <p:to>
                                        <p:strVal val="visible"/>
                                      </p:to>
                                    </p:set>
                                    <p:animEffect transition="in" filter="fade">
                                      <p:cBhvr>
                                        <p:cTn id="38" dur="1000"/>
                                        <p:tgtEl>
                                          <p:spTgt spid="37891">
                                            <p:txEl>
                                              <p:charRg st="66" end="82"/>
                                            </p:txEl>
                                          </p:spTgt>
                                        </p:tgtEl>
                                      </p:cBhvr>
                                    </p:animEffect>
                                    <p:anim calcmode="lin" valueType="num">
                                      <p:cBhvr>
                                        <p:cTn id="39" dur="1000" fill="hold"/>
                                        <p:tgtEl>
                                          <p:spTgt spid="37891">
                                            <p:txEl>
                                              <p:charRg st="66" end="82"/>
                                            </p:txEl>
                                          </p:spTgt>
                                        </p:tgtEl>
                                        <p:attrNameLst>
                                          <p:attrName>ppt_x</p:attrName>
                                        </p:attrNameLst>
                                      </p:cBhvr>
                                      <p:tavLst>
                                        <p:tav tm="0">
                                          <p:val>
                                            <p:strVal val="#ppt_x"/>
                                          </p:val>
                                        </p:tav>
                                        <p:tav tm="100000">
                                          <p:val>
                                            <p:strVal val="#ppt_x"/>
                                          </p:val>
                                        </p:tav>
                                      </p:tavLst>
                                    </p:anim>
                                    <p:anim calcmode="lin" valueType="num">
                                      <p:cBhvr>
                                        <p:cTn id="40" dur="1000" fill="hold"/>
                                        <p:tgtEl>
                                          <p:spTgt spid="37891">
                                            <p:txEl>
                                              <p:charRg st="66" end="8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indefinite" fill="hold">
                                          <p:stCondLst>
                                            <p:cond delay="0"/>
                                          </p:stCondLst>
                                        </p:cTn>
                                        <p:tgtEl>
                                          <p:spTgt spid="37891">
                                            <p:txEl>
                                              <p:charRg st="82" end="96"/>
                                            </p:txEl>
                                          </p:spTgt>
                                        </p:tgtEl>
                                        <p:attrNameLst>
                                          <p:attrName>style.visibility</p:attrName>
                                        </p:attrNameLst>
                                      </p:cBhvr>
                                      <p:to>
                                        <p:strVal val="visible"/>
                                      </p:to>
                                    </p:set>
                                    <p:animEffect transition="in" filter="fade">
                                      <p:cBhvr>
                                        <p:cTn id="45" dur="1000"/>
                                        <p:tgtEl>
                                          <p:spTgt spid="37891">
                                            <p:txEl>
                                              <p:charRg st="82" end="96"/>
                                            </p:txEl>
                                          </p:spTgt>
                                        </p:tgtEl>
                                      </p:cBhvr>
                                    </p:animEffect>
                                    <p:anim calcmode="lin" valueType="num">
                                      <p:cBhvr>
                                        <p:cTn id="46" dur="1000" fill="hold"/>
                                        <p:tgtEl>
                                          <p:spTgt spid="37891">
                                            <p:txEl>
                                              <p:charRg st="82" end="96"/>
                                            </p:txEl>
                                          </p:spTgt>
                                        </p:tgtEl>
                                        <p:attrNameLst>
                                          <p:attrName>ppt_x</p:attrName>
                                        </p:attrNameLst>
                                      </p:cBhvr>
                                      <p:tavLst>
                                        <p:tav tm="0">
                                          <p:val>
                                            <p:strVal val="#ppt_x"/>
                                          </p:val>
                                        </p:tav>
                                        <p:tav tm="100000">
                                          <p:val>
                                            <p:strVal val="#ppt_x"/>
                                          </p:val>
                                        </p:tav>
                                      </p:tavLst>
                                    </p:anim>
                                    <p:anim calcmode="lin" valueType="num">
                                      <p:cBhvr>
                                        <p:cTn id="47" dur="1000" fill="hold"/>
                                        <p:tgtEl>
                                          <p:spTgt spid="37891">
                                            <p:txEl>
                                              <p:charRg st="82" end="9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indefinite" fill="hold">
                                          <p:stCondLst>
                                            <p:cond delay="0"/>
                                          </p:stCondLst>
                                        </p:cTn>
                                        <p:tgtEl>
                                          <p:spTgt spid="37891">
                                            <p:txEl>
                                              <p:charRg st="96" end="114"/>
                                            </p:txEl>
                                          </p:spTgt>
                                        </p:tgtEl>
                                        <p:attrNameLst>
                                          <p:attrName>style.visibility</p:attrName>
                                        </p:attrNameLst>
                                      </p:cBhvr>
                                      <p:to>
                                        <p:strVal val="visible"/>
                                      </p:to>
                                    </p:set>
                                    <p:animEffect transition="in" filter="fade">
                                      <p:cBhvr>
                                        <p:cTn id="52" dur="1000"/>
                                        <p:tgtEl>
                                          <p:spTgt spid="37891">
                                            <p:txEl>
                                              <p:charRg st="96" end="114"/>
                                            </p:txEl>
                                          </p:spTgt>
                                        </p:tgtEl>
                                      </p:cBhvr>
                                    </p:animEffect>
                                    <p:anim calcmode="lin" valueType="num">
                                      <p:cBhvr>
                                        <p:cTn id="53" dur="1000" fill="hold"/>
                                        <p:tgtEl>
                                          <p:spTgt spid="37891">
                                            <p:txEl>
                                              <p:charRg st="96" end="114"/>
                                            </p:txEl>
                                          </p:spTgt>
                                        </p:tgtEl>
                                        <p:attrNameLst>
                                          <p:attrName>ppt_x</p:attrName>
                                        </p:attrNameLst>
                                      </p:cBhvr>
                                      <p:tavLst>
                                        <p:tav tm="0">
                                          <p:val>
                                            <p:strVal val="#ppt_x"/>
                                          </p:val>
                                        </p:tav>
                                        <p:tav tm="100000">
                                          <p:val>
                                            <p:strVal val="#ppt_x"/>
                                          </p:val>
                                        </p:tav>
                                      </p:tavLst>
                                    </p:anim>
                                    <p:anim calcmode="lin" valueType="num">
                                      <p:cBhvr>
                                        <p:cTn id="54" dur="1000" fill="hold"/>
                                        <p:tgtEl>
                                          <p:spTgt spid="37891">
                                            <p:txEl>
                                              <p:charRg st="96" end="114"/>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indefinite" fill="hold">
                                          <p:stCondLst>
                                            <p:cond delay="0"/>
                                          </p:stCondLst>
                                        </p:cTn>
                                        <p:tgtEl>
                                          <p:spTgt spid="37891">
                                            <p:txEl>
                                              <p:charRg st="114" end="133"/>
                                            </p:txEl>
                                          </p:spTgt>
                                        </p:tgtEl>
                                        <p:attrNameLst>
                                          <p:attrName>style.visibility</p:attrName>
                                        </p:attrNameLst>
                                      </p:cBhvr>
                                      <p:to>
                                        <p:strVal val="visible"/>
                                      </p:to>
                                    </p:set>
                                    <p:animEffect transition="in" filter="fade">
                                      <p:cBhvr>
                                        <p:cTn id="59" dur="1000"/>
                                        <p:tgtEl>
                                          <p:spTgt spid="37891">
                                            <p:txEl>
                                              <p:charRg st="114" end="133"/>
                                            </p:txEl>
                                          </p:spTgt>
                                        </p:tgtEl>
                                      </p:cBhvr>
                                    </p:animEffect>
                                    <p:anim calcmode="lin" valueType="num">
                                      <p:cBhvr>
                                        <p:cTn id="60" dur="1000" fill="hold"/>
                                        <p:tgtEl>
                                          <p:spTgt spid="37891">
                                            <p:txEl>
                                              <p:charRg st="114" end="133"/>
                                            </p:txEl>
                                          </p:spTgt>
                                        </p:tgtEl>
                                        <p:attrNameLst>
                                          <p:attrName>ppt_x</p:attrName>
                                        </p:attrNameLst>
                                      </p:cBhvr>
                                      <p:tavLst>
                                        <p:tav tm="0">
                                          <p:val>
                                            <p:strVal val="#ppt_x"/>
                                          </p:val>
                                        </p:tav>
                                        <p:tav tm="100000">
                                          <p:val>
                                            <p:strVal val="#ppt_x"/>
                                          </p:val>
                                        </p:tav>
                                      </p:tavLst>
                                    </p:anim>
                                    <p:anim calcmode="lin" valueType="num">
                                      <p:cBhvr>
                                        <p:cTn id="61" dur="1000" fill="hold"/>
                                        <p:tgtEl>
                                          <p:spTgt spid="37891">
                                            <p:txEl>
                                              <p:charRg st="114" end="133"/>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indefinite" fill="hold">
                                          <p:stCondLst>
                                            <p:cond delay="0"/>
                                          </p:stCondLst>
                                        </p:cTn>
                                        <p:tgtEl>
                                          <p:spTgt spid="37891">
                                            <p:txEl>
                                              <p:charRg st="133" end="137"/>
                                            </p:txEl>
                                          </p:spTgt>
                                        </p:tgtEl>
                                        <p:attrNameLst>
                                          <p:attrName>style.visibility</p:attrName>
                                        </p:attrNameLst>
                                      </p:cBhvr>
                                      <p:to>
                                        <p:strVal val="visible"/>
                                      </p:to>
                                    </p:set>
                                    <p:animEffect transition="in" filter="fade">
                                      <p:cBhvr>
                                        <p:cTn id="66" dur="1000"/>
                                        <p:tgtEl>
                                          <p:spTgt spid="37891">
                                            <p:txEl>
                                              <p:charRg st="133" end="137"/>
                                            </p:txEl>
                                          </p:spTgt>
                                        </p:tgtEl>
                                      </p:cBhvr>
                                    </p:animEffect>
                                    <p:anim calcmode="lin" valueType="num">
                                      <p:cBhvr>
                                        <p:cTn id="67" dur="1000" fill="hold"/>
                                        <p:tgtEl>
                                          <p:spTgt spid="37891">
                                            <p:txEl>
                                              <p:charRg st="133" end="137"/>
                                            </p:txEl>
                                          </p:spTgt>
                                        </p:tgtEl>
                                        <p:attrNameLst>
                                          <p:attrName>ppt_x</p:attrName>
                                        </p:attrNameLst>
                                      </p:cBhvr>
                                      <p:tavLst>
                                        <p:tav tm="0">
                                          <p:val>
                                            <p:strVal val="#ppt_x"/>
                                          </p:val>
                                        </p:tav>
                                        <p:tav tm="100000">
                                          <p:val>
                                            <p:strVal val="#ppt_x"/>
                                          </p:val>
                                        </p:tav>
                                      </p:tavLst>
                                    </p:anim>
                                    <p:anim calcmode="lin" valueType="num">
                                      <p:cBhvr>
                                        <p:cTn id="68" dur="1000" fill="hold"/>
                                        <p:tgtEl>
                                          <p:spTgt spid="37891">
                                            <p:txEl>
                                              <p:charRg st="133" end="13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63491" name="Rectangle 3"/>
          <p:cNvSpPr>
            <a:spLocks noGrp="1" noRot="1"/>
          </p:cNvSpPr>
          <p:nvPr>
            <p:ph idx="1"/>
          </p:nvPr>
        </p:nvSpPr>
        <p:spPr>
          <a:xfrm>
            <a:off x="323850" y="260350"/>
            <a:ext cx="8439150" cy="6337300"/>
          </a:xfrm>
        </p:spPr>
        <p:txBody>
          <a:bodyPr vert="horz" wrap="square" lIns="91440" tIns="45720" rIns="91440" bIns="45720" anchor="t"/>
          <a:p>
            <a:pPr eaLnBrk="1" hangingPunct="1">
              <a:buNone/>
            </a:pPr>
            <a:r>
              <a:rPr lang="zh-CN" altLang="en-US" b="1" dirty="0">
                <a:latin typeface="楷体_GB2312" pitchFamily="49" charset="-122"/>
                <a:ea typeface="楷体_GB2312" pitchFamily="49" charset="-122"/>
              </a:rPr>
              <a:t>（二）行政责任</a:t>
            </a:r>
            <a:endParaRPr lang="zh-CN" altLang="en-US" b="1" dirty="0">
              <a:latin typeface="楷体_GB2312" pitchFamily="49" charset="-122"/>
              <a:ea typeface="楷体_GB2312" pitchFamily="49" charset="-122"/>
            </a:endParaRPr>
          </a:p>
          <a:p>
            <a:pPr eaLnBrk="1" hangingPunct="1">
              <a:buNone/>
            </a:pPr>
            <a:r>
              <a:rPr lang="zh-CN" altLang="en-US" sz="2800" b="1" dirty="0">
                <a:ea typeface="楷体_GB2312" pitchFamily="49" charset="-122"/>
              </a:rPr>
              <a:t>责令改正，警告，没收违法所得，处以违法所得一倍以上十倍以下的罚款，没有违法所得的，处以五十万元以下的罚款；情节严重的，责令停业整顿、吊销营业执照。</a:t>
            </a:r>
            <a:r>
              <a:rPr lang="zh-CN" altLang="en-US" dirty="0"/>
              <a:t> </a:t>
            </a:r>
            <a:endParaRPr lang="zh-CN" altLang="en-US" b="1" dirty="0">
              <a:latin typeface="楷体_GB2312" pitchFamily="49" charset="-122"/>
              <a:ea typeface="楷体_GB2312" pitchFamily="49" charset="-122"/>
            </a:endParaRPr>
          </a:p>
          <a:p>
            <a:pPr eaLnBrk="1" hangingPunct="1">
              <a:buNone/>
            </a:pPr>
            <a:r>
              <a:rPr lang="zh-CN" altLang="en-US" b="1" dirty="0">
                <a:latin typeface="楷体_GB2312" pitchFamily="49" charset="-122"/>
                <a:ea typeface="楷体_GB2312" pitchFamily="49" charset="-122"/>
              </a:rPr>
              <a:t>（三）刑事责任</a:t>
            </a:r>
            <a:endParaRPr lang="zh-CN" altLang="en-US" b="1" dirty="0">
              <a:latin typeface="楷体_GB2312" pitchFamily="49" charset="-122"/>
              <a:ea typeface="楷体_GB2312" pitchFamily="49" charset="-122"/>
            </a:endParaRPr>
          </a:p>
          <a:p>
            <a:pPr eaLnBrk="1" hangingPunct="1">
              <a:buNone/>
            </a:pPr>
            <a:r>
              <a:rPr lang="zh-CN" altLang="en-US" sz="2800" b="1" dirty="0">
                <a:ea typeface="楷体_GB2312" pitchFamily="49" charset="-122"/>
              </a:rPr>
              <a:t>经营者违反本法规定提供商品或者服务，侵害消费者合法权益，构成犯罪的，依法追究刑事责任。</a:t>
            </a:r>
            <a:r>
              <a:rPr lang="zh-CN" altLang="en-US" dirty="0"/>
              <a:t> </a:t>
            </a:r>
            <a:endParaRPr lang="zh-CN" altLang="en-US" b="1" dirty="0">
              <a:latin typeface="楷体_GB2312" pitchFamily="49" charset="-122"/>
              <a:ea typeface="楷体_GB2312" pitchFamily="49" charset="-122"/>
            </a:endParaRPr>
          </a:p>
          <a:p>
            <a:pPr eaLnBrk="1" hangingPunct="1">
              <a:buNone/>
            </a:pP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63490"/>
                                        </p:tgtEl>
                                        <p:attrNameLst>
                                          <p:attrName>style.visibility</p:attrName>
                                        </p:attrNameLst>
                                      </p:cBhvr>
                                      <p:to>
                                        <p:strVal val="visible"/>
                                      </p:to>
                                    </p:set>
                                    <p:animEffect transition="in" filter="fade">
                                      <p:cBhvr>
                                        <p:cTn id="7" dur="2000"/>
                                        <p:tgtEl>
                                          <p:spTgt spid="634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1">
                                            <p:txEl>
                                              <p:charRg st="0" end="8"/>
                                            </p:txEl>
                                          </p:spTgt>
                                        </p:tgtEl>
                                        <p:attrNameLst>
                                          <p:attrName>style.visibility</p:attrName>
                                        </p:attrNameLst>
                                      </p:cBhvr>
                                      <p:to>
                                        <p:strVal val="visible"/>
                                      </p:to>
                                    </p:set>
                                    <p:animEffect transition="in" filter="wipe(left)">
                                      <p:cBhvr>
                                        <p:cTn id="12" dur="500"/>
                                        <p:tgtEl>
                                          <p:spTgt spid="63491">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1">
                                            <p:txEl>
                                              <p:charRg st="8" end="83"/>
                                            </p:txEl>
                                          </p:spTgt>
                                        </p:tgtEl>
                                        <p:attrNameLst>
                                          <p:attrName>style.visibility</p:attrName>
                                        </p:attrNameLst>
                                      </p:cBhvr>
                                      <p:to>
                                        <p:strVal val="visible"/>
                                      </p:to>
                                    </p:set>
                                    <p:animEffect transition="in" filter="wipe(left)">
                                      <p:cBhvr>
                                        <p:cTn id="17" dur="500"/>
                                        <p:tgtEl>
                                          <p:spTgt spid="63491">
                                            <p:txEl>
                                              <p:charRg st="8"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1">
                                            <p:txEl>
                                              <p:charRg st="83" end="91"/>
                                            </p:txEl>
                                          </p:spTgt>
                                        </p:tgtEl>
                                        <p:attrNameLst>
                                          <p:attrName>style.visibility</p:attrName>
                                        </p:attrNameLst>
                                      </p:cBhvr>
                                      <p:to>
                                        <p:strVal val="visible"/>
                                      </p:to>
                                    </p:set>
                                    <p:animEffect transition="in" filter="wipe(left)">
                                      <p:cBhvr>
                                        <p:cTn id="22" dur="500"/>
                                        <p:tgtEl>
                                          <p:spTgt spid="63491">
                                            <p:txEl>
                                              <p:charRg st="83" end="9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1">
                                            <p:txEl>
                                              <p:charRg st="91" end="136"/>
                                            </p:txEl>
                                          </p:spTgt>
                                        </p:tgtEl>
                                        <p:attrNameLst>
                                          <p:attrName>style.visibility</p:attrName>
                                        </p:attrNameLst>
                                      </p:cBhvr>
                                      <p:to>
                                        <p:strVal val="visible"/>
                                      </p:to>
                                    </p:set>
                                    <p:animEffect transition="in" filter="wipe(left)">
                                      <p:cBhvr>
                                        <p:cTn id="27" dur="500"/>
                                        <p:tgtEl>
                                          <p:spTgt spid="63491">
                                            <p:txEl>
                                              <p:charRg st="91"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34819" name="Rectangle 3"/>
          <p:cNvSpPr>
            <a:spLocks noGrp="1" noRot="1"/>
          </p:cNvSpPr>
          <p:nvPr>
            <p:ph idx="1"/>
          </p:nvPr>
        </p:nvSpPr>
        <p:spPr>
          <a:xfrm>
            <a:off x="395288" y="404813"/>
            <a:ext cx="8497887" cy="6048375"/>
          </a:xfrm>
        </p:spPr>
        <p:txBody>
          <a:bodyPr vert="horz" wrap="square" lIns="91440" tIns="45720" rIns="91440" bIns="45720" anchor="t"/>
          <a:p>
            <a:pPr algn="just" eaLnBrk="1" hangingPunct="1">
              <a:buNone/>
            </a:pPr>
            <a:r>
              <a:rPr lang="en-US" altLang="zh-CN" b="1" dirty="0">
                <a:latin typeface="楷体_GB2312" pitchFamily="49" charset="-122"/>
                <a:ea typeface="楷体_GB2312" pitchFamily="49" charset="-122"/>
              </a:rPr>
              <a:t>5</a:t>
            </a:r>
            <a:r>
              <a:rPr lang="zh-CN" altLang="en-US" b="1" dirty="0">
                <a:latin typeface="楷体_GB2312" pitchFamily="49" charset="-122"/>
                <a:ea typeface="楷体_GB2312" pitchFamily="49" charset="-122"/>
              </a:rPr>
              <a:t>、</a:t>
            </a:r>
            <a:r>
              <a:rPr lang="zh-CN" altLang="en-US" b="1" dirty="0">
                <a:solidFill>
                  <a:schemeClr val="tx2"/>
                </a:solidFill>
                <a:latin typeface="楷体_GB2312" pitchFamily="49" charset="-122"/>
                <a:ea typeface="楷体_GB2312" pitchFamily="49" charset="-122"/>
              </a:rPr>
              <a:t>获得赔偿的权利</a:t>
            </a:r>
            <a:r>
              <a:rPr lang="zh-CN" altLang="en-US" b="1" dirty="0">
                <a:latin typeface="楷体_GB2312" pitchFamily="49" charset="-122"/>
                <a:ea typeface="楷体_GB2312" pitchFamily="49" charset="-122"/>
              </a:rPr>
              <a:t>：</a:t>
            </a:r>
            <a:r>
              <a:rPr lang="zh-CN" altLang="en-US" sz="2400" b="1" dirty="0">
                <a:ea typeface="楷体_GB2312" pitchFamily="49" charset="-122"/>
              </a:rPr>
              <a:t>消费者因购买、使用商品或者接受服务受到人身、财产损害的，享有依法获得赔偿的权利。</a:t>
            </a:r>
            <a:r>
              <a:rPr lang="zh-CN" altLang="en-US" dirty="0"/>
              <a:t> </a:t>
            </a:r>
            <a:endParaRPr lang="zh-CN" altLang="en-US" b="1" dirty="0">
              <a:latin typeface="楷体_GB2312" pitchFamily="49" charset="-122"/>
              <a:ea typeface="楷体_GB2312" pitchFamily="49" charset="-122"/>
            </a:endParaRPr>
          </a:p>
          <a:p>
            <a:pPr algn="just" eaLnBrk="1" hangingPunct="1">
              <a:buNone/>
            </a:pPr>
            <a:r>
              <a:rPr lang="en-US" altLang="zh-CN" b="1" dirty="0">
                <a:latin typeface="楷体_GB2312" pitchFamily="49" charset="-122"/>
                <a:ea typeface="楷体_GB2312" pitchFamily="49" charset="-122"/>
              </a:rPr>
              <a:t>6</a:t>
            </a:r>
            <a:r>
              <a:rPr lang="zh-CN" altLang="en-US" b="1" dirty="0">
                <a:latin typeface="楷体_GB2312" pitchFamily="49" charset="-122"/>
                <a:ea typeface="楷体_GB2312" pitchFamily="49" charset="-122"/>
              </a:rPr>
              <a:t>、</a:t>
            </a:r>
            <a:r>
              <a:rPr lang="zh-CN" altLang="en-US" b="1" dirty="0">
                <a:solidFill>
                  <a:schemeClr val="tx2"/>
                </a:solidFill>
                <a:latin typeface="楷体_GB2312" pitchFamily="49" charset="-122"/>
                <a:ea typeface="楷体_GB2312" pitchFamily="49" charset="-122"/>
              </a:rPr>
              <a:t>依法结社权</a:t>
            </a:r>
            <a:r>
              <a:rPr lang="zh-CN" altLang="en-US" b="1" dirty="0">
                <a:latin typeface="楷体_GB2312" pitchFamily="49" charset="-122"/>
                <a:ea typeface="楷体_GB2312" pitchFamily="49" charset="-122"/>
              </a:rPr>
              <a:t>：</a:t>
            </a:r>
            <a:r>
              <a:rPr lang="zh-CN" altLang="en-US" sz="2400" b="1" dirty="0">
                <a:ea typeface="楷体_GB2312" pitchFamily="49" charset="-122"/>
              </a:rPr>
              <a:t>消费者享有依法成立维护自身合法权益的社会组织的权利</a:t>
            </a:r>
            <a:r>
              <a:rPr lang="zh-CN" altLang="en-US" dirty="0"/>
              <a:t> </a:t>
            </a:r>
            <a:r>
              <a:rPr lang="zh-CN" altLang="en-US" dirty="0">
                <a:ea typeface="楷体_GB2312" pitchFamily="49" charset="-122"/>
              </a:rPr>
              <a:t>。</a:t>
            </a:r>
            <a:endParaRPr lang="zh-CN" altLang="en-US" dirty="0">
              <a:latin typeface="楷体_GB2312" pitchFamily="49" charset="-122"/>
              <a:ea typeface="楷体_GB2312" pitchFamily="49" charset="-122"/>
            </a:endParaRPr>
          </a:p>
          <a:p>
            <a:pPr algn="just" eaLnBrk="1" hangingPunct="1">
              <a:buNone/>
            </a:pPr>
            <a:r>
              <a:rPr lang="en-US" altLang="zh-CN" b="1" dirty="0">
                <a:latin typeface="楷体_GB2312" pitchFamily="49" charset="-122"/>
                <a:ea typeface="楷体_GB2312" pitchFamily="49" charset="-122"/>
              </a:rPr>
              <a:t>7</a:t>
            </a:r>
            <a:r>
              <a:rPr lang="zh-CN" altLang="en-US" b="1" dirty="0">
                <a:latin typeface="楷体_GB2312" pitchFamily="49" charset="-122"/>
                <a:ea typeface="楷体_GB2312" pitchFamily="49" charset="-122"/>
              </a:rPr>
              <a:t>、</a:t>
            </a:r>
            <a:r>
              <a:rPr lang="zh-CN" altLang="en-US" b="1" dirty="0">
                <a:solidFill>
                  <a:schemeClr val="tx2"/>
                </a:solidFill>
                <a:latin typeface="楷体_GB2312" pitchFamily="49" charset="-122"/>
                <a:ea typeface="楷体_GB2312" pitchFamily="49" charset="-122"/>
              </a:rPr>
              <a:t>知识获取权</a:t>
            </a:r>
            <a:r>
              <a:rPr lang="zh-CN" altLang="en-US" b="1" dirty="0">
                <a:latin typeface="楷体_GB2312" pitchFamily="49" charset="-122"/>
                <a:ea typeface="楷体_GB2312" pitchFamily="49" charset="-122"/>
              </a:rPr>
              <a:t>：</a:t>
            </a:r>
            <a:r>
              <a:rPr lang="zh-CN" altLang="en-US" sz="2400" b="1" dirty="0">
                <a:ea typeface="楷体_GB2312" pitchFamily="49" charset="-122"/>
              </a:rPr>
              <a:t>消费者享有获得有关消费和消费者权益保护方面的知识的权利。</a:t>
            </a:r>
            <a:r>
              <a:rPr lang="zh-CN" altLang="en-US" dirty="0"/>
              <a:t> </a:t>
            </a:r>
            <a:endParaRPr lang="zh-CN" altLang="en-US" dirty="0">
              <a:latin typeface="楷体_GB2312" pitchFamily="49" charset="-122"/>
              <a:ea typeface="楷体_GB2312" pitchFamily="49" charset="-122"/>
            </a:endParaRPr>
          </a:p>
          <a:p>
            <a:pPr algn="just" eaLnBrk="1" hangingPunct="1">
              <a:buNone/>
            </a:pPr>
            <a:r>
              <a:rPr lang="en-US" altLang="zh-CN" b="1" dirty="0">
                <a:latin typeface="楷体_GB2312" pitchFamily="49" charset="-122"/>
                <a:ea typeface="楷体_GB2312" pitchFamily="49" charset="-122"/>
              </a:rPr>
              <a:t>8</a:t>
            </a:r>
            <a:r>
              <a:rPr lang="zh-CN" altLang="en-US" b="1" dirty="0">
                <a:latin typeface="楷体_GB2312" pitchFamily="49" charset="-122"/>
                <a:ea typeface="楷体_GB2312" pitchFamily="49" charset="-122"/>
              </a:rPr>
              <a:t>、</a:t>
            </a:r>
            <a:r>
              <a:rPr lang="zh-CN" altLang="en-US" b="1" dirty="0">
                <a:solidFill>
                  <a:schemeClr val="tx2"/>
                </a:solidFill>
                <a:latin typeface="楷体_GB2312" pitchFamily="49" charset="-122"/>
                <a:ea typeface="楷体_GB2312" pitchFamily="49" charset="-122"/>
              </a:rPr>
              <a:t>维护尊严权</a:t>
            </a:r>
            <a:r>
              <a:rPr lang="zh-CN" altLang="en-US"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消费者在购买、使用商品和接受服务时，享有人格尊严、民族风俗习惯得到尊重的权利，享有个人信息依法得到保护的权利。</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a:p>
            <a:pPr algn="just" eaLnBrk="1" hangingPunct="1">
              <a:buNone/>
            </a:pPr>
            <a:r>
              <a:rPr lang="en-US" altLang="zh-CN" b="1" dirty="0">
                <a:latin typeface="楷体_GB2312" pitchFamily="49" charset="-122"/>
                <a:ea typeface="楷体_GB2312" pitchFamily="49" charset="-122"/>
              </a:rPr>
              <a:t>9</a:t>
            </a:r>
            <a:r>
              <a:rPr lang="zh-CN" altLang="en-US" b="1" dirty="0">
                <a:latin typeface="楷体_GB2312" pitchFamily="49" charset="-122"/>
                <a:ea typeface="楷体_GB2312" pitchFamily="49" charset="-122"/>
              </a:rPr>
              <a:t>、</a:t>
            </a:r>
            <a:r>
              <a:rPr lang="zh-CN" altLang="en-US" b="1" dirty="0">
                <a:solidFill>
                  <a:schemeClr val="tx2"/>
                </a:solidFill>
                <a:latin typeface="楷体_GB2312" pitchFamily="49" charset="-122"/>
                <a:ea typeface="楷体_GB2312" pitchFamily="49" charset="-122"/>
              </a:rPr>
              <a:t>监督权：</a:t>
            </a:r>
            <a:r>
              <a:rPr lang="zh-CN" altLang="en-US" sz="2800" b="1" dirty="0">
                <a:ea typeface="楷体_GB2312" pitchFamily="49" charset="-122"/>
              </a:rPr>
              <a:t>消费者享有对商品和服务以及保护消费者权益工作进行监督的权利</a:t>
            </a:r>
            <a:r>
              <a:rPr lang="zh-CN" altLang="en-US" dirty="0"/>
              <a:t> 。</a:t>
            </a:r>
            <a:endParaRPr lang="zh-CN" altLang="en-US" b="1" dirty="0">
              <a:solidFill>
                <a:schemeClr val="tx2"/>
              </a:solidFill>
              <a:latin typeface="楷体_GB2312" pitchFamily="49" charset="-122"/>
              <a:ea typeface="楷体_GB2312" pitchFamily="49" charset="-122"/>
            </a:endParaRPr>
          </a:p>
          <a:p>
            <a:pPr eaLnBrk="1" hangingPunct="1">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819">
                                            <p:txEl>
                                              <p:charRg st="0" end="52"/>
                                            </p:txEl>
                                          </p:spTgt>
                                        </p:tgtEl>
                                        <p:attrNameLst>
                                          <p:attrName>style.visibility</p:attrName>
                                        </p:attrNameLst>
                                      </p:cBhvr>
                                      <p:to>
                                        <p:strVal val="visible"/>
                                      </p:to>
                                    </p:set>
                                    <p:animEffect transition="in" filter="fade">
                                      <p:cBhvr>
                                        <p:cTn id="7" dur="1000"/>
                                        <p:tgtEl>
                                          <p:spTgt spid="34819">
                                            <p:txEl>
                                              <p:charRg st="0" end="52"/>
                                            </p:txEl>
                                          </p:spTgt>
                                        </p:tgtEl>
                                      </p:cBhvr>
                                    </p:animEffect>
                                    <p:anim calcmode="lin" valueType="num">
                                      <p:cBhvr>
                                        <p:cTn id="8" dur="1000" fill="hold"/>
                                        <p:tgtEl>
                                          <p:spTgt spid="34819">
                                            <p:txEl>
                                              <p:charRg st="0" end="52"/>
                                            </p:txEl>
                                          </p:spTgt>
                                        </p:tgtEl>
                                        <p:attrNameLst>
                                          <p:attrName>ppt_x</p:attrName>
                                        </p:attrNameLst>
                                      </p:cBhvr>
                                      <p:tavLst>
                                        <p:tav tm="0">
                                          <p:val>
                                            <p:strVal val="#ppt_x"/>
                                          </p:val>
                                        </p:tav>
                                        <p:tav tm="100000">
                                          <p:val>
                                            <p:strVal val="#ppt_x"/>
                                          </p:val>
                                        </p:tav>
                                      </p:tavLst>
                                    </p:anim>
                                    <p:anim calcmode="lin" valueType="num">
                                      <p:cBhvr>
                                        <p:cTn id="9" dur="1000" fill="hold"/>
                                        <p:tgtEl>
                                          <p:spTgt spid="34819">
                                            <p:txEl>
                                              <p:charRg st="0" end="5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819">
                                            <p:txEl>
                                              <p:charRg st="52" end="88"/>
                                            </p:txEl>
                                          </p:spTgt>
                                        </p:tgtEl>
                                        <p:attrNameLst>
                                          <p:attrName>style.visibility</p:attrName>
                                        </p:attrNameLst>
                                      </p:cBhvr>
                                      <p:to>
                                        <p:strVal val="visible"/>
                                      </p:to>
                                    </p:set>
                                    <p:animEffect transition="in" filter="fade">
                                      <p:cBhvr>
                                        <p:cTn id="14" dur="1000"/>
                                        <p:tgtEl>
                                          <p:spTgt spid="34819">
                                            <p:txEl>
                                              <p:charRg st="52" end="88"/>
                                            </p:txEl>
                                          </p:spTgt>
                                        </p:tgtEl>
                                      </p:cBhvr>
                                    </p:animEffect>
                                    <p:anim calcmode="lin" valueType="num">
                                      <p:cBhvr>
                                        <p:cTn id="15" dur="1000" fill="hold"/>
                                        <p:tgtEl>
                                          <p:spTgt spid="34819">
                                            <p:txEl>
                                              <p:charRg st="52" end="88"/>
                                            </p:txEl>
                                          </p:spTgt>
                                        </p:tgtEl>
                                        <p:attrNameLst>
                                          <p:attrName>ppt_x</p:attrName>
                                        </p:attrNameLst>
                                      </p:cBhvr>
                                      <p:tavLst>
                                        <p:tav tm="0">
                                          <p:val>
                                            <p:strVal val="#ppt_x"/>
                                          </p:val>
                                        </p:tav>
                                        <p:tav tm="100000">
                                          <p:val>
                                            <p:strVal val="#ppt_x"/>
                                          </p:val>
                                        </p:tav>
                                      </p:tavLst>
                                    </p:anim>
                                    <p:anim calcmode="lin" valueType="num">
                                      <p:cBhvr>
                                        <p:cTn id="16" dur="1000" fill="hold"/>
                                        <p:tgtEl>
                                          <p:spTgt spid="34819">
                                            <p:txEl>
                                              <p:charRg st="52" end="88"/>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819">
                                            <p:txEl>
                                              <p:charRg st="88" end="126"/>
                                            </p:txEl>
                                          </p:spTgt>
                                        </p:tgtEl>
                                        <p:attrNameLst>
                                          <p:attrName>style.visibility</p:attrName>
                                        </p:attrNameLst>
                                      </p:cBhvr>
                                      <p:to>
                                        <p:strVal val="visible"/>
                                      </p:to>
                                    </p:set>
                                    <p:animEffect transition="in" filter="fade">
                                      <p:cBhvr>
                                        <p:cTn id="21" dur="1000"/>
                                        <p:tgtEl>
                                          <p:spTgt spid="34819">
                                            <p:txEl>
                                              <p:charRg st="88" end="126"/>
                                            </p:txEl>
                                          </p:spTgt>
                                        </p:tgtEl>
                                      </p:cBhvr>
                                    </p:animEffect>
                                    <p:anim calcmode="lin" valueType="num">
                                      <p:cBhvr>
                                        <p:cTn id="22" dur="1000" fill="hold"/>
                                        <p:tgtEl>
                                          <p:spTgt spid="34819">
                                            <p:txEl>
                                              <p:charRg st="88" end="126"/>
                                            </p:txEl>
                                          </p:spTgt>
                                        </p:tgtEl>
                                        <p:attrNameLst>
                                          <p:attrName>ppt_x</p:attrName>
                                        </p:attrNameLst>
                                      </p:cBhvr>
                                      <p:tavLst>
                                        <p:tav tm="0">
                                          <p:val>
                                            <p:strVal val="#ppt_x"/>
                                          </p:val>
                                        </p:tav>
                                        <p:tav tm="100000">
                                          <p:val>
                                            <p:strVal val="#ppt_x"/>
                                          </p:val>
                                        </p:tav>
                                      </p:tavLst>
                                    </p:anim>
                                    <p:anim calcmode="lin" valueType="num">
                                      <p:cBhvr>
                                        <p:cTn id="23" dur="1000" fill="hold"/>
                                        <p:tgtEl>
                                          <p:spTgt spid="34819">
                                            <p:txEl>
                                              <p:charRg st="88" end="12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819">
                                            <p:txEl>
                                              <p:charRg st="126" end="191"/>
                                            </p:txEl>
                                          </p:spTgt>
                                        </p:tgtEl>
                                        <p:attrNameLst>
                                          <p:attrName>style.visibility</p:attrName>
                                        </p:attrNameLst>
                                      </p:cBhvr>
                                      <p:to>
                                        <p:strVal val="visible"/>
                                      </p:to>
                                    </p:set>
                                    <p:animEffect transition="in" filter="fade">
                                      <p:cBhvr>
                                        <p:cTn id="28" dur="1000"/>
                                        <p:tgtEl>
                                          <p:spTgt spid="34819">
                                            <p:txEl>
                                              <p:charRg st="126" end="191"/>
                                            </p:txEl>
                                          </p:spTgt>
                                        </p:tgtEl>
                                      </p:cBhvr>
                                    </p:animEffect>
                                    <p:anim calcmode="lin" valueType="num">
                                      <p:cBhvr>
                                        <p:cTn id="29" dur="1000" fill="hold"/>
                                        <p:tgtEl>
                                          <p:spTgt spid="34819">
                                            <p:txEl>
                                              <p:charRg st="126" end="191"/>
                                            </p:txEl>
                                          </p:spTgt>
                                        </p:tgtEl>
                                        <p:attrNameLst>
                                          <p:attrName>ppt_x</p:attrName>
                                        </p:attrNameLst>
                                      </p:cBhvr>
                                      <p:tavLst>
                                        <p:tav tm="0">
                                          <p:val>
                                            <p:strVal val="#ppt_x"/>
                                          </p:val>
                                        </p:tav>
                                        <p:tav tm="100000">
                                          <p:val>
                                            <p:strVal val="#ppt_x"/>
                                          </p:val>
                                        </p:tav>
                                      </p:tavLst>
                                    </p:anim>
                                    <p:anim calcmode="lin" valueType="num">
                                      <p:cBhvr>
                                        <p:cTn id="30" dur="1000" fill="hold"/>
                                        <p:tgtEl>
                                          <p:spTgt spid="34819">
                                            <p:txEl>
                                              <p:charRg st="126" end="19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819">
                                            <p:txEl>
                                              <p:charRg st="191" end="229"/>
                                            </p:txEl>
                                          </p:spTgt>
                                        </p:tgtEl>
                                        <p:attrNameLst>
                                          <p:attrName>style.visibility</p:attrName>
                                        </p:attrNameLst>
                                      </p:cBhvr>
                                      <p:to>
                                        <p:strVal val="visible"/>
                                      </p:to>
                                    </p:set>
                                    <p:animEffect transition="in" filter="fade">
                                      <p:cBhvr>
                                        <p:cTn id="35" dur="1000"/>
                                        <p:tgtEl>
                                          <p:spTgt spid="34819">
                                            <p:txEl>
                                              <p:charRg st="191" end="229"/>
                                            </p:txEl>
                                          </p:spTgt>
                                        </p:tgtEl>
                                      </p:cBhvr>
                                    </p:animEffect>
                                    <p:anim calcmode="lin" valueType="num">
                                      <p:cBhvr>
                                        <p:cTn id="36" dur="1000" fill="hold"/>
                                        <p:tgtEl>
                                          <p:spTgt spid="34819">
                                            <p:txEl>
                                              <p:charRg st="191" end="229"/>
                                            </p:txEl>
                                          </p:spTgt>
                                        </p:tgtEl>
                                        <p:attrNameLst>
                                          <p:attrName>ppt_x</p:attrName>
                                        </p:attrNameLst>
                                      </p:cBhvr>
                                      <p:tavLst>
                                        <p:tav tm="0">
                                          <p:val>
                                            <p:strVal val="#ppt_x"/>
                                          </p:val>
                                        </p:tav>
                                        <p:tav tm="100000">
                                          <p:val>
                                            <p:strVal val="#ppt_x"/>
                                          </p:val>
                                        </p:tav>
                                      </p:tavLst>
                                    </p:anim>
                                    <p:anim calcmode="lin" valueType="num">
                                      <p:cBhvr>
                                        <p:cTn id="37" dur="1000" fill="hold"/>
                                        <p:tgtEl>
                                          <p:spTgt spid="34819">
                                            <p:txEl>
                                              <p:charRg st="191" end="22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39939" name="Rectangle 3"/>
          <p:cNvSpPr>
            <a:spLocks noGrp="1" noRot="1"/>
          </p:cNvSpPr>
          <p:nvPr>
            <p:ph idx="1"/>
          </p:nvPr>
        </p:nvSpPr>
        <p:spPr>
          <a:xfrm>
            <a:off x="323850" y="404813"/>
            <a:ext cx="8496300" cy="6119812"/>
          </a:xfrm>
        </p:spPr>
        <p:txBody>
          <a:bodyPr vert="horz" wrap="square" lIns="91440" tIns="45720" rIns="91440" bIns="45720" anchor="t"/>
          <a:p>
            <a:pPr algn="just" eaLnBrk="1" hangingPunct="1">
              <a:lnSpc>
                <a:spcPct val="90000"/>
              </a:lnSpc>
              <a:buNone/>
            </a:pPr>
            <a:r>
              <a:rPr lang="zh-CN" altLang="en-US" b="1" dirty="0">
                <a:latin typeface="楷体_GB2312" pitchFamily="49" charset="-122"/>
                <a:ea typeface="楷体_GB2312" pitchFamily="49" charset="-122"/>
              </a:rPr>
              <a:t>二、经营者的义务</a:t>
            </a:r>
            <a:endParaRPr lang="zh-CN" altLang="en-US" b="1" dirty="0">
              <a:latin typeface="楷体_GB2312" pitchFamily="49" charset="-122"/>
              <a:ea typeface="楷体_GB2312" pitchFamily="49" charset="-122"/>
            </a:endParaRPr>
          </a:p>
          <a:p>
            <a:pPr algn="just" eaLnBrk="1" hangingPunct="1">
              <a:lnSpc>
                <a:spcPct val="90000"/>
              </a:lnSpc>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、依法（或依约）履行的义务</a:t>
            </a:r>
            <a:endParaRPr lang="zh-CN" altLang="en-US" b="1" dirty="0">
              <a:latin typeface="楷体_GB2312" pitchFamily="49" charset="-122"/>
              <a:ea typeface="楷体_GB2312" pitchFamily="49" charset="-122"/>
            </a:endParaRPr>
          </a:p>
          <a:p>
            <a:pPr algn="just" eaLnBrk="1" hangingPunct="1">
              <a:lnSpc>
                <a:spcPct val="90000"/>
              </a:lnSpc>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、听取意见和接受监督的义务</a:t>
            </a:r>
            <a:endParaRPr lang="zh-CN" altLang="en-US" b="1" dirty="0">
              <a:latin typeface="楷体_GB2312" pitchFamily="49" charset="-122"/>
              <a:ea typeface="楷体_GB2312" pitchFamily="49" charset="-122"/>
            </a:endParaRPr>
          </a:p>
          <a:p>
            <a:pPr algn="just" eaLnBrk="1" hangingPunct="1">
              <a:lnSpc>
                <a:spcPct val="90000"/>
              </a:lnSpc>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、保障人身和财产安全的义务</a:t>
            </a:r>
            <a:endParaRPr lang="zh-CN" altLang="en-US" b="1" dirty="0">
              <a:latin typeface="楷体_GB2312" pitchFamily="49" charset="-122"/>
              <a:ea typeface="楷体_GB2312" pitchFamily="49" charset="-122"/>
            </a:endParaRPr>
          </a:p>
          <a:p>
            <a:pPr eaLnBrk="1" hangingPunct="1">
              <a:lnSpc>
                <a:spcPct val="90000"/>
              </a:lnSpc>
              <a:buNone/>
            </a:pPr>
            <a:r>
              <a:rPr lang="zh-CN" altLang="en-US" b="1" dirty="0">
                <a:latin typeface="楷体_GB2312" pitchFamily="49" charset="-122"/>
                <a:ea typeface="楷体_GB2312" pitchFamily="49" charset="-122"/>
              </a:rPr>
              <a:t> 第十八条：</a:t>
            </a:r>
            <a:r>
              <a:rPr lang="zh-CN" altLang="en-US" sz="2800" b="1" dirty="0">
                <a:latin typeface="楷体_GB2312" pitchFamily="49" charset="-122"/>
                <a:ea typeface="楷体_GB2312" pitchFamily="49" charset="-122"/>
              </a:rPr>
              <a:t>经营者应当保证其提供的商品或者服务符合保障人身、财产安全的要求。对可能危及人身、财产安全的商品和服务，应当向消费者作出真实的说明和明确的警示，并说明和标明正确使用商品或者接受服务的方法以及防止危害发生的方法。 </a:t>
            </a:r>
            <a:endParaRPr lang="zh-CN" altLang="en-US" sz="2800" b="1" dirty="0">
              <a:latin typeface="楷体_GB2312" pitchFamily="49" charset="-122"/>
              <a:ea typeface="楷体_GB2312" pitchFamily="49" charset="-122"/>
            </a:endParaRPr>
          </a:p>
          <a:p>
            <a:pPr eaLnBrk="1" hangingPunct="1">
              <a:lnSpc>
                <a:spcPct val="90000"/>
              </a:lnSpc>
              <a:buNone/>
            </a:pPr>
            <a:r>
              <a:rPr lang="zh-CN" altLang="en-US" sz="2800" b="1" dirty="0">
                <a:latin typeface="楷体_GB2312" pitchFamily="49" charset="-122"/>
                <a:ea typeface="楷体_GB2312" pitchFamily="49" charset="-122"/>
              </a:rPr>
              <a:t>     宾馆、商场、餐馆、银行、机场、车站、港口、影剧院等经营场所的经营者，应当对消费者尽到安全保障义务。</a:t>
            </a:r>
            <a:r>
              <a:rPr lang="zh-CN" altLang="en-US" sz="2800"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algn="just" eaLnBrk="1" hangingPunct="1">
              <a:lnSpc>
                <a:spcPct val="90000"/>
              </a:lnSpc>
              <a:buNone/>
            </a:pPr>
            <a:r>
              <a:rPr lang="zh-CN" altLang="en-US" b="1" dirty="0">
                <a:latin typeface="楷体_GB2312" pitchFamily="49" charset="-122"/>
                <a:ea typeface="楷体_GB2312" pitchFamily="49" charset="-122"/>
              </a:rPr>
              <a:t>              → →产品召回制度→ →</a:t>
            </a:r>
            <a:endParaRPr lang="zh-CN" altLang="en-US" b="1" dirty="0">
              <a:latin typeface="楷体_GB2312" pitchFamily="49" charset="-122"/>
              <a:ea typeface="楷体_GB2312" pitchFamily="49" charset="-122"/>
            </a:endParaRPr>
          </a:p>
          <a:p>
            <a:pPr eaLnBrk="1" hangingPunct="1">
              <a:lnSpc>
                <a:spcPct val="90000"/>
              </a:lnSpc>
              <a:buNone/>
            </a:pPr>
            <a:endParaRPr lang="en-US" altLang="zh-CN" dirty="0">
              <a:latin typeface="楷体_GB2312" pitchFamily="49" charset="-122"/>
              <a:ea typeface="楷体_GB2312"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nodePh="1">
                                  <p:stCondLst>
                                    <p:cond delay="0"/>
                                  </p:stCondLst>
                                  <p:endCondLst>
                                    <p:cond evt="begin" delay="0">
                                      <p:tn val="5"/>
                                    </p:cond>
                                  </p:endCondLst>
                                  <p:childTnLst>
                                    <p:set>
                                      <p:cBhvr>
                                        <p:cTn id="6" dur="indefinite"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897" decel="100000" fill="hold"/>
                                        <p:tgtEl>
                                          <p:spTgt spid="39938"/>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3993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indefinite" fill="hold">
                                          <p:stCondLst>
                                            <p:cond delay="0"/>
                                          </p:stCondLst>
                                        </p:cTn>
                                        <p:tgtEl>
                                          <p:spTgt spid="39939">
                                            <p:txEl>
                                              <p:charRg st="0" end="9"/>
                                            </p:txEl>
                                          </p:spTgt>
                                        </p:tgtEl>
                                        <p:attrNameLst>
                                          <p:attrName>style.visibility</p:attrName>
                                        </p:attrNameLst>
                                      </p:cBhvr>
                                      <p:to>
                                        <p:strVal val="visible"/>
                                      </p:to>
                                    </p:set>
                                    <p:animEffect transition="in" filter="fade">
                                      <p:cBhvr>
                                        <p:cTn id="15" dur="1000"/>
                                        <p:tgtEl>
                                          <p:spTgt spid="39939">
                                            <p:txEl>
                                              <p:charRg st="0" end="9"/>
                                            </p:txEl>
                                          </p:spTgt>
                                        </p:tgtEl>
                                      </p:cBhvr>
                                    </p:animEffect>
                                    <p:anim calcmode="lin" valueType="num">
                                      <p:cBhvr>
                                        <p:cTn id="16" dur="1000" fill="hold"/>
                                        <p:tgtEl>
                                          <p:spTgt spid="39939">
                                            <p:txEl>
                                              <p:charRg st="0" end="9"/>
                                            </p:txEl>
                                          </p:spTgt>
                                        </p:tgtEl>
                                        <p:attrNameLst>
                                          <p:attrName>ppt_x</p:attrName>
                                        </p:attrNameLst>
                                      </p:cBhvr>
                                      <p:tavLst>
                                        <p:tav tm="0">
                                          <p:val>
                                            <p:strVal val="#ppt_x"/>
                                          </p:val>
                                        </p:tav>
                                        <p:tav tm="100000">
                                          <p:val>
                                            <p:strVal val="#ppt_x"/>
                                          </p:val>
                                        </p:tav>
                                      </p:tavLst>
                                    </p:anim>
                                    <p:anim calcmode="lin" valueType="num">
                                      <p:cBhvr>
                                        <p:cTn id="17" dur="897" decel="100000" fill="hold"/>
                                        <p:tgtEl>
                                          <p:spTgt spid="39939">
                                            <p:txEl>
                                              <p:charRg st="0" end="9"/>
                                            </p:txEl>
                                          </p:spTgt>
                                        </p:tgtEl>
                                        <p:attrNameLst>
                                          <p:attrName>ppt_y</p:attrName>
                                        </p:attrNameLst>
                                      </p:cBhvr>
                                      <p:tavLst>
                                        <p:tav tm="0">
                                          <p:val>
                                            <p:strVal val="#ppt_y+1"/>
                                          </p:val>
                                        </p:tav>
                                        <p:tav tm="100000">
                                          <p:val>
                                            <p:strVal val="#ppt_y-.03"/>
                                          </p:val>
                                        </p:tav>
                                      </p:tavLst>
                                    </p:anim>
                                    <p:anim calcmode="lin" valueType="num">
                                      <p:cBhvr>
                                        <p:cTn id="18" dur="97" accel="100000" fill="hold">
                                          <p:stCondLst>
                                            <p:cond delay="897"/>
                                          </p:stCondLst>
                                        </p:cTn>
                                        <p:tgtEl>
                                          <p:spTgt spid="39939">
                                            <p:txEl>
                                              <p:charRg st="0" end="9"/>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indefinite" fill="hold">
                                          <p:stCondLst>
                                            <p:cond delay="0"/>
                                          </p:stCondLst>
                                        </p:cTn>
                                        <p:tgtEl>
                                          <p:spTgt spid="39939">
                                            <p:txEl>
                                              <p:charRg st="9" end="25"/>
                                            </p:txEl>
                                          </p:spTgt>
                                        </p:tgtEl>
                                        <p:attrNameLst>
                                          <p:attrName>style.visibility</p:attrName>
                                        </p:attrNameLst>
                                      </p:cBhvr>
                                      <p:to>
                                        <p:strVal val="visible"/>
                                      </p:to>
                                    </p:set>
                                    <p:animEffect transition="in" filter="fade">
                                      <p:cBhvr>
                                        <p:cTn id="23" dur="1000"/>
                                        <p:tgtEl>
                                          <p:spTgt spid="39939">
                                            <p:txEl>
                                              <p:charRg st="9" end="25"/>
                                            </p:txEl>
                                          </p:spTgt>
                                        </p:tgtEl>
                                      </p:cBhvr>
                                    </p:animEffect>
                                    <p:anim calcmode="lin" valueType="num">
                                      <p:cBhvr>
                                        <p:cTn id="24" dur="1000" fill="hold"/>
                                        <p:tgtEl>
                                          <p:spTgt spid="39939">
                                            <p:txEl>
                                              <p:charRg st="9" end="25"/>
                                            </p:txEl>
                                          </p:spTgt>
                                        </p:tgtEl>
                                        <p:attrNameLst>
                                          <p:attrName>ppt_x</p:attrName>
                                        </p:attrNameLst>
                                      </p:cBhvr>
                                      <p:tavLst>
                                        <p:tav tm="0">
                                          <p:val>
                                            <p:strVal val="#ppt_x"/>
                                          </p:val>
                                        </p:tav>
                                        <p:tav tm="100000">
                                          <p:val>
                                            <p:strVal val="#ppt_x"/>
                                          </p:val>
                                        </p:tav>
                                      </p:tavLst>
                                    </p:anim>
                                    <p:anim calcmode="lin" valueType="num">
                                      <p:cBhvr>
                                        <p:cTn id="25" dur="897" decel="100000" fill="hold"/>
                                        <p:tgtEl>
                                          <p:spTgt spid="39939">
                                            <p:txEl>
                                              <p:charRg st="9" end="25"/>
                                            </p:txEl>
                                          </p:spTgt>
                                        </p:tgtEl>
                                        <p:attrNameLst>
                                          <p:attrName>ppt_y</p:attrName>
                                        </p:attrNameLst>
                                      </p:cBhvr>
                                      <p:tavLst>
                                        <p:tav tm="0">
                                          <p:val>
                                            <p:strVal val="#ppt_y+1"/>
                                          </p:val>
                                        </p:tav>
                                        <p:tav tm="100000">
                                          <p:val>
                                            <p:strVal val="#ppt_y-.03"/>
                                          </p:val>
                                        </p:tav>
                                      </p:tavLst>
                                    </p:anim>
                                    <p:anim calcmode="lin" valueType="num">
                                      <p:cBhvr>
                                        <p:cTn id="26" dur="97" accel="100000" fill="hold">
                                          <p:stCondLst>
                                            <p:cond delay="897"/>
                                          </p:stCondLst>
                                        </p:cTn>
                                        <p:tgtEl>
                                          <p:spTgt spid="39939">
                                            <p:txEl>
                                              <p:charRg st="9" end="25"/>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indefinite" fill="hold">
                                          <p:stCondLst>
                                            <p:cond delay="0"/>
                                          </p:stCondLst>
                                        </p:cTn>
                                        <p:tgtEl>
                                          <p:spTgt spid="39939">
                                            <p:txEl>
                                              <p:charRg st="25" end="41"/>
                                            </p:txEl>
                                          </p:spTgt>
                                        </p:tgtEl>
                                        <p:attrNameLst>
                                          <p:attrName>style.visibility</p:attrName>
                                        </p:attrNameLst>
                                      </p:cBhvr>
                                      <p:to>
                                        <p:strVal val="visible"/>
                                      </p:to>
                                    </p:set>
                                    <p:animEffect transition="in" filter="fade">
                                      <p:cBhvr>
                                        <p:cTn id="31" dur="1000"/>
                                        <p:tgtEl>
                                          <p:spTgt spid="39939">
                                            <p:txEl>
                                              <p:charRg st="25" end="41"/>
                                            </p:txEl>
                                          </p:spTgt>
                                        </p:tgtEl>
                                      </p:cBhvr>
                                    </p:animEffect>
                                    <p:anim calcmode="lin" valueType="num">
                                      <p:cBhvr>
                                        <p:cTn id="32" dur="1000" fill="hold"/>
                                        <p:tgtEl>
                                          <p:spTgt spid="39939">
                                            <p:txEl>
                                              <p:charRg st="25" end="41"/>
                                            </p:txEl>
                                          </p:spTgt>
                                        </p:tgtEl>
                                        <p:attrNameLst>
                                          <p:attrName>ppt_x</p:attrName>
                                        </p:attrNameLst>
                                      </p:cBhvr>
                                      <p:tavLst>
                                        <p:tav tm="0">
                                          <p:val>
                                            <p:strVal val="#ppt_x"/>
                                          </p:val>
                                        </p:tav>
                                        <p:tav tm="100000">
                                          <p:val>
                                            <p:strVal val="#ppt_x"/>
                                          </p:val>
                                        </p:tav>
                                      </p:tavLst>
                                    </p:anim>
                                    <p:anim calcmode="lin" valueType="num">
                                      <p:cBhvr>
                                        <p:cTn id="33" dur="897" decel="100000" fill="hold"/>
                                        <p:tgtEl>
                                          <p:spTgt spid="39939">
                                            <p:txEl>
                                              <p:charRg st="25" end="41"/>
                                            </p:txEl>
                                          </p:spTgt>
                                        </p:tgtEl>
                                        <p:attrNameLst>
                                          <p:attrName>ppt_y</p:attrName>
                                        </p:attrNameLst>
                                      </p:cBhvr>
                                      <p:tavLst>
                                        <p:tav tm="0">
                                          <p:val>
                                            <p:strVal val="#ppt_y+1"/>
                                          </p:val>
                                        </p:tav>
                                        <p:tav tm="100000">
                                          <p:val>
                                            <p:strVal val="#ppt_y-.03"/>
                                          </p:val>
                                        </p:tav>
                                      </p:tavLst>
                                    </p:anim>
                                    <p:anim calcmode="lin" valueType="num">
                                      <p:cBhvr>
                                        <p:cTn id="34" dur="97" accel="100000" fill="hold">
                                          <p:stCondLst>
                                            <p:cond delay="897"/>
                                          </p:stCondLst>
                                        </p:cTn>
                                        <p:tgtEl>
                                          <p:spTgt spid="39939">
                                            <p:txEl>
                                              <p:charRg st="25" end="41"/>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indefinite" fill="hold">
                                          <p:stCondLst>
                                            <p:cond delay="0"/>
                                          </p:stCondLst>
                                        </p:cTn>
                                        <p:tgtEl>
                                          <p:spTgt spid="39939">
                                            <p:txEl>
                                              <p:charRg st="41" end="57"/>
                                            </p:txEl>
                                          </p:spTgt>
                                        </p:tgtEl>
                                        <p:attrNameLst>
                                          <p:attrName>style.visibility</p:attrName>
                                        </p:attrNameLst>
                                      </p:cBhvr>
                                      <p:to>
                                        <p:strVal val="visible"/>
                                      </p:to>
                                    </p:set>
                                    <p:animEffect transition="in" filter="fade">
                                      <p:cBhvr>
                                        <p:cTn id="39" dur="1000"/>
                                        <p:tgtEl>
                                          <p:spTgt spid="39939">
                                            <p:txEl>
                                              <p:charRg st="41" end="57"/>
                                            </p:txEl>
                                          </p:spTgt>
                                        </p:tgtEl>
                                      </p:cBhvr>
                                    </p:animEffect>
                                    <p:anim calcmode="lin" valueType="num">
                                      <p:cBhvr>
                                        <p:cTn id="40" dur="1000" fill="hold"/>
                                        <p:tgtEl>
                                          <p:spTgt spid="39939">
                                            <p:txEl>
                                              <p:charRg st="41" end="57"/>
                                            </p:txEl>
                                          </p:spTgt>
                                        </p:tgtEl>
                                        <p:attrNameLst>
                                          <p:attrName>ppt_x</p:attrName>
                                        </p:attrNameLst>
                                      </p:cBhvr>
                                      <p:tavLst>
                                        <p:tav tm="0">
                                          <p:val>
                                            <p:strVal val="#ppt_x"/>
                                          </p:val>
                                        </p:tav>
                                        <p:tav tm="100000">
                                          <p:val>
                                            <p:strVal val="#ppt_x"/>
                                          </p:val>
                                        </p:tav>
                                      </p:tavLst>
                                    </p:anim>
                                    <p:anim calcmode="lin" valueType="num">
                                      <p:cBhvr>
                                        <p:cTn id="41" dur="897" decel="100000" fill="hold"/>
                                        <p:tgtEl>
                                          <p:spTgt spid="39939">
                                            <p:txEl>
                                              <p:charRg st="41" end="57"/>
                                            </p:txEl>
                                          </p:spTgt>
                                        </p:tgtEl>
                                        <p:attrNameLst>
                                          <p:attrName>ppt_y</p:attrName>
                                        </p:attrNameLst>
                                      </p:cBhvr>
                                      <p:tavLst>
                                        <p:tav tm="0">
                                          <p:val>
                                            <p:strVal val="#ppt_y+1"/>
                                          </p:val>
                                        </p:tav>
                                        <p:tav tm="100000">
                                          <p:val>
                                            <p:strVal val="#ppt_y-.03"/>
                                          </p:val>
                                        </p:tav>
                                      </p:tavLst>
                                    </p:anim>
                                    <p:anim calcmode="lin" valueType="num">
                                      <p:cBhvr>
                                        <p:cTn id="42" dur="97" accel="100000" fill="hold">
                                          <p:stCondLst>
                                            <p:cond delay="897"/>
                                          </p:stCondLst>
                                        </p:cTn>
                                        <p:tgtEl>
                                          <p:spTgt spid="39939">
                                            <p:txEl>
                                              <p:charRg st="41" end="57"/>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indefinite" fill="hold">
                                          <p:stCondLst>
                                            <p:cond delay="0"/>
                                          </p:stCondLst>
                                        </p:cTn>
                                        <p:tgtEl>
                                          <p:spTgt spid="39939">
                                            <p:txEl>
                                              <p:charRg st="57" end="169"/>
                                            </p:txEl>
                                          </p:spTgt>
                                        </p:tgtEl>
                                        <p:attrNameLst>
                                          <p:attrName>style.visibility</p:attrName>
                                        </p:attrNameLst>
                                      </p:cBhvr>
                                      <p:to>
                                        <p:strVal val="visible"/>
                                      </p:to>
                                    </p:set>
                                    <p:animEffect transition="in" filter="fade">
                                      <p:cBhvr>
                                        <p:cTn id="47" dur="1000"/>
                                        <p:tgtEl>
                                          <p:spTgt spid="39939">
                                            <p:txEl>
                                              <p:charRg st="57" end="169"/>
                                            </p:txEl>
                                          </p:spTgt>
                                        </p:tgtEl>
                                      </p:cBhvr>
                                    </p:animEffect>
                                    <p:anim calcmode="lin" valueType="num">
                                      <p:cBhvr>
                                        <p:cTn id="48" dur="1000" fill="hold"/>
                                        <p:tgtEl>
                                          <p:spTgt spid="39939">
                                            <p:txEl>
                                              <p:charRg st="57" end="169"/>
                                            </p:txEl>
                                          </p:spTgt>
                                        </p:tgtEl>
                                        <p:attrNameLst>
                                          <p:attrName>ppt_x</p:attrName>
                                        </p:attrNameLst>
                                      </p:cBhvr>
                                      <p:tavLst>
                                        <p:tav tm="0">
                                          <p:val>
                                            <p:strVal val="#ppt_x"/>
                                          </p:val>
                                        </p:tav>
                                        <p:tav tm="100000">
                                          <p:val>
                                            <p:strVal val="#ppt_x"/>
                                          </p:val>
                                        </p:tav>
                                      </p:tavLst>
                                    </p:anim>
                                    <p:anim calcmode="lin" valueType="num">
                                      <p:cBhvr>
                                        <p:cTn id="49" dur="897" decel="100000" fill="hold"/>
                                        <p:tgtEl>
                                          <p:spTgt spid="39939">
                                            <p:txEl>
                                              <p:charRg st="57" end="169"/>
                                            </p:txEl>
                                          </p:spTgt>
                                        </p:tgtEl>
                                        <p:attrNameLst>
                                          <p:attrName>ppt_y</p:attrName>
                                        </p:attrNameLst>
                                      </p:cBhvr>
                                      <p:tavLst>
                                        <p:tav tm="0">
                                          <p:val>
                                            <p:strVal val="#ppt_y+1"/>
                                          </p:val>
                                        </p:tav>
                                        <p:tav tm="100000">
                                          <p:val>
                                            <p:strVal val="#ppt_y-.03"/>
                                          </p:val>
                                        </p:tav>
                                      </p:tavLst>
                                    </p:anim>
                                    <p:anim calcmode="lin" valueType="num">
                                      <p:cBhvr>
                                        <p:cTn id="50" dur="97" accel="100000" fill="hold">
                                          <p:stCondLst>
                                            <p:cond delay="897"/>
                                          </p:stCondLst>
                                        </p:cTn>
                                        <p:tgtEl>
                                          <p:spTgt spid="39939">
                                            <p:txEl>
                                              <p:charRg st="57" end="169"/>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grpId="0" nodeType="clickEffect">
                                  <p:stCondLst>
                                    <p:cond delay="0"/>
                                  </p:stCondLst>
                                  <p:childTnLst>
                                    <p:set>
                                      <p:cBhvr>
                                        <p:cTn id="54" dur="indefinite" fill="hold">
                                          <p:stCondLst>
                                            <p:cond delay="0"/>
                                          </p:stCondLst>
                                        </p:cTn>
                                        <p:tgtEl>
                                          <p:spTgt spid="39939">
                                            <p:txEl>
                                              <p:charRg st="169" end="225"/>
                                            </p:txEl>
                                          </p:spTgt>
                                        </p:tgtEl>
                                        <p:attrNameLst>
                                          <p:attrName>style.visibility</p:attrName>
                                        </p:attrNameLst>
                                      </p:cBhvr>
                                      <p:to>
                                        <p:strVal val="visible"/>
                                      </p:to>
                                    </p:set>
                                    <p:animEffect transition="in" filter="fade">
                                      <p:cBhvr>
                                        <p:cTn id="55" dur="1000"/>
                                        <p:tgtEl>
                                          <p:spTgt spid="39939">
                                            <p:txEl>
                                              <p:charRg st="169" end="225"/>
                                            </p:txEl>
                                          </p:spTgt>
                                        </p:tgtEl>
                                      </p:cBhvr>
                                    </p:animEffect>
                                    <p:anim calcmode="lin" valueType="num">
                                      <p:cBhvr>
                                        <p:cTn id="56" dur="1000" fill="hold"/>
                                        <p:tgtEl>
                                          <p:spTgt spid="39939">
                                            <p:txEl>
                                              <p:charRg st="169" end="225"/>
                                            </p:txEl>
                                          </p:spTgt>
                                        </p:tgtEl>
                                        <p:attrNameLst>
                                          <p:attrName>ppt_x</p:attrName>
                                        </p:attrNameLst>
                                      </p:cBhvr>
                                      <p:tavLst>
                                        <p:tav tm="0">
                                          <p:val>
                                            <p:strVal val="#ppt_x"/>
                                          </p:val>
                                        </p:tav>
                                        <p:tav tm="100000">
                                          <p:val>
                                            <p:strVal val="#ppt_x"/>
                                          </p:val>
                                        </p:tav>
                                      </p:tavLst>
                                    </p:anim>
                                    <p:anim calcmode="lin" valueType="num">
                                      <p:cBhvr>
                                        <p:cTn id="57" dur="897" decel="100000" fill="hold"/>
                                        <p:tgtEl>
                                          <p:spTgt spid="39939">
                                            <p:txEl>
                                              <p:charRg st="169" end="225"/>
                                            </p:txEl>
                                          </p:spTgt>
                                        </p:tgtEl>
                                        <p:attrNameLst>
                                          <p:attrName>ppt_y</p:attrName>
                                        </p:attrNameLst>
                                      </p:cBhvr>
                                      <p:tavLst>
                                        <p:tav tm="0">
                                          <p:val>
                                            <p:strVal val="#ppt_y+1"/>
                                          </p:val>
                                        </p:tav>
                                        <p:tav tm="100000">
                                          <p:val>
                                            <p:strVal val="#ppt_y-.03"/>
                                          </p:val>
                                        </p:tav>
                                      </p:tavLst>
                                    </p:anim>
                                    <p:anim calcmode="lin" valueType="num">
                                      <p:cBhvr>
                                        <p:cTn id="58" dur="97" accel="100000" fill="hold">
                                          <p:stCondLst>
                                            <p:cond delay="897"/>
                                          </p:stCondLst>
                                        </p:cTn>
                                        <p:tgtEl>
                                          <p:spTgt spid="39939">
                                            <p:txEl>
                                              <p:charRg st="169" end="225"/>
                                            </p:txEl>
                                          </p:spTgt>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grpId="0" nodeType="clickEffect">
                                  <p:stCondLst>
                                    <p:cond delay="0"/>
                                  </p:stCondLst>
                                  <p:childTnLst>
                                    <p:set>
                                      <p:cBhvr>
                                        <p:cTn id="62" dur="indefinite" fill="hold">
                                          <p:stCondLst>
                                            <p:cond delay="0"/>
                                          </p:stCondLst>
                                        </p:cTn>
                                        <p:tgtEl>
                                          <p:spTgt spid="39939">
                                            <p:txEl>
                                              <p:charRg st="225" end="252"/>
                                            </p:txEl>
                                          </p:spTgt>
                                        </p:tgtEl>
                                        <p:attrNameLst>
                                          <p:attrName>style.visibility</p:attrName>
                                        </p:attrNameLst>
                                      </p:cBhvr>
                                      <p:to>
                                        <p:strVal val="visible"/>
                                      </p:to>
                                    </p:set>
                                    <p:animEffect transition="in" filter="fade">
                                      <p:cBhvr>
                                        <p:cTn id="63" dur="1000"/>
                                        <p:tgtEl>
                                          <p:spTgt spid="39939">
                                            <p:txEl>
                                              <p:charRg st="225" end="252"/>
                                            </p:txEl>
                                          </p:spTgt>
                                        </p:tgtEl>
                                      </p:cBhvr>
                                    </p:animEffect>
                                    <p:anim calcmode="lin" valueType="num">
                                      <p:cBhvr>
                                        <p:cTn id="64" dur="1000" fill="hold"/>
                                        <p:tgtEl>
                                          <p:spTgt spid="39939">
                                            <p:txEl>
                                              <p:charRg st="225" end="252"/>
                                            </p:txEl>
                                          </p:spTgt>
                                        </p:tgtEl>
                                        <p:attrNameLst>
                                          <p:attrName>ppt_x</p:attrName>
                                        </p:attrNameLst>
                                      </p:cBhvr>
                                      <p:tavLst>
                                        <p:tav tm="0">
                                          <p:val>
                                            <p:strVal val="#ppt_x"/>
                                          </p:val>
                                        </p:tav>
                                        <p:tav tm="100000">
                                          <p:val>
                                            <p:strVal val="#ppt_x"/>
                                          </p:val>
                                        </p:tav>
                                      </p:tavLst>
                                    </p:anim>
                                    <p:anim calcmode="lin" valueType="num">
                                      <p:cBhvr>
                                        <p:cTn id="65" dur="897" decel="100000" fill="hold"/>
                                        <p:tgtEl>
                                          <p:spTgt spid="39939">
                                            <p:txEl>
                                              <p:charRg st="225" end="252"/>
                                            </p:txEl>
                                          </p:spTgt>
                                        </p:tgtEl>
                                        <p:attrNameLst>
                                          <p:attrName>ppt_y</p:attrName>
                                        </p:attrNameLst>
                                      </p:cBhvr>
                                      <p:tavLst>
                                        <p:tav tm="0">
                                          <p:val>
                                            <p:strVal val="#ppt_y+1"/>
                                          </p:val>
                                        </p:tav>
                                        <p:tav tm="100000">
                                          <p:val>
                                            <p:strVal val="#ppt_y-.03"/>
                                          </p:val>
                                        </p:tav>
                                      </p:tavLst>
                                    </p:anim>
                                    <p:anim calcmode="lin" valueType="num">
                                      <p:cBhvr>
                                        <p:cTn id="66" dur="97" accel="100000" fill="hold">
                                          <p:stCondLst>
                                            <p:cond delay="897"/>
                                          </p:stCondLst>
                                        </p:cTn>
                                        <p:tgtEl>
                                          <p:spTgt spid="39939">
                                            <p:txEl>
                                              <p:charRg st="225" end="25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8195" name="Rectangle 3"/>
          <p:cNvSpPr>
            <a:spLocks noGrp="1" noRot="1"/>
          </p:cNvSpPr>
          <p:nvPr>
            <p:ph idx="1"/>
          </p:nvPr>
        </p:nvSpPr>
        <p:spPr>
          <a:xfrm>
            <a:off x="609600" y="404813"/>
            <a:ext cx="8153400" cy="5694362"/>
          </a:xfrm>
        </p:spPr>
        <p:txBody>
          <a:bodyPr vert="horz" wrap="square" lIns="91440" tIns="45720" rIns="91440" bIns="45720" anchor="t"/>
          <a:p>
            <a:pPr eaLnBrk="1" hangingPunct="1">
              <a:buNone/>
            </a:pPr>
            <a:r>
              <a:rPr lang="zh-CN" altLang="en-US" sz="2800" b="1" dirty="0">
                <a:latin typeface="楷体_GB2312" pitchFamily="49" charset="-122"/>
                <a:ea typeface="楷体_GB2312" pitchFamily="49" charset="-122"/>
              </a:rPr>
              <a:t>第十九条 经营者发现其提供的商品或者服务存在缺陷，有危及人身、财产安全危险的，应当立即向有关行政部门报告和告知消费者，并采取停止销售、警示、</a:t>
            </a:r>
            <a:r>
              <a:rPr lang="zh-CN" altLang="en-US" sz="2800" b="1" dirty="0">
                <a:solidFill>
                  <a:schemeClr val="tx2"/>
                </a:solidFill>
                <a:latin typeface="楷体_GB2312" pitchFamily="49" charset="-122"/>
                <a:ea typeface="楷体_GB2312" pitchFamily="49" charset="-122"/>
              </a:rPr>
              <a:t>召回、</a:t>
            </a:r>
            <a:r>
              <a:rPr lang="zh-CN" altLang="en-US" sz="2800" b="1" dirty="0">
                <a:latin typeface="楷体_GB2312" pitchFamily="49" charset="-122"/>
                <a:ea typeface="楷体_GB2312" pitchFamily="49" charset="-122"/>
              </a:rPr>
              <a:t>无害化处理、销毁、停止生产或者服务等措施。</a:t>
            </a:r>
            <a:r>
              <a:rPr lang="zh-CN" altLang="en-US" sz="2800" b="1" dirty="0">
                <a:solidFill>
                  <a:schemeClr val="tx2"/>
                </a:solidFill>
                <a:latin typeface="楷体_GB2312" pitchFamily="49" charset="-122"/>
                <a:ea typeface="楷体_GB2312" pitchFamily="49" charset="-122"/>
              </a:rPr>
              <a:t>采取召回措施的，经营者应当承担消费者因商品被召回支出的必要费用。</a:t>
            </a:r>
            <a:r>
              <a:rPr lang="zh-CN" altLang="en-US" dirty="0"/>
              <a:t> </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35843" name="Rectangle 3"/>
          <p:cNvSpPr>
            <a:spLocks noGrp="1" noRot="1"/>
          </p:cNvSpPr>
          <p:nvPr>
            <p:ph idx="1"/>
          </p:nvPr>
        </p:nvSpPr>
        <p:spPr>
          <a:xfrm>
            <a:off x="685800" y="404813"/>
            <a:ext cx="7772400" cy="5614987"/>
          </a:xfrm>
        </p:spPr>
        <p:txBody>
          <a:bodyPr vert="horz" wrap="square" lIns="91440" tIns="45720" rIns="91440" bIns="45720" anchor="t"/>
          <a:p>
            <a:pPr algn="just" eaLnBrk="1" hangingPunct="1">
              <a:buNone/>
            </a:pPr>
            <a:r>
              <a:rPr lang="en-US" altLang="zh-CN" b="1" dirty="0">
                <a:latin typeface="楷体_GB2312" pitchFamily="49" charset="-122"/>
                <a:ea typeface="楷体_GB2312" pitchFamily="49" charset="-122"/>
              </a:rPr>
              <a:t>4</a:t>
            </a:r>
            <a:r>
              <a:rPr lang="zh-CN" altLang="en-US" b="1" dirty="0">
                <a:latin typeface="楷体_GB2312" pitchFamily="49" charset="-122"/>
                <a:ea typeface="楷体_GB2312" pitchFamily="49" charset="-122"/>
              </a:rPr>
              <a:t>、不作虚假宣传</a:t>
            </a:r>
            <a:endParaRPr lang="zh-CN" altLang="en-US" b="1" dirty="0">
              <a:latin typeface="楷体_GB2312" pitchFamily="49" charset="-122"/>
              <a:ea typeface="楷体_GB2312" pitchFamily="49" charset="-122"/>
            </a:endParaRPr>
          </a:p>
          <a:p>
            <a:pPr algn="just" eaLnBrk="1" hangingPunct="1">
              <a:buNone/>
            </a:pPr>
            <a:r>
              <a:rPr lang="zh-CN" altLang="en-US" b="1" dirty="0">
                <a:latin typeface="楷体_GB2312" pitchFamily="49" charset="-122"/>
                <a:ea typeface="楷体_GB2312" pitchFamily="49" charset="-122"/>
              </a:rPr>
              <a:t>第二十条：</a:t>
            </a:r>
            <a:r>
              <a:rPr lang="zh-CN" altLang="en-US" sz="2800" b="1" dirty="0">
                <a:ea typeface="楷体_GB2312" pitchFamily="49" charset="-122"/>
              </a:rPr>
              <a:t>经营者向消费者提供有关商品或者服务的质量、性能、用途、有效期限等信息，应当真实、全面，不得作虚假或者引人误解的宣传。</a:t>
            </a:r>
            <a:r>
              <a:rPr lang="zh-CN" altLang="en-US" dirty="0"/>
              <a:t> </a:t>
            </a:r>
            <a:endParaRPr lang="zh-CN" altLang="en-US" b="1" dirty="0">
              <a:latin typeface="楷体_GB2312" pitchFamily="49" charset="-122"/>
              <a:ea typeface="楷体_GB2312" pitchFamily="49" charset="-122"/>
            </a:endParaRPr>
          </a:p>
          <a:p>
            <a:pPr algn="just" eaLnBrk="1" hangingPunct="1">
              <a:buNone/>
            </a:pPr>
            <a:r>
              <a:rPr lang="en-US" altLang="zh-CN" b="1" dirty="0">
                <a:latin typeface="楷体_GB2312" pitchFamily="49" charset="-122"/>
                <a:ea typeface="楷体_GB2312" pitchFamily="49" charset="-122"/>
              </a:rPr>
              <a:t>5</a:t>
            </a:r>
            <a:r>
              <a:rPr lang="zh-CN" altLang="en-US" b="1" dirty="0">
                <a:latin typeface="楷体_GB2312" pitchFamily="49" charset="-122"/>
                <a:ea typeface="楷体_GB2312" pitchFamily="49" charset="-122"/>
              </a:rPr>
              <a:t>、出具相应单据或凭证的义务</a:t>
            </a:r>
            <a:endParaRPr lang="zh-CN" altLang="en-US" dirty="0">
              <a:latin typeface="楷体_GB2312" pitchFamily="49" charset="-122"/>
              <a:ea typeface="楷体_GB2312" pitchFamily="49" charset="-122"/>
            </a:endParaRPr>
          </a:p>
          <a:p>
            <a:pPr algn="just" eaLnBrk="1" hangingPunct="1">
              <a:buNone/>
            </a:pPr>
            <a:r>
              <a:rPr lang="en-US" altLang="zh-CN" b="1" dirty="0">
                <a:latin typeface="楷体_GB2312" pitchFamily="49" charset="-122"/>
                <a:ea typeface="楷体_GB2312" pitchFamily="49" charset="-122"/>
              </a:rPr>
              <a:t>6</a:t>
            </a:r>
            <a:r>
              <a:rPr lang="zh-CN" altLang="en-US" b="1" dirty="0">
                <a:latin typeface="楷体_GB2312" pitchFamily="49" charset="-122"/>
                <a:ea typeface="楷体_GB2312" pitchFamily="49" charset="-122"/>
              </a:rPr>
              <a:t>、标明经营者真实名称和标记的义务</a:t>
            </a:r>
            <a:endParaRPr lang="zh-CN" altLang="en-US" dirty="0">
              <a:latin typeface="楷体_GB2312" pitchFamily="49" charset="-122"/>
              <a:ea typeface="楷体_GB2312" pitchFamily="49" charset="-122"/>
            </a:endParaRPr>
          </a:p>
          <a:p>
            <a:pPr eaLnBrk="1" hangingPunct="1">
              <a:buNone/>
            </a:pPr>
            <a:endParaRPr lang="en-US" altLang="zh-CN" dirty="0"/>
          </a:p>
        </p:txBody>
      </p:sp>
      <p:pic>
        <p:nvPicPr>
          <p:cNvPr id="9220" name="Picture 4"/>
          <p:cNvPicPr>
            <a:picLocks noChangeAspect="1"/>
          </p:cNvPicPr>
          <p:nvPr/>
        </p:nvPicPr>
        <p:blipFill>
          <a:blip r:embed="rId1"/>
          <a:stretch>
            <a:fillRect/>
          </a:stretch>
        </p:blipFill>
        <p:spPr>
          <a:xfrm>
            <a:off x="5867400" y="4076700"/>
            <a:ext cx="2938463" cy="2311400"/>
          </a:xfrm>
          <a:prstGeom prst="rect">
            <a:avLst/>
          </a:prstGeom>
          <a:noFill/>
          <a:ln w="9525">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withEffect" nodePh="1">
                                  <p:stCondLst>
                                    <p:cond delay="0"/>
                                  </p:stCondLst>
                                  <p:endCondLst>
                                    <p:cond evt="begin" delay="0">
                                      <p:tn val="5"/>
                                    </p:cond>
                                  </p:endCondLst>
                                  <p:childTnLst>
                                    <p:set>
                                      <p:cBhvr>
                                        <p:cTn id="6" dur="indefinite" fill="hold">
                                          <p:stCondLst>
                                            <p:cond delay="0"/>
                                          </p:stCondLst>
                                        </p:cTn>
                                        <p:tgtEl>
                                          <p:spTgt spid="35842"/>
                                        </p:tgtEl>
                                        <p:attrNameLst>
                                          <p:attrName>style.visibility</p:attrName>
                                        </p:attrNameLst>
                                      </p:cBhvr>
                                      <p:to>
                                        <p:strVal val="visible"/>
                                      </p:to>
                                    </p:set>
                                    <p:anim calcmode="lin" valueType="num">
                                      <p:cBhvr>
                                        <p:cTn id="7" dur="500" fill="hold"/>
                                        <p:tgtEl>
                                          <p:spTgt spid="3584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584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584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5842"/>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indefinite" fill="hold">
                                          <p:stCondLst>
                                            <p:cond delay="0"/>
                                          </p:stCondLst>
                                        </p:cTn>
                                        <p:tgtEl>
                                          <p:spTgt spid="35843">
                                            <p:txEl>
                                              <p:charRg st="0" end="9"/>
                                            </p:txEl>
                                          </p:spTgt>
                                        </p:tgtEl>
                                        <p:attrNameLst>
                                          <p:attrName>style.visibility</p:attrName>
                                        </p:attrNameLst>
                                      </p:cBhvr>
                                      <p:to>
                                        <p:strVal val="visible"/>
                                      </p:to>
                                    </p:set>
                                    <p:anim calcmode="lin" valueType="num">
                                      <p:cBhvr>
                                        <p:cTn id="15" dur="500" fill="hold"/>
                                        <p:tgtEl>
                                          <p:spTgt spid="35843">
                                            <p:txEl>
                                              <p:charRg st="0" end="9"/>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35843">
                                            <p:txEl>
                                              <p:charRg st="0" end="9"/>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35843">
                                            <p:txEl>
                                              <p:charRg st="0" end="9"/>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35843">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indefinite" fill="hold">
                                          <p:stCondLst>
                                            <p:cond delay="0"/>
                                          </p:stCondLst>
                                        </p:cTn>
                                        <p:tgtEl>
                                          <p:spTgt spid="35843">
                                            <p:txEl>
                                              <p:charRg st="9" end="74"/>
                                            </p:txEl>
                                          </p:spTgt>
                                        </p:tgtEl>
                                        <p:attrNameLst>
                                          <p:attrName>style.visibility</p:attrName>
                                        </p:attrNameLst>
                                      </p:cBhvr>
                                      <p:to>
                                        <p:strVal val="visible"/>
                                      </p:to>
                                    </p:set>
                                    <p:anim calcmode="lin" valueType="num">
                                      <p:cBhvr>
                                        <p:cTn id="23" dur="500" fill="hold"/>
                                        <p:tgtEl>
                                          <p:spTgt spid="35843">
                                            <p:txEl>
                                              <p:charRg st="9" end="7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35843">
                                            <p:txEl>
                                              <p:charRg st="9" end="7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35843">
                                            <p:txEl>
                                              <p:charRg st="9" end="74"/>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35843">
                                            <p:txEl>
                                              <p:charRg st="9" end="7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indefinite" fill="hold">
                                          <p:stCondLst>
                                            <p:cond delay="0"/>
                                          </p:stCondLst>
                                        </p:cTn>
                                        <p:tgtEl>
                                          <p:spTgt spid="35843">
                                            <p:txEl>
                                              <p:charRg st="74" end="89"/>
                                            </p:txEl>
                                          </p:spTgt>
                                        </p:tgtEl>
                                        <p:attrNameLst>
                                          <p:attrName>style.visibility</p:attrName>
                                        </p:attrNameLst>
                                      </p:cBhvr>
                                      <p:to>
                                        <p:strVal val="visible"/>
                                      </p:to>
                                    </p:set>
                                    <p:anim calcmode="lin" valueType="num">
                                      <p:cBhvr>
                                        <p:cTn id="31" dur="500" fill="hold"/>
                                        <p:tgtEl>
                                          <p:spTgt spid="35843">
                                            <p:txEl>
                                              <p:charRg st="74" end="89"/>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35843">
                                            <p:txEl>
                                              <p:charRg st="74" end="89"/>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35843">
                                            <p:txEl>
                                              <p:charRg st="74" end="89"/>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35843">
                                            <p:txEl>
                                              <p:charRg st="74" end="89"/>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9" presetClass="entr" presetSubtype="0" accel="100000" fill="hold" grpId="0" nodeType="clickEffect">
                                  <p:stCondLst>
                                    <p:cond delay="0"/>
                                  </p:stCondLst>
                                  <p:childTnLst>
                                    <p:set>
                                      <p:cBhvr>
                                        <p:cTn id="38" dur="indefinite" fill="hold">
                                          <p:stCondLst>
                                            <p:cond delay="0"/>
                                          </p:stCondLst>
                                        </p:cTn>
                                        <p:tgtEl>
                                          <p:spTgt spid="35843">
                                            <p:txEl>
                                              <p:charRg st="89" end="107"/>
                                            </p:txEl>
                                          </p:spTgt>
                                        </p:tgtEl>
                                        <p:attrNameLst>
                                          <p:attrName>style.visibility</p:attrName>
                                        </p:attrNameLst>
                                      </p:cBhvr>
                                      <p:to>
                                        <p:strVal val="visible"/>
                                      </p:to>
                                    </p:set>
                                    <p:anim calcmode="lin" valueType="num">
                                      <p:cBhvr>
                                        <p:cTn id="39" dur="500" fill="hold"/>
                                        <p:tgtEl>
                                          <p:spTgt spid="35843">
                                            <p:txEl>
                                              <p:charRg st="89" end="10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0" dur="500" fill="hold"/>
                                        <p:tgtEl>
                                          <p:spTgt spid="35843">
                                            <p:txEl>
                                              <p:charRg st="89" end="10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1" dur="500" fill="hold"/>
                                        <p:tgtEl>
                                          <p:spTgt spid="35843">
                                            <p:txEl>
                                              <p:charRg st="89" end="107"/>
                                            </p:txEl>
                                          </p:spTgt>
                                        </p:tgtEl>
                                        <p:attrNameLst>
                                          <p:attrName>ppt_x</p:attrName>
                                        </p:attrNameLst>
                                      </p:cBhvr>
                                      <p:tavLst>
                                        <p:tav tm="0">
                                          <p:val>
                                            <p:strVal val="#ppt_x-.3"/>
                                          </p:val>
                                        </p:tav>
                                        <p:tav tm="50000">
                                          <p:val>
                                            <p:strVal val="#ppt_x"/>
                                          </p:val>
                                        </p:tav>
                                        <p:tav tm="100000">
                                          <p:val>
                                            <p:strVal val="#ppt_x"/>
                                          </p:val>
                                        </p:tav>
                                      </p:tavLst>
                                    </p:anim>
                                    <p:anim calcmode="lin" valueType="num">
                                      <p:cBhvr>
                                        <p:cTn id="42" dur="500" fill="hold"/>
                                        <p:tgtEl>
                                          <p:spTgt spid="35843">
                                            <p:txEl>
                                              <p:charRg st="89" end="10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9" presetClass="exit" presetSubtype="0" decel="100000" fill="hold" grpId="1" nodeType="clickEffect" nodePh="1">
                                  <p:stCondLst>
                                    <p:cond delay="0"/>
                                  </p:stCondLst>
                                  <p:endCondLst>
                                    <p:cond evt="begin" delay="0">
                                      <p:tn val="45"/>
                                    </p:cond>
                                  </p:endCondLst>
                                  <p:childTnLst>
                                    <p:anim calcmode="lin" valueType="num">
                                      <p:cBhvr>
                                        <p:cTn id="46" dur="500" fill="hold"/>
                                        <p:tgtEl>
                                          <p:spTgt spid="35842"/>
                                        </p:tgtEl>
                                        <p:attrNameLst>
                                          <p:attrName>ppt_h</p:attrName>
                                        </p:attrNameLst>
                                      </p:cBhvr>
                                      <p:tavLst>
                                        <p:tav tm="0">
                                          <p:val>
                                            <p:strVal val="ppt_h"/>
                                          </p:val>
                                        </p:tav>
                                        <p:tav tm="50000">
                                          <p:val>
                                            <p:strVal val="ppt_h/20"/>
                                          </p:val>
                                        </p:tav>
                                        <p:tav tm="100000">
                                          <p:val>
                                            <p:strVal val="ppt_h/20"/>
                                          </p:val>
                                        </p:tav>
                                      </p:tavLst>
                                    </p:anim>
                                    <p:anim calcmode="lin" valueType="num">
                                      <p:cBhvr>
                                        <p:cTn id="47" dur="500" fill="hold"/>
                                        <p:tgtEl>
                                          <p:spTgt spid="35842"/>
                                        </p:tgtEl>
                                        <p:attrNameLst>
                                          <p:attrName>ppt_w</p:attrName>
                                        </p:attrNameLst>
                                      </p:cBhvr>
                                      <p:tavLst>
                                        <p:tav tm="0">
                                          <p:val>
                                            <p:strVal val="ppt_w"/>
                                          </p:val>
                                        </p:tav>
                                        <p:tav tm="50000">
                                          <p:val>
                                            <p:strVal val="ppt_w+.3"/>
                                          </p:val>
                                        </p:tav>
                                        <p:tav tm="100000">
                                          <p:val>
                                            <p:strVal val="ppt_w+.3"/>
                                          </p:val>
                                        </p:tav>
                                      </p:tavLst>
                                    </p:anim>
                                    <p:anim calcmode="lin" valueType="num">
                                      <p:cBhvr>
                                        <p:cTn id="48" dur="500" fill="hold"/>
                                        <p:tgtEl>
                                          <p:spTgt spid="35842"/>
                                        </p:tgtEl>
                                        <p:attrNameLst>
                                          <p:attrName>ppt_x</p:attrName>
                                        </p:attrNameLst>
                                      </p:cBhvr>
                                      <p:tavLst>
                                        <p:tav tm="0">
                                          <p:val>
                                            <p:strVal val="ppt_x"/>
                                          </p:val>
                                        </p:tav>
                                        <p:tav tm="50000">
                                          <p:val>
                                            <p:strVal val="ppt_x"/>
                                          </p:val>
                                        </p:tav>
                                        <p:tav tm="100000">
                                          <p:val>
                                            <p:strVal val="ppt_x-.3"/>
                                          </p:val>
                                        </p:tav>
                                      </p:tavLst>
                                    </p:anim>
                                    <p:anim calcmode="lin" valueType="num">
                                      <p:cBhvr>
                                        <p:cTn id="49" dur="500" fill="hold"/>
                                        <p:tgtEl>
                                          <p:spTgt spid="35842"/>
                                        </p:tgtEl>
                                        <p:attrNameLst>
                                          <p:attrName>ppt_y</p:attrName>
                                        </p:attrNameLst>
                                      </p:cBhvr>
                                      <p:tavLst>
                                        <p:tav tm="0">
                                          <p:val>
                                            <p:strVal val="ppt_y"/>
                                          </p:val>
                                        </p:tav>
                                        <p:tav tm="100000">
                                          <p:val>
                                            <p:strVal val="ppt_y"/>
                                          </p:val>
                                        </p:tav>
                                      </p:tavLst>
                                    </p:anim>
                                    <p:set>
                                      <p:cBhvr>
                                        <p:cTn id="50" dur="indefinite" fill="hold">
                                          <p:stCondLst>
                                            <p:cond delay="497"/>
                                          </p:stCondLst>
                                        </p:cTn>
                                        <p:tgtEl>
                                          <p:spTgt spid="35842"/>
                                        </p:tgtEl>
                                        <p:attrNameLst>
                                          <p:attrName>style.visibility</p:attrName>
                                        </p:attrNameLst>
                                      </p:cBhvr>
                                      <p:to>
                                        <p:strVal val="hidden"/>
                                      </p:to>
                                    </p:set>
                                  </p:childTnLst>
                                </p:cTn>
                              </p:par>
                              <p:par>
                                <p:cTn id="51" presetID="39" presetClass="exit" presetSubtype="0" decel="100000" fill="hold" grpId="1" nodeType="withEffect">
                                  <p:stCondLst>
                                    <p:cond delay="0"/>
                                  </p:stCondLst>
                                  <p:childTnLst>
                                    <p:anim calcmode="lin" valueType="num">
                                      <p:cBhvr>
                                        <p:cTn id="52" dur="500" fill="hold"/>
                                        <p:tgtEl>
                                          <p:spTgt spid="35843">
                                            <p:txEl>
                                              <p:charRg st="0" end="9"/>
                                            </p:txEl>
                                          </p:spTgt>
                                        </p:tgtEl>
                                        <p:attrNameLst>
                                          <p:attrName>ppt_h</p:attrName>
                                        </p:attrNameLst>
                                      </p:cBhvr>
                                      <p:tavLst>
                                        <p:tav tm="0">
                                          <p:val>
                                            <p:strVal val="ppt_h"/>
                                          </p:val>
                                        </p:tav>
                                        <p:tav tm="50000">
                                          <p:val>
                                            <p:strVal val="ppt_h/20"/>
                                          </p:val>
                                        </p:tav>
                                        <p:tav tm="100000">
                                          <p:val>
                                            <p:strVal val="ppt_h/20"/>
                                          </p:val>
                                        </p:tav>
                                      </p:tavLst>
                                    </p:anim>
                                    <p:anim calcmode="lin" valueType="num">
                                      <p:cBhvr>
                                        <p:cTn id="53" dur="500" fill="hold"/>
                                        <p:tgtEl>
                                          <p:spTgt spid="35843">
                                            <p:txEl>
                                              <p:charRg st="0" end="9"/>
                                            </p:txEl>
                                          </p:spTgt>
                                        </p:tgtEl>
                                        <p:attrNameLst>
                                          <p:attrName>ppt_w</p:attrName>
                                        </p:attrNameLst>
                                      </p:cBhvr>
                                      <p:tavLst>
                                        <p:tav tm="0">
                                          <p:val>
                                            <p:strVal val="ppt_w"/>
                                          </p:val>
                                        </p:tav>
                                        <p:tav tm="50000">
                                          <p:val>
                                            <p:strVal val="ppt_w+.3"/>
                                          </p:val>
                                        </p:tav>
                                        <p:tav tm="100000">
                                          <p:val>
                                            <p:strVal val="ppt_w+.3"/>
                                          </p:val>
                                        </p:tav>
                                      </p:tavLst>
                                    </p:anim>
                                    <p:anim calcmode="lin" valueType="num">
                                      <p:cBhvr>
                                        <p:cTn id="54" dur="500" fill="hold"/>
                                        <p:tgtEl>
                                          <p:spTgt spid="35843">
                                            <p:txEl>
                                              <p:charRg st="0" end="9"/>
                                            </p:txEl>
                                          </p:spTgt>
                                        </p:tgtEl>
                                        <p:attrNameLst>
                                          <p:attrName>ppt_x</p:attrName>
                                        </p:attrNameLst>
                                      </p:cBhvr>
                                      <p:tavLst>
                                        <p:tav tm="0">
                                          <p:val>
                                            <p:strVal val="ppt_x"/>
                                          </p:val>
                                        </p:tav>
                                        <p:tav tm="50000">
                                          <p:val>
                                            <p:strVal val="ppt_x"/>
                                          </p:val>
                                        </p:tav>
                                        <p:tav tm="100000">
                                          <p:val>
                                            <p:strVal val="ppt_x-.3"/>
                                          </p:val>
                                        </p:tav>
                                      </p:tavLst>
                                    </p:anim>
                                    <p:anim calcmode="lin" valueType="num">
                                      <p:cBhvr>
                                        <p:cTn id="55" dur="500" fill="hold"/>
                                        <p:tgtEl>
                                          <p:spTgt spid="35843">
                                            <p:txEl>
                                              <p:charRg st="0" end="9"/>
                                            </p:txEl>
                                          </p:spTgt>
                                        </p:tgtEl>
                                        <p:attrNameLst>
                                          <p:attrName>ppt_y</p:attrName>
                                        </p:attrNameLst>
                                      </p:cBhvr>
                                      <p:tavLst>
                                        <p:tav tm="0">
                                          <p:val>
                                            <p:strVal val="ppt_y"/>
                                          </p:val>
                                        </p:tav>
                                        <p:tav tm="100000">
                                          <p:val>
                                            <p:strVal val="ppt_y"/>
                                          </p:val>
                                        </p:tav>
                                      </p:tavLst>
                                    </p:anim>
                                    <p:set>
                                      <p:cBhvr>
                                        <p:cTn id="56" dur="indefinite" fill="hold">
                                          <p:stCondLst>
                                            <p:cond delay="497"/>
                                          </p:stCondLst>
                                        </p:cTn>
                                        <p:tgtEl>
                                          <p:spTgt spid="35843">
                                            <p:txEl>
                                              <p:charRg st="0" end="9"/>
                                            </p:txEl>
                                          </p:spTgt>
                                        </p:tgtEl>
                                        <p:attrNameLst>
                                          <p:attrName>style.visibility</p:attrName>
                                        </p:attrNameLst>
                                      </p:cBhvr>
                                      <p:to>
                                        <p:strVal val="hidden"/>
                                      </p:to>
                                    </p:set>
                                  </p:childTnLst>
                                </p:cTn>
                              </p:par>
                              <p:par>
                                <p:cTn id="57" presetID="39" presetClass="exit" presetSubtype="0" decel="100000" fill="hold" grpId="1" nodeType="withEffect">
                                  <p:stCondLst>
                                    <p:cond delay="0"/>
                                  </p:stCondLst>
                                  <p:childTnLst>
                                    <p:anim calcmode="lin" valueType="num">
                                      <p:cBhvr>
                                        <p:cTn id="58" dur="500" fill="hold"/>
                                        <p:tgtEl>
                                          <p:spTgt spid="35843">
                                            <p:txEl>
                                              <p:charRg st="9" end="74"/>
                                            </p:txEl>
                                          </p:spTgt>
                                        </p:tgtEl>
                                        <p:attrNameLst>
                                          <p:attrName>ppt_h</p:attrName>
                                        </p:attrNameLst>
                                      </p:cBhvr>
                                      <p:tavLst>
                                        <p:tav tm="0">
                                          <p:val>
                                            <p:strVal val="ppt_h"/>
                                          </p:val>
                                        </p:tav>
                                        <p:tav tm="50000">
                                          <p:val>
                                            <p:strVal val="ppt_h/20"/>
                                          </p:val>
                                        </p:tav>
                                        <p:tav tm="100000">
                                          <p:val>
                                            <p:strVal val="ppt_h/20"/>
                                          </p:val>
                                        </p:tav>
                                      </p:tavLst>
                                    </p:anim>
                                    <p:anim calcmode="lin" valueType="num">
                                      <p:cBhvr>
                                        <p:cTn id="59" dur="500" fill="hold"/>
                                        <p:tgtEl>
                                          <p:spTgt spid="35843">
                                            <p:txEl>
                                              <p:charRg st="9" end="74"/>
                                            </p:txEl>
                                          </p:spTgt>
                                        </p:tgtEl>
                                        <p:attrNameLst>
                                          <p:attrName>ppt_w</p:attrName>
                                        </p:attrNameLst>
                                      </p:cBhvr>
                                      <p:tavLst>
                                        <p:tav tm="0">
                                          <p:val>
                                            <p:strVal val="ppt_w"/>
                                          </p:val>
                                        </p:tav>
                                        <p:tav tm="50000">
                                          <p:val>
                                            <p:strVal val="ppt_w+.3"/>
                                          </p:val>
                                        </p:tav>
                                        <p:tav tm="100000">
                                          <p:val>
                                            <p:strVal val="ppt_w+.3"/>
                                          </p:val>
                                        </p:tav>
                                      </p:tavLst>
                                    </p:anim>
                                    <p:anim calcmode="lin" valueType="num">
                                      <p:cBhvr>
                                        <p:cTn id="60" dur="500" fill="hold"/>
                                        <p:tgtEl>
                                          <p:spTgt spid="35843">
                                            <p:txEl>
                                              <p:charRg st="9" end="74"/>
                                            </p:txEl>
                                          </p:spTgt>
                                        </p:tgtEl>
                                        <p:attrNameLst>
                                          <p:attrName>ppt_x</p:attrName>
                                        </p:attrNameLst>
                                      </p:cBhvr>
                                      <p:tavLst>
                                        <p:tav tm="0">
                                          <p:val>
                                            <p:strVal val="ppt_x"/>
                                          </p:val>
                                        </p:tav>
                                        <p:tav tm="50000">
                                          <p:val>
                                            <p:strVal val="ppt_x"/>
                                          </p:val>
                                        </p:tav>
                                        <p:tav tm="100000">
                                          <p:val>
                                            <p:strVal val="ppt_x-.3"/>
                                          </p:val>
                                        </p:tav>
                                      </p:tavLst>
                                    </p:anim>
                                    <p:anim calcmode="lin" valueType="num">
                                      <p:cBhvr>
                                        <p:cTn id="61" dur="500" fill="hold"/>
                                        <p:tgtEl>
                                          <p:spTgt spid="35843">
                                            <p:txEl>
                                              <p:charRg st="9" end="74"/>
                                            </p:txEl>
                                          </p:spTgt>
                                        </p:tgtEl>
                                        <p:attrNameLst>
                                          <p:attrName>ppt_y</p:attrName>
                                        </p:attrNameLst>
                                      </p:cBhvr>
                                      <p:tavLst>
                                        <p:tav tm="0">
                                          <p:val>
                                            <p:strVal val="ppt_y"/>
                                          </p:val>
                                        </p:tav>
                                        <p:tav tm="100000">
                                          <p:val>
                                            <p:strVal val="ppt_y"/>
                                          </p:val>
                                        </p:tav>
                                      </p:tavLst>
                                    </p:anim>
                                    <p:set>
                                      <p:cBhvr>
                                        <p:cTn id="62" dur="indefinite" fill="hold">
                                          <p:stCondLst>
                                            <p:cond delay="497"/>
                                          </p:stCondLst>
                                        </p:cTn>
                                        <p:tgtEl>
                                          <p:spTgt spid="35843">
                                            <p:txEl>
                                              <p:charRg st="9" end="74"/>
                                            </p:txEl>
                                          </p:spTgt>
                                        </p:tgtEl>
                                        <p:attrNameLst>
                                          <p:attrName>style.visibility</p:attrName>
                                        </p:attrNameLst>
                                      </p:cBhvr>
                                      <p:to>
                                        <p:strVal val="hidden"/>
                                      </p:to>
                                    </p:set>
                                  </p:childTnLst>
                                </p:cTn>
                              </p:par>
                              <p:par>
                                <p:cTn id="63" presetID="39" presetClass="exit" presetSubtype="0" decel="100000" fill="hold" grpId="1" nodeType="withEffect">
                                  <p:stCondLst>
                                    <p:cond delay="0"/>
                                  </p:stCondLst>
                                  <p:childTnLst>
                                    <p:anim calcmode="lin" valueType="num">
                                      <p:cBhvr>
                                        <p:cTn id="64" dur="500" fill="hold"/>
                                        <p:tgtEl>
                                          <p:spTgt spid="35843">
                                            <p:txEl>
                                              <p:charRg st="74" end="89"/>
                                            </p:txEl>
                                          </p:spTgt>
                                        </p:tgtEl>
                                        <p:attrNameLst>
                                          <p:attrName>ppt_h</p:attrName>
                                        </p:attrNameLst>
                                      </p:cBhvr>
                                      <p:tavLst>
                                        <p:tav tm="0">
                                          <p:val>
                                            <p:strVal val="ppt_h"/>
                                          </p:val>
                                        </p:tav>
                                        <p:tav tm="50000">
                                          <p:val>
                                            <p:strVal val="ppt_h/20"/>
                                          </p:val>
                                        </p:tav>
                                        <p:tav tm="100000">
                                          <p:val>
                                            <p:strVal val="ppt_h/20"/>
                                          </p:val>
                                        </p:tav>
                                      </p:tavLst>
                                    </p:anim>
                                    <p:anim calcmode="lin" valueType="num">
                                      <p:cBhvr>
                                        <p:cTn id="65" dur="500" fill="hold"/>
                                        <p:tgtEl>
                                          <p:spTgt spid="35843">
                                            <p:txEl>
                                              <p:charRg st="74" end="89"/>
                                            </p:txEl>
                                          </p:spTgt>
                                        </p:tgtEl>
                                        <p:attrNameLst>
                                          <p:attrName>ppt_w</p:attrName>
                                        </p:attrNameLst>
                                      </p:cBhvr>
                                      <p:tavLst>
                                        <p:tav tm="0">
                                          <p:val>
                                            <p:strVal val="ppt_w"/>
                                          </p:val>
                                        </p:tav>
                                        <p:tav tm="50000">
                                          <p:val>
                                            <p:strVal val="ppt_w+.3"/>
                                          </p:val>
                                        </p:tav>
                                        <p:tav tm="100000">
                                          <p:val>
                                            <p:strVal val="ppt_w+.3"/>
                                          </p:val>
                                        </p:tav>
                                      </p:tavLst>
                                    </p:anim>
                                    <p:anim calcmode="lin" valueType="num">
                                      <p:cBhvr>
                                        <p:cTn id="66" dur="500" fill="hold"/>
                                        <p:tgtEl>
                                          <p:spTgt spid="35843">
                                            <p:txEl>
                                              <p:charRg st="74" end="89"/>
                                            </p:txEl>
                                          </p:spTgt>
                                        </p:tgtEl>
                                        <p:attrNameLst>
                                          <p:attrName>ppt_x</p:attrName>
                                        </p:attrNameLst>
                                      </p:cBhvr>
                                      <p:tavLst>
                                        <p:tav tm="0">
                                          <p:val>
                                            <p:strVal val="ppt_x"/>
                                          </p:val>
                                        </p:tav>
                                        <p:tav tm="50000">
                                          <p:val>
                                            <p:strVal val="ppt_x"/>
                                          </p:val>
                                        </p:tav>
                                        <p:tav tm="100000">
                                          <p:val>
                                            <p:strVal val="ppt_x-.3"/>
                                          </p:val>
                                        </p:tav>
                                      </p:tavLst>
                                    </p:anim>
                                    <p:anim calcmode="lin" valueType="num">
                                      <p:cBhvr>
                                        <p:cTn id="67" dur="500" fill="hold"/>
                                        <p:tgtEl>
                                          <p:spTgt spid="35843">
                                            <p:txEl>
                                              <p:charRg st="74" end="89"/>
                                            </p:txEl>
                                          </p:spTgt>
                                        </p:tgtEl>
                                        <p:attrNameLst>
                                          <p:attrName>ppt_y</p:attrName>
                                        </p:attrNameLst>
                                      </p:cBhvr>
                                      <p:tavLst>
                                        <p:tav tm="0">
                                          <p:val>
                                            <p:strVal val="ppt_y"/>
                                          </p:val>
                                        </p:tav>
                                        <p:tav tm="100000">
                                          <p:val>
                                            <p:strVal val="ppt_y"/>
                                          </p:val>
                                        </p:tav>
                                      </p:tavLst>
                                    </p:anim>
                                    <p:set>
                                      <p:cBhvr>
                                        <p:cTn id="68" dur="indefinite" fill="hold">
                                          <p:stCondLst>
                                            <p:cond delay="497"/>
                                          </p:stCondLst>
                                        </p:cTn>
                                        <p:tgtEl>
                                          <p:spTgt spid="35843">
                                            <p:txEl>
                                              <p:charRg st="74" end="89"/>
                                            </p:txEl>
                                          </p:spTgt>
                                        </p:tgtEl>
                                        <p:attrNameLst>
                                          <p:attrName>style.visibility</p:attrName>
                                        </p:attrNameLst>
                                      </p:cBhvr>
                                      <p:to>
                                        <p:strVal val="hidden"/>
                                      </p:to>
                                    </p:set>
                                  </p:childTnLst>
                                </p:cTn>
                              </p:par>
                              <p:par>
                                <p:cTn id="69" presetID="39" presetClass="exit" presetSubtype="0" decel="100000" fill="hold" grpId="1" nodeType="withEffect">
                                  <p:stCondLst>
                                    <p:cond delay="0"/>
                                  </p:stCondLst>
                                  <p:childTnLst>
                                    <p:anim calcmode="lin" valueType="num">
                                      <p:cBhvr>
                                        <p:cTn id="70" dur="500" fill="hold"/>
                                        <p:tgtEl>
                                          <p:spTgt spid="35843">
                                            <p:txEl>
                                              <p:charRg st="89" end="107"/>
                                            </p:txEl>
                                          </p:spTgt>
                                        </p:tgtEl>
                                        <p:attrNameLst>
                                          <p:attrName>ppt_h</p:attrName>
                                        </p:attrNameLst>
                                      </p:cBhvr>
                                      <p:tavLst>
                                        <p:tav tm="0">
                                          <p:val>
                                            <p:strVal val="ppt_h"/>
                                          </p:val>
                                        </p:tav>
                                        <p:tav tm="50000">
                                          <p:val>
                                            <p:strVal val="ppt_h/20"/>
                                          </p:val>
                                        </p:tav>
                                        <p:tav tm="100000">
                                          <p:val>
                                            <p:strVal val="ppt_h/20"/>
                                          </p:val>
                                        </p:tav>
                                      </p:tavLst>
                                    </p:anim>
                                    <p:anim calcmode="lin" valueType="num">
                                      <p:cBhvr>
                                        <p:cTn id="71" dur="500" fill="hold"/>
                                        <p:tgtEl>
                                          <p:spTgt spid="35843">
                                            <p:txEl>
                                              <p:charRg st="89" end="107"/>
                                            </p:txEl>
                                          </p:spTgt>
                                        </p:tgtEl>
                                        <p:attrNameLst>
                                          <p:attrName>ppt_w</p:attrName>
                                        </p:attrNameLst>
                                      </p:cBhvr>
                                      <p:tavLst>
                                        <p:tav tm="0">
                                          <p:val>
                                            <p:strVal val="ppt_w"/>
                                          </p:val>
                                        </p:tav>
                                        <p:tav tm="50000">
                                          <p:val>
                                            <p:strVal val="ppt_w+.3"/>
                                          </p:val>
                                        </p:tav>
                                        <p:tav tm="100000">
                                          <p:val>
                                            <p:strVal val="ppt_w+.3"/>
                                          </p:val>
                                        </p:tav>
                                      </p:tavLst>
                                    </p:anim>
                                    <p:anim calcmode="lin" valueType="num">
                                      <p:cBhvr>
                                        <p:cTn id="72" dur="500" fill="hold"/>
                                        <p:tgtEl>
                                          <p:spTgt spid="35843">
                                            <p:txEl>
                                              <p:charRg st="89" end="107"/>
                                            </p:txEl>
                                          </p:spTgt>
                                        </p:tgtEl>
                                        <p:attrNameLst>
                                          <p:attrName>ppt_x</p:attrName>
                                        </p:attrNameLst>
                                      </p:cBhvr>
                                      <p:tavLst>
                                        <p:tav tm="0">
                                          <p:val>
                                            <p:strVal val="ppt_x"/>
                                          </p:val>
                                        </p:tav>
                                        <p:tav tm="50000">
                                          <p:val>
                                            <p:strVal val="ppt_x"/>
                                          </p:val>
                                        </p:tav>
                                        <p:tav tm="100000">
                                          <p:val>
                                            <p:strVal val="ppt_x-.3"/>
                                          </p:val>
                                        </p:tav>
                                      </p:tavLst>
                                    </p:anim>
                                    <p:anim calcmode="lin" valueType="num">
                                      <p:cBhvr>
                                        <p:cTn id="73" dur="500" fill="hold"/>
                                        <p:tgtEl>
                                          <p:spTgt spid="35843">
                                            <p:txEl>
                                              <p:charRg st="89" end="107"/>
                                            </p:txEl>
                                          </p:spTgt>
                                        </p:tgtEl>
                                        <p:attrNameLst>
                                          <p:attrName>ppt_y</p:attrName>
                                        </p:attrNameLst>
                                      </p:cBhvr>
                                      <p:tavLst>
                                        <p:tav tm="0">
                                          <p:val>
                                            <p:strVal val="ppt_y"/>
                                          </p:val>
                                        </p:tav>
                                        <p:tav tm="100000">
                                          <p:val>
                                            <p:strVal val="ppt_y"/>
                                          </p:val>
                                        </p:tav>
                                      </p:tavLst>
                                    </p:anim>
                                    <p:set>
                                      <p:cBhvr>
                                        <p:cTn id="74" dur="indefinite" fill="hold">
                                          <p:stCondLst>
                                            <p:cond delay="497"/>
                                          </p:stCondLst>
                                        </p:cTn>
                                        <p:tgtEl>
                                          <p:spTgt spid="35843">
                                            <p:txEl>
                                              <p:charRg st="89" end="10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2" grpId="1"/>
      <p:bldP spid="35843" grpId="0" build="p"/>
      <p:bldP spid="35843" grpI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50179" name="Rectangle 3"/>
          <p:cNvSpPr>
            <a:spLocks noGrp="1" noRot="1"/>
          </p:cNvSpPr>
          <p:nvPr>
            <p:ph idx="1"/>
          </p:nvPr>
        </p:nvSpPr>
        <p:spPr>
          <a:xfrm>
            <a:off x="323850" y="333375"/>
            <a:ext cx="8439150" cy="6119813"/>
          </a:xfrm>
        </p:spPr>
        <p:txBody>
          <a:bodyPr vert="horz" wrap="square" lIns="91440" tIns="45720" rIns="91440" bIns="45720" anchor="t"/>
          <a:p>
            <a:pPr algn="just" eaLnBrk="1" hangingPunct="1">
              <a:buNone/>
            </a:pPr>
            <a:r>
              <a:rPr lang="en-US" altLang="zh-CN" sz="2800" b="1" dirty="0">
                <a:latin typeface="楷体_GB2312" pitchFamily="49" charset="-122"/>
                <a:ea typeface="楷体_GB2312" pitchFamily="49" charset="-122"/>
              </a:rPr>
              <a:t>7</a:t>
            </a:r>
            <a:r>
              <a:rPr lang="zh-CN" altLang="en-US" sz="2800" b="1" dirty="0">
                <a:latin typeface="楷体_GB2312" pitchFamily="49" charset="-122"/>
                <a:ea typeface="楷体_GB2312" pitchFamily="49" charset="-122"/>
              </a:rPr>
              <a:t>、保证商品或服务的质量</a:t>
            </a:r>
            <a:endParaRPr lang="zh-CN" altLang="en-US" sz="2800" b="1" dirty="0">
              <a:latin typeface="楷体_GB2312" pitchFamily="49" charset="-122"/>
              <a:ea typeface="楷体_GB2312" pitchFamily="49" charset="-122"/>
            </a:endParaRPr>
          </a:p>
          <a:p>
            <a:pPr eaLnBrk="1" hangingPunct="1">
              <a:buNone/>
            </a:pPr>
            <a:r>
              <a:rPr lang="zh-CN" altLang="en-US" sz="2400" b="1" dirty="0">
                <a:latin typeface="楷体_GB2312" pitchFamily="49" charset="-122"/>
                <a:ea typeface="楷体_GB2312" pitchFamily="49" charset="-122"/>
              </a:rPr>
              <a:t>第二十三条：经营者应当保证在正常使用商品或者接受服务的情况下其提供的商品或者服务应当具有的质量、性能、用途和有效期限</a:t>
            </a:r>
            <a:r>
              <a:rPr lang="en-US" altLang="zh-CN" sz="2400" b="1" dirty="0">
                <a:latin typeface="楷体_GB2312" pitchFamily="49" charset="-122"/>
                <a:ea typeface="楷体_GB2312" pitchFamily="49" charset="-122"/>
              </a:rPr>
              <a:t>;</a:t>
            </a:r>
            <a:r>
              <a:rPr lang="zh-CN" altLang="en-US" sz="2400" b="1" dirty="0">
                <a:solidFill>
                  <a:schemeClr val="hlink"/>
                </a:solidFill>
                <a:latin typeface="楷体_GB2312" pitchFamily="49" charset="-122"/>
                <a:ea typeface="楷体_GB2312" pitchFamily="49" charset="-122"/>
              </a:rPr>
              <a:t>但消费者在购买该商品或者接受该服务前已经知道其存在瑕疵，且存在该瑕疵不违反法律强制性规定的除外。 </a:t>
            </a:r>
            <a:endParaRPr lang="zh-CN" altLang="en-US" sz="2400" b="1" dirty="0">
              <a:solidFill>
                <a:schemeClr val="hlink"/>
              </a:solidFill>
              <a:latin typeface="楷体_GB2312" pitchFamily="49" charset="-122"/>
              <a:ea typeface="楷体_GB2312" pitchFamily="49" charset="-122"/>
            </a:endParaRPr>
          </a:p>
          <a:p>
            <a:pPr eaLnBrk="1" hangingPunct="1">
              <a:buNone/>
            </a:pPr>
            <a:r>
              <a:rPr lang="zh-CN" altLang="en-US" sz="2400" b="1" dirty="0">
                <a:latin typeface="楷体_GB2312" pitchFamily="49" charset="-122"/>
                <a:ea typeface="楷体_GB2312" pitchFamily="49" charset="-122"/>
              </a:rPr>
              <a:t>　　经营者以广告、产品说明、实物样品或者其他方式表明商品或者服务的质量状况的，应当保证其提供的商品或者服务的实际质量与表明的质量状况相符。 </a:t>
            </a:r>
            <a:endParaRPr lang="zh-CN" altLang="en-US" sz="2400" b="1" dirty="0">
              <a:latin typeface="楷体_GB2312" pitchFamily="49" charset="-122"/>
              <a:ea typeface="楷体_GB2312" pitchFamily="49" charset="-122"/>
            </a:endParaRPr>
          </a:p>
          <a:p>
            <a:pPr eaLnBrk="1" hangingPunct="1">
              <a:buNone/>
            </a:pPr>
            <a:r>
              <a:rPr lang="zh-CN" altLang="en-US" sz="2400" b="1" dirty="0">
                <a:latin typeface="楷体_GB2312" pitchFamily="49" charset="-122"/>
                <a:ea typeface="楷体_GB2312" pitchFamily="49" charset="-122"/>
              </a:rPr>
              <a:t>　　经营者提供的</a:t>
            </a:r>
            <a:r>
              <a:rPr lang="zh-CN" altLang="en-US" sz="2400" b="1" dirty="0">
                <a:solidFill>
                  <a:schemeClr val="tx2"/>
                </a:solidFill>
                <a:latin typeface="楷体_GB2312" pitchFamily="49" charset="-122"/>
                <a:ea typeface="楷体_GB2312" pitchFamily="49" charset="-122"/>
              </a:rPr>
              <a:t>机动车、计算机、电视机、电冰箱、空调器、洗衣机等耐用商品或者装饰装修等服务，</a:t>
            </a:r>
            <a:r>
              <a:rPr lang="zh-CN" altLang="en-US" sz="2400" b="1" dirty="0">
                <a:latin typeface="楷体_GB2312" pitchFamily="49" charset="-122"/>
                <a:ea typeface="楷体_GB2312" pitchFamily="49" charset="-122"/>
              </a:rPr>
              <a:t>消费者自接受商品或者服务之日起</a:t>
            </a:r>
            <a:r>
              <a:rPr lang="zh-CN" altLang="en-US" sz="2400" b="1" dirty="0">
                <a:solidFill>
                  <a:schemeClr val="tx2"/>
                </a:solidFill>
                <a:latin typeface="楷体_GB2312" pitchFamily="49" charset="-122"/>
                <a:ea typeface="楷体_GB2312" pitchFamily="49" charset="-122"/>
              </a:rPr>
              <a:t>六个月内</a:t>
            </a:r>
            <a:r>
              <a:rPr lang="zh-CN" altLang="en-US" sz="2400" b="1" dirty="0">
                <a:latin typeface="楷体_GB2312" pitchFamily="49" charset="-122"/>
                <a:ea typeface="楷体_GB2312" pitchFamily="49" charset="-122"/>
              </a:rPr>
              <a:t>发现瑕疵，发生争议的，由</a:t>
            </a:r>
            <a:r>
              <a:rPr lang="zh-CN" altLang="en-US" sz="2400" b="1" dirty="0">
                <a:solidFill>
                  <a:schemeClr val="tx2"/>
                </a:solidFill>
                <a:latin typeface="楷体_GB2312" pitchFamily="49" charset="-122"/>
                <a:ea typeface="楷体_GB2312" pitchFamily="49" charset="-122"/>
              </a:rPr>
              <a:t>经营者</a:t>
            </a:r>
            <a:r>
              <a:rPr lang="zh-CN" altLang="en-US" sz="2400" b="1" dirty="0">
                <a:latin typeface="楷体_GB2312" pitchFamily="49" charset="-122"/>
                <a:ea typeface="楷体_GB2312" pitchFamily="49" charset="-122"/>
              </a:rPr>
              <a:t>承担有关瑕疵的举证责任。</a:t>
            </a:r>
            <a:endParaRPr lang="zh-CN" altLang="en-US" sz="2400" b="1" dirty="0">
              <a:latin typeface="楷体_GB2312" pitchFamily="49" charset="-122"/>
              <a:ea typeface="楷体_GB2312" pitchFamily="49" charset="-122"/>
            </a:endParaRPr>
          </a:p>
          <a:p>
            <a:pPr eaLnBrk="1" hangingPunct="1">
              <a:buNone/>
            </a:pPr>
            <a:r>
              <a:rPr lang="zh-CN" altLang="en-US" sz="2400"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 →退货→ →</a:t>
            </a:r>
            <a:r>
              <a:rPr lang="zh-CN" altLang="en-US" sz="2400"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a:p>
            <a:pPr algn="just" eaLnBrk="1" hangingPunct="1">
              <a:buNone/>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50178"/>
                                        </p:tgtEl>
                                        <p:attrNameLst>
                                          <p:attrName>style.visibility</p:attrName>
                                        </p:attrNameLst>
                                      </p:cBhvr>
                                      <p:to>
                                        <p:strVal val="visible"/>
                                      </p:to>
                                    </p:set>
                                    <p:animEffect transition="in" filter="fade">
                                      <p:cBhvr>
                                        <p:cTn id="7" dur="20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xEl>
                                              <p:charRg st="0" end="13"/>
                                            </p:txEl>
                                          </p:spTgt>
                                        </p:tgtEl>
                                        <p:attrNameLst>
                                          <p:attrName>style.visibility</p:attrName>
                                        </p:attrNameLst>
                                      </p:cBhvr>
                                      <p:to>
                                        <p:strVal val="visible"/>
                                      </p:to>
                                    </p:set>
                                    <p:animEffect transition="in" filter="wipe(left)">
                                      <p:cBhvr>
                                        <p:cTn id="12" dur="500"/>
                                        <p:tgtEl>
                                          <p:spTgt spid="50179">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79">
                                            <p:txEl>
                                              <p:charRg st="13" end="122"/>
                                            </p:txEl>
                                          </p:spTgt>
                                        </p:tgtEl>
                                        <p:attrNameLst>
                                          <p:attrName>style.visibility</p:attrName>
                                        </p:attrNameLst>
                                      </p:cBhvr>
                                      <p:to>
                                        <p:strVal val="visible"/>
                                      </p:to>
                                    </p:set>
                                    <p:animEffect transition="in" filter="wipe(left)">
                                      <p:cBhvr>
                                        <p:cTn id="17" dur="500"/>
                                        <p:tgtEl>
                                          <p:spTgt spid="50179">
                                            <p:txEl>
                                              <p:charRg st="13" end="1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79">
                                            <p:txEl>
                                              <p:charRg st="122" end="193"/>
                                            </p:txEl>
                                          </p:spTgt>
                                        </p:tgtEl>
                                        <p:attrNameLst>
                                          <p:attrName>style.visibility</p:attrName>
                                        </p:attrNameLst>
                                      </p:cBhvr>
                                      <p:to>
                                        <p:strVal val="visible"/>
                                      </p:to>
                                    </p:set>
                                    <p:animEffect transition="in" filter="wipe(left)">
                                      <p:cBhvr>
                                        <p:cTn id="22" dur="500"/>
                                        <p:tgtEl>
                                          <p:spTgt spid="50179">
                                            <p:txEl>
                                              <p:charRg st="122" end="1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179">
                                            <p:txEl>
                                              <p:charRg st="193" end="286"/>
                                            </p:txEl>
                                          </p:spTgt>
                                        </p:tgtEl>
                                        <p:attrNameLst>
                                          <p:attrName>style.visibility</p:attrName>
                                        </p:attrNameLst>
                                      </p:cBhvr>
                                      <p:to>
                                        <p:strVal val="visible"/>
                                      </p:to>
                                    </p:set>
                                    <p:animEffect transition="in" filter="wipe(left)">
                                      <p:cBhvr>
                                        <p:cTn id="27" dur="500"/>
                                        <p:tgtEl>
                                          <p:spTgt spid="50179">
                                            <p:txEl>
                                              <p:charRg st="193" end="28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179">
                                            <p:txEl>
                                              <p:charRg st="286" end="321"/>
                                            </p:txEl>
                                          </p:spTgt>
                                        </p:tgtEl>
                                        <p:attrNameLst>
                                          <p:attrName>style.visibility</p:attrName>
                                        </p:attrNameLst>
                                      </p:cBhvr>
                                      <p:to>
                                        <p:strVal val="visible"/>
                                      </p:to>
                                    </p:set>
                                    <p:animEffect transition="in" filter="wipe(left)">
                                      <p:cBhvr>
                                        <p:cTn id="32" dur="500"/>
                                        <p:tgtEl>
                                          <p:spTgt spid="50179">
                                            <p:txEl>
                                              <p:charRg st="286" end="3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2" name="Rectangle 4"/>
          <p:cNvSpPr>
            <a:spLocks noGrp="1" noRot="1"/>
          </p:cNvSpPr>
          <p:nvPr>
            <p:ph type="title"/>
          </p:nvPr>
        </p:nvSpPr>
        <p:spPr>
          <a:xfrm>
            <a:off x="298450" y="228600"/>
            <a:ext cx="8540750" cy="463550"/>
          </a:xfrm>
        </p:spPr>
        <p:txBody>
          <a:bodyPr vert="horz" wrap="square" lIns="91440" tIns="45720" rIns="91440" bIns="45720" anchor="ctr"/>
          <a:p>
            <a:pPr eaLnBrk="1" hangingPunct="1"/>
            <a:endParaRPr lang="zh-CN" altLang="zh-CN" sz="4000" dirty="0"/>
          </a:p>
        </p:txBody>
      </p:sp>
      <p:sp>
        <p:nvSpPr>
          <p:cNvPr id="53253" name="Rectangle 5"/>
          <p:cNvSpPr>
            <a:spLocks noGrp="1" noRot="1"/>
          </p:cNvSpPr>
          <p:nvPr>
            <p:ph sz="half" idx="1"/>
          </p:nvPr>
        </p:nvSpPr>
        <p:spPr>
          <a:xfrm>
            <a:off x="250825" y="404813"/>
            <a:ext cx="4359275" cy="6192837"/>
          </a:xfrm>
        </p:spPr>
        <p:txBody>
          <a:bodyPr vert="horz" wrap="square" lIns="91440" tIns="45720" rIns="91440" bIns="45720" anchor="t"/>
          <a:p>
            <a:pPr eaLnBrk="1" hangingPunct="1">
              <a:buSzTx/>
            </a:pPr>
            <a:r>
              <a:rPr lang="zh-CN" altLang="en-US" sz="2400" b="1" dirty="0">
                <a:latin typeface="楷体_GB2312" pitchFamily="49" charset="-122"/>
                <a:ea typeface="楷体_GB2312" pitchFamily="49" charset="-122"/>
                <a:cs typeface="+mn-cs"/>
              </a:rPr>
              <a:t>第二十四条 经营者提供的商品或者服务不符合质量要求的，消费者可以依照国家规定、当事人约定</a:t>
            </a:r>
            <a:r>
              <a:rPr lang="zh-CN" altLang="en-US" sz="2400" b="1" dirty="0">
                <a:solidFill>
                  <a:schemeClr val="tx2"/>
                </a:solidFill>
                <a:latin typeface="楷体_GB2312" pitchFamily="49" charset="-122"/>
                <a:ea typeface="楷体_GB2312" pitchFamily="49" charset="-122"/>
                <a:cs typeface="+mn-cs"/>
              </a:rPr>
              <a:t>退货</a:t>
            </a:r>
            <a:r>
              <a:rPr lang="zh-CN" altLang="en-US" sz="2400" b="1" dirty="0">
                <a:latin typeface="楷体_GB2312" pitchFamily="49" charset="-122"/>
                <a:ea typeface="楷体_GB2312" pitchFamily="49" charset="-122"/>
                <a:cs typeface="+mn-cs"/>
              </a:rPr>
              <a:t>，或者要求经营者履行</a:t>
            </a:r>
            <a:r>
              <a:rPr lang="zh-CN" altLang="en-US" sz="2400" b="1" dirty="0">
                <a:solidFill>
                  <a:schemeClr val="tx2"/>
                </a:solidFill>
                <a:latin typeface="楷体_GB2312" pitchFamily="49" charset="-122"/>
                <a:ea typeface="楷体_GB2312" pitchFamily="49" charset="-122"/>
                <a:cs typeface="+mn-cs"/>
              </a:rPr>
              <a:t>更换、修理</a:t>
            </a:r>
            <a:r>
              <a:rPr lang="zh-CN" altLang="en-US" sz="2400" b="1" dirty="0">
                <a:latin typeface="楷体_GB2312" pitchFamily="49" charset="-122"/>
                <a:ea typeface="楷体_GB2312" pitchFamily="49" charset="-122"/>
                <a:cs typeface="+mn-cs"/>
              </a:rPr>
              <a:t>等义务。没有国家规定和当事人约定的，消费者可以自收到商品之日起</a:t>
            </a:r>
            <a:r>
              <a:rPr lang="zh-CN" altLang="en-US" sz="2400" b="1" dirty="0">
                <a:solidFill>
                  <a:schemeClr val="tx2"/>
                </a:solidFill>
                <a:latin typeface="楷体_GB2312" pitchFamily="49" charset="-122"/>
                <a:ea typeface="楷体_GB2312" pitchFamily="49" charset="-122"/>
                <a:cs typeface="+mn-cs"/>
              </a:rPr>
              <a:t>七日内退货</a:t>
            </a:r>
            <a:r>
              <a:rPr lang="en-US" altLang="zh-CN" sz="2400" b="1" dirty="0">
                <a:latin typeface="楷体_GB2312" pitchFamily="49" charset="-122"/>
                <a:ea typeface="楷体_GB2312" pitchFamily="49" charset="-122"/>
                <a:cs typeface="+mn-cs"/>
              </a:rPr>
              <a:t>;</a:t>
            </a:r>
            <a:r>
              <a:rPr lang="zh-CN" altLang="en-US" sz="2400" b="1" dirty="0">
                <a:latin typeface="楷体_GB2312" pitchFamily="49" charset="-122"/>
                <a:ea typeface="楷体_GB2312" pitchFamily="49" charset="-122"/>
                <a:cs typeface="+mn-cs"/>
              </a:rPr>
              <a:t>七日后符合法定解除合同条件的，消费者可以及时退货，不符合法定解除合同条件的，可以要求经营者履行更换、修理等义务。 </a:t>
            </a:r>
            <a:endParaRPr lang="zh-CN" altLang="en-US" sz="2400" b="1" dirty="0">
              <a:latin typeface="楷体_GB2312" pitchFamily="49" charset="-122"/>
              <a:ea typeface="楷体_GB2312" pitchFamily="49" charset="-122"/>
              <a:cs typeface="+mn-cs"/>
            </a:endParaRPr>
          </a:p>
          <a:p>
            <a:pPr eaLnBrk="1" hangingPunct="1">
              <a:buSzTx/>
            </a:pPr>
            <a:r>
              <a:rPr lang="zh-CN" altLang="en-US" sz="2400" b="1" dirty="0">
                <a:latin typeface="楷体_GB2312" pitchFamily="49" charset="-122"/>
                <a:ea typeface="楷体_GB2312" pitchFamily="49" charset="-122"/>
                <a:cs typeface="+mn-cs"/>
              </a:rPr>
              <a:t>　　依照前款规定进行退货、更换、修理的，</a:t>
            </a:r>
            <a:r>
              <a:rPr lang="zh-CN" altLang="en-US" sz="2400" b="1" dirty="0">
                <a:solidFill>
                  <a:schemeClr val="tx2"/>
                </a:solidFill>
                <a:latin typeface="楷体_GB2312" pitchFamily="49" charset="-122"/>
                <a:ea typeface="楷体_GB2312" pitchFamily="49" charset="-122"/>
                <a:cs typeface="+mn-cs"/>
              </a:rPr>
              <a:t>经营者应当承担运输等必要费用。</a:t>
            </a:r>
            <a:r>
              <a:rPr lang="zh-CN" altLang="en-US" sz="2400" dirty="0">
                <a:latin typeface="+mn-lt"/>
                <a:ea typeface="+mn-ea"/>
                <a:cs typeface="+mn-cs"/>
              </a:rPr>
              <a:t> </a:t>
            </a:r>
            <a:endParaRPr lang="zh-CN" altLang="en-US" sz="2400" dirty="0">
              <a:latin typeface="+mn-lt"/>
              <a:ea typeface="+mn-ea"/>
              <a:cs typeface="+mn-cs"/>
            </a:endParaRPr>
          </a:p>
        </p:txBody>
      </p:sp>
      <p:sp>
        <p:nvSpPr>
          <p:cNvPr id="53254" name="Rectangle 6"/>
          <p:cNvSpPr>
            <a:spLocks noGrp="1" noRot="1"/>
          </p:cNvSpPr>
          <p:nvPr>
            <p:ph sz="half" idx="2"/>
          </p:nvPr>
        </p:nvSpPr>
        <p:spPr>
          <a:xfrm>
            <a:off x="4762500" y="188913"/>
            <a:ext cx="4202113" cy="6480175"/>
          </a:xfrm>
        </p:spPr>
        <p:txBody>
          <a:bodyPr vert="horz" wrap="square" lIns="91440" tIns="45720" rIns="91440" bIns="45720" anchor="t"/>
          <a:p>
            <a:pPr eaLnBrk="1" hangingPunct="1">
              <a:lnSpc>
                <a:spcPct val="90000"/>
              </a:lnSpc>
              <a:buSzTx/>
              <a:buNone/>
            </a:pPr>
            <a:r>
              <a:rPr lang="zh-CN" altLang="en-US" sz="2000" b="1" dirty="0">
                <a:latin typeface="楷体_GB2312" pitchFamily="49" charset="-122"/>
                <a:ea typeface="楷体_GB2312" pitchFamily="49" charset="-122"/>
                <a:cs typeface="+mn-cs"/>
              </a:rPr>
              <a:t>第二十五条 经营者采用网络、电视、电话、邮购等方式销售商品，消费者有权自收到商品之日起七日内退货，</a:t>
            </a:r>
            <a:r>
              <a:rPr lang="zh-CN" altLang="en-US" sz="2000" b="1" dirty="0">
                <a:solidFill>
                  <a:schemeClr val="tx2"/>
                </a:solidFill>
                <a:latin typeface="楷体_GB2312" pitchFamily="49" charset="-122"/>
                <a:ea typeface="楷体_GB2312" pitchFamily="49" charset="-122"/>
                <a:cs typeface="+mn-cs"/>
              </a:rPr>
              <a:t>且无需说明理由</a:t>
            </a:r>
            <a:r>
              <a:rPr lang="zh-CN" altLang="en-US" sz="2000" b="1" dirty="0">
                <a:latin typeface="楷体_GB2312" pitchFamily="49" charset="-122"/>
                <a:ea typeface="楷体_GB2312" pitchFamily="49" charset="-122"/>
                <a:cs typeface="+mn-cs"/>
              </a:rPr>
              <a:t>，</a:t>
            </a:r>
            <a:r>
              <a:rPr lang="zh-CN" altLang="en-US" sz="2000" b="1" dirty="0">
                <a:solidFill>
                  <a:schemeClr val="tx2"/>
                </a:solidFill>
                <a:latin typeface="楷体_GB2312" pitchFamily="49" charset="-122"/>
                <a:ea typeface="楷体_GB2312" pitchFamily="49" charset="-122"/>
                <a:cs typeface="+mn-cs"/>
              </a:rPr>
              <a:t>但下列商品除外：</a:t>
            </a:r>
            <a:r>
              <a:rPr lang="en-US" altLang="zh-CN" sz="2000" b="1" dirty="0">
                <a:latin typeface="楷体_GB2312" pitchFamily="49" charset="-122"/>
                <a:ea typeface="楷体_GB2312" pitchFamily="49" charset="-122"/>
                <a:cs typeface="+mn-cs"/>
              </a:rPr>
              <a:t>(</a:t>
            </a:r>
            <a:r>
              <a:rPr lang="zh-CN" altLang="en-US" sz="2000" b="1" dirty="0">
                <a:latin typeface="楷体_GB2312" pitchFamily="49" charset="-122"/>
                <a:ea typeface="楷体_GB2312" pitchFamily="49" charset="-122"/>
                <a:cs typeface="+mn-cs"/>
              </a:rPr>
              <a:t>一</a:t>
            </a:r>
            <a:r>
              <a:rPr lang="en-US" altLang="zh-CN" sz="2000" b="1" dirty="0">
                <a:latin typeface="楷体_GB2312" pitchFamily="49" charset="-122"/>
                <a:ea typeface="楷体_GB2312" pitchFamily="49" charset="-122"/>
                <a:cs typeface="+mn-cs"/>
              </a:rPr>
              <a:t>)</a:t>
            </a:r>
            <a:r>
              <a:rPr lang="zh-CN" altLang="en-US" sz="2000" b="1" dirty="0">
                <a:latin typeface="楷体_GB2312" pitchFamily="49" charset="-122"/>
                <a:ea typeface="楷体_GB2312" pitchFamily="49" charset="-122"/>
                <a:cs typeface="+mn-cs"/>
              </a:rPr>
              <a:t>消费者定作的</a:t>
            </a:r>
            <a:r>
              <a:rPr lang="en-US" altLang="zh-CN" sz="2000" b="1" dirty="0">
                <a:latin typeface="楷体_GB2312" pitchFamily="49" charset="-122"/>
                <a:ea typeface="楷体_GB2312" pitchFamily="49" charset="-122"/>
                <a:cs typeface="+mn-cs"/>
              </a:rPr>
              <a:t>(</a:t>
            </a:r>
            <a:r>
              <a:rPr lang="zh-CN" altLang="en-US" sz="2000" b="1" dirty="0">
                <a:latin typeface="楷体_GB2312" pitchFamily="49" charset="-122"/>
                <a:ea typeface="楷体_GB2312" pitchFamily="49" charset="-122"/>
                <a:cs typeface="+mn-cs"/>
              </a:rPr>
              <a:t>二</a:t>
            </a:r>
            <a:r>
              <a:rPr lang="en-US" altLang="zh-CN" sz="2000" b="1" dirty="0">
                <a:latin typeface="楷体_GB2312" pitchFamily="49" charset="-122"/>
                <a:ea typeface="楷体_GB2312" pitchFamily="49" charset="-122"/>
                <a:cs typeface="+mn-cs"/>
              </a:rPr>
              <a:t>)</a:t>
            </a:r>
            <a:r>
              <a:rPr lang="zh-CN" altLang="en-US" sz="2000" b="1" dirty="0">
                <a:latin typeface="楷体_GB2312" pitchFamily="49" charset="-122"/>
                <a:ea typeface="楷体_GB2312" pitchFamily="49" charset="-122"/>
                <a:cs typeface="+mn-cs"/>
              </a:rPr>
              <a:t>鲜活易腐的</a:t>
            </a:r>
            <a:r>
              <a:rPr lang="en-US" altLang="zh-CN" sz="2000" b="1" dirty="0">
                <a:latin typeface="楷体_GB2312" pitchFamily="49" charset="-122"/>
                <a:ea typeface="楷体_GB2312" pitchFamily="49" charset="-122"/>
                <a:cs typeface="+mn-cs"/>
              </a:rPr>
              <a:t>(</a:t>
            </a:r>
            <a:r>
              <a:rPr lang="zh-CN" altLang="en-US" sz="2000" b="1" dirty="0">
                <a:latin typeface="楷体_GB2312" pitchFamily="49" charset="-122"/>
                <a:ea typeface="楷体_GB2312" pitchFamily="49" charset="-122"/>
                <a:cs typeface="+mn-cs"/>
              </a:rPr>
              <a:t>三</a:t>
            </a:r>
            <a:r>
              <a:rPr lang="en-US" altLang="zh-CN" sz="2000" b="1" dirty="0">
                <a:latin typeface="楷体_GB2312" pitchFamily="49" charset="-122"/>
                <a:ea typeface="楷体_GB2312" pitchFamily="49" charset="-122"/>
                <a:cs typeface="+mn-cs"/>
              </a:rPr>
              <a:t>)</a:t>
            </a:r>
            <a:r>
              <a:rPr lang="zh-CN" altLang="en-US" sz="2000" b="1" dirty="0">
                <a:latin typeface="楷体_GB2312" pitchFamily="49" charset="-122"/>
                <a:ea typeface="楷体_GB2312" pitchFamily="49" charset="-122"/>
                <a:cs typeface="+mn-cs"/>
              </a:rPr>
              <a:t>在线下载或者消费者拆封的音像制品、计算机软件等数字化商品</a:t>
            </a:r>
            <a:r>
              <a:rPr lang="en-US" altLang="zh-CN" sz="2000" b="1" dirty="0">
                <a:latin typeface="楷体_GB2312" pitchFamily="49" charset="-122"/>
                <a:ea typeface="楷体_GB2312" pitchFamily="49" charset="-122"/>
                <a:cs typeface="+mn-cs"/>
              </a:rPr>
              <a:t>(</a:t>
            </a:r>
            <a:r>
              <a:rPr lang="zh-CN" altLang="en-US" sz="2000" b="1" dirty="0">
                <a:latin typeface="楷体_GB2312" pitchFamily="49" charset="-122"/>
                <a:ea typeface="楷体_GB2312" pitchFamily="49" charset="-122"/>
                <a:cs typeface="+mn-cs"/>
              </a:rPr>
              <a:t>四</a:t>
            </a:r>
            <a:r>
              <a:rPr lang="en-US" altLang="zh-CN" sz="2000" b="1" dirty="0">
                <a:latin typeface="楷体_GB2312" pitchFamily="49" charset="-122"/>
                <a:ea typeface="楷体_GB2312" pitchFamily="49" charset="-122"/>
                <a:cs typeface="+mn-cs"/>
              </a:rPr>
              <a:t>)</a:t>
            </a:r>
            <a:r>
              <a:rPr lang="zh-CN" altLang="en-US" sz="2000" b="1" dirty="0">
                <a:latin typeface="楷体_GB2312" pitchFamily="49" charset="-122"/>
                <a:ea typeface="楷体_GB2312" pitchFamily="49" charset="-122"/>
                <a:cs typeface="+mn-cs"/>
              </a:rPr>
              <a:t>交付的报纸、期刊。 </a:t>
            </a:r>
            <a:endParaRPr lang="zh-CN" altLang="en-US" sz="2000" b="1" dirty="0">
              <a:latin typeface="楷体_GB2312" pitchFamily="49" charset="-122"/>
              <a:ea typeface="楷体_GB2312" pitchFamily="49" charset="-122"/>
              <a:cs typeface="+mn-cs"/>
            </a:endParaRPr>
          </a:p>
          <a:p>
            <a:pPr eaLnBrk="1" hangingPunct="1">
              <a:lnSpc>
                <a:spcPct val="90000"/>
              </a:lnSpc>
              <a:buSzTx/>
              <a:buNone/>
            </a:pPr>
            <a:r>
              <a:rPr lang="zh-CN" altLang="en-US" sz="2000" b="1" dirty="0">
                <a:latin typeface="楷体_GB2312" pitchFamily="49" charset="-122"/>
                <a:ea typeface="楷体_GB2312" pitchFamily="49" charset="-122"/>
                <a:cs typeface="+mn-cs"/>
              </a:rPr>
              <a:t>     除前款所列商品外，其他根据商品性质并经消费者在购买时确认不宜退货的商品，不适用无理由退货。消费者退货的商品应当完好。经营者应当自收到退回商品之日起七日内返还消费者支付的商品价款。退回商品的运费由消费者承担；经营者和消费者另有约定的，按照约定。 </a:t>
            </a:r>
            <a:endParaRPr lang="zh-CN" altLang="en-US" sz="2000" b="1" dirty="0">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53252"/>
                                        </p:tgtEl>
                                        <p:attrNameLst>
                                          <p:attrName>style.visibility</p:attrName>
                                        </p:attrNameLst>
                                      </p:cBhvr>
                                      <p:to>
                                        <p:strVal val="visible"/>
                                      </p:to>
                                    </p:set>
                                    <p:animEffect transition="in" filter="fade">
                                      <p:cBhvr>
                                        <p:cTn id="7" dur="2000"/>
                                        <p:tgtEl>
                                          <p:spTgt spid="532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3">
                                            <p:txEl>
                                              <p:charRg st="0" end="156"/>
                                            </p:txEl>
                                          </p:spTgt>
                                        </p:tgtEl>
                                        <p:attrNameLst>
                                          <p:attrName>style.visibility</p:attrName>
                                        </p:attrNameLst>
                                      </p:cBhvr>
                                      <p:to>
                                        <p:strVal val="visible"/>
                                      </p:to>
                                    </p:set>
                                    <p:animEffect transition="in" filter="wipe(left)">
                                      <p:cBhvr>
                                        <p:cTn id="12" dur="500"/>
                                        <p:tgtEl>
                                          <p:spTgt spid="53253">
                                            <p:txEl>
                                              <p:charRg st="0" end="1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3">
                                            <p:txEl>
                                              <p:charRg st="156" end="193"/>
                                            </p:txEl>
                                          </p:spTgt>
                                        </p:tgtEl>
                                        <p:attrNameLst>
                                          <p:attrName>style.visibility</p:attrName>
                                        </p:attrNameLst>
                                      </p:cBhvr>
                                      <p:to>
                                        <p:strVal val="visible"/>
                                      </p:to>
                                    </p:set>
                                    <p:animEffect transition="in" filter="wipe(left)">
                                      <p:cBhvr>
                                        <p:cTn id="17" dur="500"/>
                                        <p:tgtEl>
                                          <p:spTgt spid="53253">
                                            <p:txEl>
                                              <p:charRg st="156" end="1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4">
                                            <p:txEl>
                                              <p:charRg st="0" end="127"/>
                                            </p:txEl>
                                          </p:spTgt>
                                        </p:tgtEl>
                                        <p:attrNameLst>
                                          <p:attrName>style.visibility</p:attrName>
                                        </p:attrNameLst>
                                      </p:cBhvr>
                                      <p:to>
                                        <p:strVal val="visible"/>
                                      </p:to>
                                    </p:set>
                                    <p:animEffect transition="in" filter="wipe(left)">
                                      <p:cBhvr>
                                        <p:cTn id="22" dur="500"/>
                                        <p:tgtEl>
                                          <p:spTgt spid="53254">
                                            <p:txEl>
                                              <p:charRg st="0" end="1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254">
                                            <p:txEl>
                                              <p:charRg st="127" end="255"/>
                                            </p:txEl>
                                          </p:spTgt>
                                        </p:tgtEl>
                                        <p:attrNameLst>
                                          <p:attrName>style.visibility</p:attrName>
                                        </p:attrNameLst>
                                      </p:cBhvr>
                                      <p:to>
                                        <p:strVal val="visible"/>
                                      </p:to>
                                    </p:set>
                                    <p:animEffect transition="in" filter="wipe(left)">
                                      <p:cBhvr>
                                        <p:cTn id="27" dur="500"/>
                                        <p:tgtEl>
                                          <p:spTgt spid="53254">
                                            <p:txEl>
                                              <p:charRg st="127" end="2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3" grpId="0" build="p"/>
      <p:bldP spid="5325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p:cNvSpPr>
          <p:nvPr>
            <p:ph type="title"/>
          </p:nvPr>
        </p:nvSpPr>
        <p:spPr/>
        <p:txBody>
          <a:bodyPr vert="horz" wrap="square" lIns="91440" tIns="45720" rIns="91440" bIns="45720" anchor="ctr"/>
          <a:p>
            <a:pPr eaLnBrk="1" hangingPunct="1"/>
            <a:endParaRPr lang="zh-CN" altLang="zh-CN" dirty="0"/>
          </a:p>
        </p:txBody>
      </p:sp>
      <p:sp>
        <p:nvSpPr>
          <p:cNvPr id="50179" name="Rectangle 3"/>
          <p:cNvSpPr>
            <a:spLocks noGrp="1" noRot="1" noChangeArrowheads="1"/>
          </p:cNvSpPr>
          <p:nvPr>
            <p:ph idx="1"/>
          </p:nvPr>
        </p:nvSpPr>
        <p:spPr>
          <a:xfrm>
            <a:off x="107950" y="333375"/>
            <a:ext cx="8856663" cy="611981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8</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依照规定或者约定承担“三包”或和其他责任的义务</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   经营者提供的商品或者服务不符合质量要求的，消费者可以依照国家规定、当事人约定退货，或者要求经营者履行更换、修理等义务。没有国家规定和当事人约定的，消费者可以自收到商品之日起</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7</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日内退货；</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7</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日后符合法定解除合同条件的，消费者可以及时退货，不符合法定解除合同条件的，可以要求经营者履行更换、修理等义务，运输等必要费用也由经营者承担</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50178"/>
                                        </p:tgtEl>
                                        <p:attrNameLst>
                                          <p:attrName>style.visibility</p:attrName>
                                        </p:attrNameLst>
                                      </p:cBhvr>
                                      <p:to>
                                        <p:strVal val="visible"/>
                                      </p:to>
                                    </p:set>
                                    <p:animEffect transition="in" filter="fade">
                                      <p:cBhvr>
                                        <p:cTn id="7" dur="20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xEl>
                                              <p:charRg st="0" end="26"/>
                                            </p:txEl>
                                          </p:spTgt>
                                        </p:tgtEl>
                                        <p:attrNameLst>
                                          <p:attrName>style.visibility</p:attrName>
                                        </p:attrNameLst>
                                      </p:cBhvr>
                                      <p:to>
                                        <p:strVal val="visible"/>
                                      </p:to>
                                    </p:set>
                                    <p:animEffect transition="in" filter="wipe(left)">
                                      <p:cBhvr>
                                        <p:cTn id="12" dur="500"/>
                                        <p:tgtEl>
                                          <p:spTgt spid="50179">
                                            <p:txEl>
                                              <p:charRg st="0"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79">
                                            <p:txEl>
                                              <p:charRg st="26" end="193"/>
                                            </p:txEl>
                                          </p:spTgt>
                                        </p:tgtEl>
                                        <p:attrNameLst>
                                          <p:attrName>style.visibility</p:attrName>
                                        </p:attrNameLst>
                                      </p:cBhvr>
                                      <p:to>
                                        <p:strVal val="visible"/>
                                      </p:to>
                                    </p:set>
                                    <p:animEffect transition="in" filter="wipe(left)">
                                      <p:cBhvr>
                                        <p:cTn id="17" dur="500"/>
                                        <p:tgtEl>
                                          <p:spTgt spid="50179">
                                            <p:txEl>
                                              <p:charRg st="26" end="1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build="p"/>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5191</Words>
  <Application>WPS 演示</Application>
  <PresentationFormat>全屏显示(4:3)</PresentationFormat>
  <Paragraphs>154</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Wingdings 2</vt:lpstr>
      <vt:lpstr>楷体_GB2312</vt:lpstr>
      <vt:lpstr>新宋体</vt:lpstr>
      <vt:lpstr>仿宋_GB2312</vt:lpstr>
      <vt:lpstr>仿宋</vt:lpstr>
      <vt:lpstr>微软雅黑</vt:lpstr>
      <vt:lpstr>Arial Unicode MS</vt:lpstr>
      <vt:lpstr>Calibri</vt:lpstr>
      <vt:lpstr>吉祥如意</vt:lpstr>
      <vt:lpstr>第九章  消费者权益保护法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 (BeiJing)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消费者权益保护法</dc:title>
  <dc:creator>Lenovo User</dc:creator>
  <cp:lastModifiedBy>asus</cp:lastModifiedBy>
  <cp:revision>67</cp:revision>
  <dcterms:created xsi:type="dcterms:W3CDTF">2007-08-04T02:50:00Z</dcterms:created>
  <dcterms:modified xsi:type="dcterms:W3CDTF">2020-11-16T02:07:59Z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y fmtid="{D5CDD505-2E9C-101B-9397-08002B2CF9AE}" pid="3" name="KSOProductBuildVer">
    <vt:lpwstr>2052-11.1.0.10132</vt:lpwstr>
  </property>
</Properties>
</file>