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6" r:id="rId7"/>
    <p:sldId id="257" r:id="rId8"/>
    <p:sldId id="341" r:id="rId9"/>
    <p:sldId id="258" r:id="rId10"/>
    <p:sldId id="311" r:id="rId11"/>
    <p:sldId id="270" r:id="rId12"/>
    <p:sldId id="295" r:id="rId13"/>
    <p:sldId id="294" r:id="rId14"/>
    <p:sldId id="296" r:id="rId15"/>
    <p:sldId id="298" r:id="rId16"/>
    <p:sldId id="299" r:id="rId17"/>
    <p:sldId id="329" r:id="rId18"/>
    <p:sldId id="328" r:id="rId19"/>
    <p:sldId id="327" r:id="rId20"/>
    <p:sldId id="330" r:id="rId21"/>
    <p:sldId id="260" r:id="rId22"/>
    <p:sldId id="300" r:id="rId23"/>
    <p:sldId id="305" r:id="rId24"/>
    <p:sldId id="301" r:id="rId25"/>
    <p:sldId id="310" r:id="rId26"/>
    <p:sldId id="307" r:id="rId27"/>
    <p:sldId id="308" r:id="rId28"/>
    <p:sldId id="309" r:id="rId2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70729"/>
    <a:srgbClr val="B6C402"/>
    <a:srgbClr val="A7CCD9"/>
    <a:srgbClr val="666699"/>
    <a:srgbClr val="A50021"/>
    <a:srgbClr val="F0EFE0"/>
    <a:srgbClr val="1F4081"/>
    <a:srgbClr val="E7F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6"/>
    <p:restoredTop sz="94698"/>
  </p:normalViewPr>
  <p:slideViewPr>
    <p:cSldViewPr showGuides="1">
      <p:cViewPr>
        <p:scale>
          <a:sx n="90" d="100"/>
          <a:sy n="90" d="100"/>
        </p:scale>
        <p:origin x="-1234" y="86"/>
      </p:cViewPr>
      <p:guideLst>
        <p:guide orient="horz" pos="2160"/>
        <p:guide pos="285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E7F1F5"/>
        </a:solidFill>
        <a:effectLst/>
      </p:bgPr>
    </p:bg>
    <p:spTree>
      <p:nvGrpSpPr>
        <p:cNvPr id="1" name=""/>
        <p:cNvGrpSpPr/>
        <p:nvPr/>
      </p:nvGrpSpPr>
      <p:grpSpPr>
        <a:xfrm>
          <a:off x="0" y="0"/>
          <a:ext cx="0" cy="0"/>
          <a:chOff x="0" y="0"/>
          <a:chExt cx="0" cy="0"/>
        </a:xfrm>
      </p:grpSpPr>
      <p:grpSp>
        <p:nvGrpSpPr>
          <p:cNvPr id="6146" name="组合 574465"/>
          <p:cNvGrpSpPr/>
          <p:nvPr/>
        </p:nvGrpSpPr>
        <p:grpSpPr>
          <a:xfrm>
            <a:off x="19050" y="1109663"/>
            <a:ext cx="9156700" cy="757237"/>
            <a:chOff x="0" y="0"/>
            <a:chExt cx="5768" cy="477"/>
          </a:xfrm>
        </p:grpSpPr>
        <p:sp>
          <p:nvSpPr>
            <p:cNvPr id="6147" name="任意多边形 574466"/>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w="9525">
              <a:noFill/>
            </a:ln>
          </p:spPr>
          <p:txBody>
            <a:bodyPr/>
            <a:p>
              <a:endParaRPr lang="zh-CN" altLang="en-US"/>
            </a:p>
          </p:txBody>
        </p:sp>
        <p:sp>
          <p:nvSpPr>
            <p:cNvPr id="6148" name="任意多边形 574467"/>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7" name="任意多边形 574468"/>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任意多边形 574469"/>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6151" name="任意多边形 574470"/>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6152" name="任意多边形 574471"/>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6153" name="任意多边形 574472"/>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6154" name="任意多边形 574473"/>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6155" name="任意多边形 574474"/>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6156" name="任意多边形 574475"/>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6157" name="任意多边形 574476"/>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6158" name="任意多边形 574477"/>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6159" name="任意多边形 574478"/>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6160" name="任意多边形 574479"/>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6161" name="任意多边形 574480"/>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6162" name="任意多边形 574481"/>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 name="任意多边形 574482"/>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64" name="任意多边形 574483"/>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6165" name="任意多边形 574484"/>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54" name="任意多边形 574485"/>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任意多边形 574486"/>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68" name="任意多边形 574487"/>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6169" name="组合 574488"/>
          <p:cNvGrpSpPr/>
          <p:nvPr/>
        </p:nvGrpSpPr>
        <p:grpSpPr>
          <a:xfrm>
            <a:off x="20638" y="6161088"/>
            <a:ext cx="9169400" cy="138112"/>
            <a:chOff x="0" y="4032"/>
            <a:chExt cx="5776" cy="87"/>
          </a:xfrm>
        </p:grpSpPr>
        <p:sp>
          <p:nvSpPr>
            <p:cNvPr id="6170" name="任意多边形 574489"/>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6171" name="任意多边形 574490"/>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6172" name="任意多边形 574491"/>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574493" name="标题 574492"/>
          <p:cNvSpPr>
            <a:spLocks noGrp="1"/>
          </p:cNvSpPr>
          <p:nvPr>
            <p:ph type="ctrTitle" sz="quarter"/>
          </p:nvPr>
        </p:nvSpPr>
        <p:spPr>
          <a:xfrm>
            <a:off x="685800" y="1868488"/>
            <a:ext cx="7772400" cy="1600200"/>
          </a:xfrm>
          <a:prstGeom prst="rect">
            <a:avLst/>
          </a:prstGeom>
          <a:noFill/>
          <a:ln w="9525">
            <a:noFill/>
            <a:miter/>
          </a:ln>
        </p:spPr>
        <p:txBody>
          <a:bodyPr anchorCtr="1"/>
          <a:lstStyle>
            <a:lvl1pPr lvl="0">
              <a:defRPr kern="1200"/>
            </a:lvl1pPr>
          </a:lstStyle>
          <a:p>
            <a:pPr lvl="0" fontAlgn="base"/>
            <a:r>
              <a:rPr lang="zh-CN" altLang="en-US" strike="noStrike" noProof="1"/>
              <a:t>单击此处编辑母版标题样式</a:t>
            </a:r>
            <a:endParaRPr lang="zh-CN" altLang="en-US" strike="noStrike" noProof="1"/>
          </a:p>
        </p:txBody>
      </p:sp>
      <p:sp>
        <p:nvSpPr>
          <p:cNvPr id="574494" name="副标题 574493"/>
          <p:cNvSpPr>
            <a:spLocks noGrp="1"/>
          </p:cNvSpPr>
          <p:nvPr>
            <p:ph type="subTitle" sz="quarter" idx="1"/>
          </p:nvPr>
        </p:nvSpPr>
        <p:spPr>
          <a:xfrm>
            <a:off x="1273175" y="3729038"/>
            <a:ext cx="6400800" cy="1371600"/>
          </a:xfrm>
          <a:prstGeom prst="rect">
            <a:avLst/>
          </a:prstGeom>
          <a:noFill/>
          <a:ln w="9525">
            <a:noFill/>
            <a:miter/>
          </a:ln>
        </p:spPr>
        <p:txBody>
          <a:bodyPr anchorCtr="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61" name="日期占位符 574494"/>
          <p:cNvSpPr>
            <a:spLocks noGrp="1"/>
          </p:cNvSpPr>
          <p:nvPr>
            <p:ph type="dt" sz="quarter" idx="2"/>
          </p:nvPr>
        </p:nvSpPr>
        <p:spPr>
          <a:xfrm>
            <a:off x="685800" y="6348413"/>
            <a:ext cx="1905000" cy="457200"/>
          </a:xfrm>
          <a:prstGeom prst="rect">
            <a:avLst/>
          </a:prstGeom>
          <a:noFill/>
          <a:ln w="9525">
            <a:noFill/>
            <a:miter/>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页脚占位符 574495"/>
          <p:cNvSpPr>
            <a:spLocks noGrp="1"/>
          </p:cNvSpPr>
          <p:nvPr>
            <p:ph type="ftr" sz="quarter" idx="3"/>
          </p:nvPr>
        </p:nvSpPr>
        <p:spPr>
          <a:xfrm>
            <a:off x="3124200" y="6348413"/>
            <a:ext cx="2895600" cy="4572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灯片编号占位符 574496"/>
          <p:cNvSpPr>
            <a:spLocks noGrp="1"/>
          </p:cNvSpPr>
          <p:nvPr>
            <p:ph type="sldNum" sz="quarter" idx="4"/>
          </p:nvPr>
        </p:nvSpPr>
        <p:spPr>
          <a:xfrm>
            <a:off x="6553200" y="6348413"/>
            <a:ext cx="1905000" cy="457200"/>
          </a:xfrm>
          <a:prstGeom prst="rect">
            <a:avLst/>
          </a:prstGeom>
          <a:noFill/>
          <a:ln w="9525">
            <a:noFill/>
            <a:miter/>
          </a:ln>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8350"/>
            <a:ext cx="5716657" cy="5327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E7F1F5"/>
        </a:solidFill>
        <a:effectLst/>
      </p:bgPr>
    </p:bg>
    <p:spTree>
      <p:nvGrpSpPr>
        <p:cNvPr id="1" name=""/>
        <p:cNvGrpSpPr/>
        <p:nvPr/>
      </p:nvGrpSpPr>
      <p:grpSpPr>
        <a:xfrm>
          <a:off x="0" y="0"/>
          <a:ext cx="0" cy="0"/>
          <a:chOff x="0" y="0"/>
          <a:chExt cx="0" cy="0"/>
        </a:xfrm>
      </p:grpSpPr>
      <p:grpSp>
        <p:nvGrpSpPr>
          <p:cNvPr id="7170" name="组合 574465"/>
          <p:cNvGrpSpPr/>
          <p:nvPr/>
        </p:nvGrpSpPr>
        <p:grpSpPr>
          <a:xfrm>
            <a:off x="19050" y="1109663"/>
            <a:ext cx="9156700" cy="757237"/>
            <a:chOff x="0" y="0"/>
            <a:chExt cx="5768" cy="477"/>
          </a:xfrm>
        </p:grpSpPr>
        <p:sp>
          <p:nvSpPr>
            <p:cNvPr id="7171" name="任意多边形 574466"/>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7172" name="任意多边形 574467"/>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7" name="任意多边形 574468"/>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任意多边形 574469"/>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7175" name="任意多边形 574470"/>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7176" name="任意多边形 574471"/>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7177" name="任意多边形 574472"/>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7178" name="任意多边形 574473"/>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7179" name="任意多边形 574474"/>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7180" name="任意多边形 574475"/>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7181" name="任意多边形 574476"/>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7182" name="任意多边形 574477"/>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7183" name="任意多边形 574478"/>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7184" name="任意多边形 574479"/>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7185" name="任意多边形 574480"/>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7186" name="任意多边形 574481"/>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 name="任意多边形 574482"/>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8" name="任意多边形 574483"/>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7189" name="任意多边形 574484"/>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54" name="任意多边形 574485"/>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任意多边形 574486"/>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2" name="任意多边形 574487"/>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7193" name="组合 574488"/>
          <p:cNvGrpSpPr/>
          <p:nvPr/>
        </p:nvGrpSpPr>
        <p:grpSpPr>
          <a:xfrm>
            <a:off x="20638" y="6161088"/>
            <a:ext cx="9169400" cy="138112"/>
            <a:chOff x="0" y="4032"/>
            <a:chExt cx="5776" cy="87"/>
          </a:xfrm>
        </p:grpSpPr>
        <p:sp>
          <p:nvSpPr>
            <p:cNvPr id="7194" name="任意多边形 574489"/>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7195" name="任意多边形 574490"/>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7196" name="任意多边形 574491"/>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574493" name="标题 574492"/>
          <p:cNvSpPr>
            <a:spLocks noGrp="1"/>
          </p:cNvSpPr>
          <p:nvPr>
            <p:ph type="ctrTitle" sz="quarter"/>
          </p:nvPr>
        </p:nvSpPr>
        <p:spPr>
          <a:xfrm>
            <a:off x="685800" y="1868488"/>
            <a:ext cx="7772400" cy="1600200"/>
          </a:xfrm>
          <a:prstGeom prst="rect">
            <a:avLst/>
          </a:prstGeom>
          <a:noFill/>
          <a:ln w="9525">
            <a:noFill/>
            <a:miter/>
          </a:ln>
        </p:spPr>
        <p:txBody>
          <a:bodyPr anchorCtr="1"/>
          <a:lstStyle>
            <a:lvl1pPr lvl="0">
              <a:defRPr kern="1200"/>
            </a:lvl1pPr>
          </a:lstStyle>
          <a:p>
            <a:pPr lvl="0" fontAlgn="base"/>
            <a:r>
              <a:rPr lang="zh-CN" altLang="en-US" strike="noStrike" noProof="1"/>
              <a:t>单击此处编辑母版标题样式</a:t>
            </a:r>
            <a:endParaRPr lang="zh-CN" altLang="en-US" strike="noStrike" noProof="1"/>
          </a:p>
        </p:txBody>
      </p:sp>
      <p:sp>
        <p:nvSpPr>
          <p:cNvPr id="574494" name="副标题 574493"/>
          <p:cNvSpPr>
            <a:spLocks noGrp="1"/>
          </p:cNvSpPr>
          <p:nvPr>
            <p:ph type="subTitle" sz="quarter" idx="1"/>
          </p:nvPr>
        </p:nvSpPr>
        <p:spPr>
          <a:xfrm>
            <a:off x="1273175" y="3729038"/>
            <a:ext cx="6400800" cy="1371600"/>
          </a:xfrm>
          <a:prstGeom prst="rect">
            <a:avLst/>
          </a:prstGeom>
          <a:noFill/>
          <a:ln w="9525">
            <a:noFill/>
            <a:miter/>
          </a:ln>
        </p:spPr>
        <p:txBody>
          <a:bodyPr anchorCtr="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61" name="日期占位符 574494"/>
          <p:cNvSpPr>
            <a:spLocks noGrp="1"/>
          </p:cNvSpPr>
          <p:nvPr>
            <p:ph type="dt" sz="quarter" idx="2"/>
          </p:nvPr>
        </p:nvSpPr>
        <p:spPr>
          <a:xfrm>
            <a:off x="685800" y="6348413"/>
            <a:ext cx="1905000" cy="457200"/>
          </a:xfrm>
          <a:prstGeom prst="rect">
            <a:avLst/>
          </a:prstGeom>
          <a:noFill/>
          <a:ln w="9525">
            <a:noFill/>
            <a:miter/>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页脚占位符 574495"/>
          <p:cNvSpPr>
            <a:spLocks noGrp="1"/>
          </p:cNvSpPr>
          <p:nvPr>
            <p:ph type="ftr" sz="quarter" idx="3"/>
          </p:nvPr>
        </p:nvSpPr>
        <p:spPr>
          <a:xfrm>
            <a:off x="3124200" y="6348413"/>
            <a:ext cx="2895600" cy="4572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灯片编号占位符 574496"/>
          <p:cNvSpPr>
            <a:spLocks noGrp="1"/>
          </p:cNvSpPr>
          <p:nvPr>
            <p:ph type="sldNum" sz="quarter" idx="4"/>
          </p:nvPr>
        </p:nvSpPr>
        <p:spPr>
          <a:xfrm>
            <a:off x="6553200" y="6348413"/>
            <a:ext cx="1905000" cy="457200"/>
          </a:xfrm>
          <a:prstGeom prst="rect">
            <a:avLst/>
          </a:prstGeom>
          <a:noFill/>
          <a:ln w="9525">
            <a:noFill/>
            <a:miter/>
          </a:ln>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Pct val="90000"/>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8350"/>
            <a:ext cx="5716657" cy="5327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E7F1F5"/>
        </a:solidFill>
        <a:effectLst/>
      </p:bgPr>
    </p:bg>
    <p:spTree>
      <p:nvGrpSpPr>
        <p:cNvPr id="1" name=""/>
        <p:cNvGrpSpPr/>
        <p:nvPr/>
      </p:nvGrpSpPr>
      <p:grpSpPr>
        <a:xfrm>
          <a:off x="0" y="0"/>
          <a:ext cx="0" cy="0"/>
          <a:chOff x="0" y="0"/>
          <a:chExt cx="0" cy="0"/>
        </a:xfrm>
      </p:grpSpPr>
      <p:grpSp>
        <p:nvGrpSpPr>
          <p:cNvPr id="8194" name="组合 574465"/>
          <p:cNvGrpSpPr/>
          <p:nvPr/>
        </p:nvGrpSpPr>
        <p:grpSpPr>
          <a:xfrm>
            <a:off x="19050" y="1109663"/>
            <a:ext cx="9156700" cy="757237"/>
            <a:chOff x="0" y="0"/>
            <a:chExt cx="5768" cy="477"/>
          </a:xfrm>
        </p:grpSpPr>
        <p:sp>
          <p:nvSpPr>
            <p:cNvPr id="8195" name="任意多边形 574466"/>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8196" name="任意多边形 574467"/>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7" name="任意多边形 574468"/>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8" name="任意多边形 574469"/>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8199" name="任意多边形 574470"/>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8200" name="任意多边形 574471"/>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8201" name="任意多边形 574472"/>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8202" name="任意多边形 574473"/>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8203" name="任意多边形 574474"/>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8204" name="任意多边形 574475"/>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8205" name="任意多边形 574476"/>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8206" name="任意多边形 574477"/>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8207" name="任意多边形 574478"/>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8208" name="任意多边形 574479"/>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8209" name="任意多边形 574480"/>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8210" name="任意多边形 574481"/>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 name="任意多边形 574482"/>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12" name="任意多边形 574483"/>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8213" name="任意多边形 574484"/>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54" name="任意多边形 574485"/>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任意多边形 574486"/>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16" name="任意多边形 574487"/>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8217" name="组合 574488"/>
          <p:cNvGrpSpPr/>
          <p:nvPr/>
        </p:nvGrpSpPr>
        <p:grpSpPr>
          <a:xfrm>
            <a:off x="20638" y="6161088"/>
            <a:ext cx="9169400" cy="138112"/>
            <a:chOff x="0" y="4032"/>
            <a:chExt cx="5776" cy="87"/>
          </a:xfrm>
        </p:grpSpPr>
        <p:sp>
          <p:nvSpPr>
            <p:cNvPr id="8218" name="任意多边形 574489"/>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8219" name="任意多边形 574490"/>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8220" name="任意多边形 574491"/>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574493" name="标题 574492"/>
          <p:cNvSpPr>
            <a:spLocks noGrp="1"/>
          </p:cNvSpPr>
          <p:nvPr>
            <p:ph type="ctrTitle" sz="quarter"/>
          </p:nvPr>
        </p:nvSpPr>
        <p:spPr>
          <a:xfrm>
            <a:off x="685800" y="1868488"/>
            <a:ext cx="7772400" cy="1600200"/>
          </a:xfrm>
          <a:prstGeom prst="rect">
            <a:avLst/>
          </a:prstGeom>
          <a:noFill/>
          <a:ln w="9525">
            <a:noFill/>
            <a:miter/>
          </a:ln>
        </p:spPr>
        <p:txBody>
          <a:bodyPr anchorCtr="1"/>
          <a:lstStyle>
            <a:lvl1pPr lvl="0">
              <a:defRPr kern="1200"/>
            </a:lvl1pPr>
          </a:lstStyle>
          <a:p>
            <a:pPr lvl="0" fontAlgn="base"/>
            <a:r>
              <a:rPr lang="zh-CN" altLang="en-US" strike="noStrike" noProof="1"/>
              <a:t>单击此处编辑母版标题样式</a:t>
            </a:r>
            <a:endParaRPr lang="zh-CN" altLang="en-US" strike="noStrike" noProof="1"/>
          </a:p>
        </p:txBody>
      </p:sp>
      <p:sp>
        <p:nvSpPr>
          <p:cNvPr id="574494" name="副标题 574493"/>
          <p:cNvSpPr>
            <a:spLocks noGrp="1"/>
          </p:cNvSpPr>
          <p:nvPr>
            <p:ph type="subTitle" sz="quarter" idx="1"/>
          </p:nvPr>
        </p:nvSpPr>
        <p:spPr>
          <a:xfrm>
            <a:off x="1273175" y="3729038"/>
            <a:ext cx="6400800" cy="1371600"/>
          </a:xfrm>
          <a:prstGeom prst="rect">
            <a:avLst/>
          </a:prstGeom>
          <a:noFill/>
          <a:ln w="9525">
            <a:noFill/>
            <a:miter/>
          </a:ln>
        </p:spPr>
        <p:txBody>
          <a:bodyPr anchorCtr="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61" name="日期占位符 574494"/>
          <p:cNvSpPr>
            <a:spLocks noGrp="1"/>
          </p:cNvSpPr>
          <p:nvPr>
            <p:ph type="dt" sz="quarter" idx="2"/>
          </p:nvPr>
        </p:nvSpPr>
        <p:spPr>
          <a:xfrm>
            <a:off x="685800" y="6348413"/>
            <a:ext cx="1905000" cy="457200"/>
          </a:xfrm>
          <a:prstGeom prst="rect">
            <a:avLst/>
          </a:prstGeom>
          <a:noFill/>
          <a:ln w="9525">
            <a:noFill/>
            <a:miter/>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页脚占位符 574495"/>
          <p:cNvSpPr>
            <a:spLocks noGrp="1"/>
          </p:cNvSpPr>
          <p:nvPr>
            <p:ph type="ftr" sz="quarter" idx="3"/>
          </p:nvPr>
        </p:nvSpPr>
        <p:spPr>
          <a:xfrm>
            <a:off x="3124200" y="6348413"/>
            <a:ext cx="2895600" cy="4572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灯片编号占位符 574496"/>
          <p:cNvSpPr>
            <a:spLocks noGrp="1"/>
          </p:cNvSpPr>
          <p:nvPr>
            <p:ph type="sldNum" sz="quarter" idx="4"/>
          </p:nvPr>
        </p:nvSpPr>
        <p:spPr>
          <a:xfrm>
            <a:off x="6553200" y="6348413"/>
            <a:ext cx="1905000" cy="457200"/>
          </a:xfrm>
          <a:prstGeom prst="rect">
            <a:avLst/>
          </a:prstGeom>
          <a:noFill/>
          <a:ln w="9525">
            <a:noFill/>
            <a:miter/>
          </a:ln>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Pct val="90000"/>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8350"/>
            <a:ext cx="5716657" cy="5327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E7F1F5"/>
        </a:solidFill>
        <a:effectLst/>
      </p:bgPr>
    </p:bg>
    <p:spTree>
      <p:nvGrpSpPr>
        <p:cNvPr id="1" name=""/>
        <p:cNvGrpSpPr/>
        <p:nvPr/>
      </p:nvGrpSpPr>
      <p:grpSpPr>
        <a:xfrm>
          <a:off x="0" y="0"/>
          <a:ext cx="0" cy="0"/>
          <a:chOff x="0" y="0"/>
          <a:chExt cx="0" cy="0"/>
        </a:xfrm>
      </p:grpSpPr>
      <p:grpSp>
        <p:nvGrpSpPr>
          <p:cNvPr id="9218" name="组合 574465"/>
          <p:cNvGrpSpPr/>
          <p:nvPr/>
        </p:nvGrpSpPr>
        <p:grpSpPr>
          <a:xfrm>
            <a:off x="19050" y="1109663"/>
            <a:ext cx="9156700" cy="757237"/>
            <a:chOff x="0" y="0"/>
            <a:chExt cx="5768" cy="477"/>
          </a:xfrm>
        </p:grpSpPr>
        <p:sp>
          <p:nvSpPr>
            <p:cNvPr id="9219" name="任意多边形 574466"/>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9220" name="任意多边形 574467"/>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7" name="任意多边形 574468"/>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22" name="任意多边形 574469"/>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9223" name="任意多边形 574470"/>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9224" name="任意多边形 574471"/>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9225" name="任意多边形 574472"/>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9226" name="任意多边形 574473"/>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9227" name="任意多边形 574474"/>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9228" name="任意多边形 574475"/>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9229" name="任意多边形 574476"/>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9230" name="任意多边形 574477"/>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9231" name="任意多边形 574478"/>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9232" name="任意多边形 574479"/>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9233" name="任意多边形 574480"/>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9234" name="任意多边形 574481"/>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 name="任意多边形 574482"/>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36" name="任意多边形 574483"/>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9237" name="任意多边形 574484"/>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54" name="任意多边形 574485"/>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任意多边形 574486"/>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40" name="任意多边形 574487"/>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9241" name="组合 574488"/>
          <p:cNvGrpSpPr/>
          <p:nvPr/>
        </p:nvGrpSpPr>
        <p:grpSpPr>
          <a:xfrm>
            <a:off x="20638" y="6161088"/>
            <a:ext cx="9169400" cy="138112"/>
            <a:chOff x="0" y="4032"/>
            <a:chExt cx="5776" cy="87"/>
          </a:xfrm>
        </p:grpSpPr>
        <p:sp>
          <p:nvSpPr>
            <p:cNvPr id="9242" name="任意多边形 574489"/>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9243" name="任意多边形 574490"/>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9244" name="任意多边形 574491"/>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574493" name="标题 574492"/>
          <p:cNvSpPr>
            <a:spLocks noGrp="1"/>
          </p:cNvSpPr>
          <p:nvPr>
            <p:ph type="ctrTitle" sz="quarter"/>
          </p:nvPr>
        </p:nvSpPr>
        <p:spPr>
          <a:xfrm>
            <a:off x="685800" y="1868488"/>
            <a:ext cx="7772400" cy="1600200"/>
          </a:xfrm>
          <a:prstGeom prst="rect">
            <a:avLst/>
          </a:prstGeom>
          <a:noFill/>
          <a:ln w="9525">
            <a:noFill/>
            <a:miter/>
          </a:ln>
        </p:spPr>
        <p:txBody>
          <a:bodyPr anchorCtr="1"/>
          <a:lstStyle>
            <a:lvl1pPr lvl="0">
              <a:defRPr kern="1200"/>
            </a:lvl1pPr>
          </a:lstStyle>
          <a:p>
            <a:pPr lvl="0" fontAlgn="base"/>
            <a:r>
              <a:rPr lang="zh-CN" altLang="en-US" strike="noStrike" noProof="1"/>
              <a:t>单击此处编辑母版标题样式</a:t>
            </a:r>
            <a:endParaRPr lang="zh-CN" altLang="en-US" strike="noStrike" noProof="1"/>
          </a:p>
        </p:txBody>
      </p:sp>
      <p:sp>
        <p:nvSpPr>
          <p:cNvPr id="574494" name="副标题 574493"/>
          <p:cNvSpPr>
            <a:spLocks noGrp="1"/>
          </p:cNvSpPr>
          <p:nvPr>
            <p:ph type="subTitle" sz="quarter" idx="1"/>
          </p:nvPr>
        </p:nvSpPr>
        <p:spPr>
          <a:xfrm>
            <a:off x="1273175" y="3729038"/>
            <a:ext cx="6400800" cy="1371600"/>
          </a:xfrm>
          <a:prstGeom prst="rect">
            <a:avLst/>
          </a:prstGeom>
          <a:noFill/>
          <a:ln w="9525">
            <a:noFill/>
            <a:miter/>
          </a:ln>
        </p:spPr>
        <p:txBody>
          <a:bodyPr anchorCtr="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61" name="日期占位符 574494"/>
          <p:cNvSpPr>
            <a:spLocks noGrp="1"/>
          </p:cNvSpPr>
          <p:nvPr>
            <p:ph type="dt" sz="quarter" idx="2"/>
          </p:nvPr>
        </p:nvSpPr>
        <p:spPr>
          <a:xfrm>
            <a:off x="685800" y="6348413"/>
            <a:ext cx="1905000" cy="457200"/>
          </a:xfrm>
          <a:prstGeom prst="rect">
            <a:avLst/>
          </a:prstGeom>
          <a:noFill/>
          <a:ln w="9525">
            <a:noFill/>
            <a:miter/>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页脚占位符 574495"/>
          <p:cNvSpPr>
            <a:spLocks noGrp="1"/>
          </p:cNvSpPr>
          <p:nvPr>
            <p:ph type="ftr" sz="quarter" idx="3"/>
          </p:nvPr>
        </p:nvSpPr>
        <p:spPr>
          <a:xfrm>
            <a:off x="3124200" y="6348413"/>
            <a:ext cx="2895600" cy="4572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灯片编号占位符 574496"/>
          <p:cNvSpPr>
            <a:spLocks noGrp="1"/>
          </p:cNvSpPr>
          <p:nvPr>
            <p:ph type="sldNum" sz="quarter" idx="4"/>
          </p:nvPr>
        </p:nvSpPr>
        <p:spPr>
          <a:xfrm>
            <a:off x="6553200" y="6348413"/>
            <a:ext cx="1905000" cy="457200"/>
          </a:xfrm>
          <a:prstGeom prst="rect">
            <a:avLst/>
          </a:prstGeom>
          <a:noFill/>
          <a:ln w="9525">
            <a:noFill/>
            <a:miter/>
          </a:ln>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Pct val="90000"/>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8350"/>
            <a:ext cx="5716657" cy="5327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E7F1F5"/>
        </a:solidFill>
        <a:effectLst/>
      </p:bgPr>
    </p:bg>
    <p:spTree>
      <p:nvGrpSpPr>
        <p:cNvPr id="1" name=""/>
        <p:cNvGrpSpPr/>
        <p:nvPr/>
      </p:nvGrpSpPr>
      <p:grpSpPr>
        <a:xfrm>
          <a:off x="0" y="0"/>
          <a:ext cx="0" cy="0"/>
          <a:chOff x="0" y="0"/>
          <a:chExt cx="0" cy="0"/>
        </a:xfrm>
      </p:grpSpPr>
      <p:grpSp>
        <p:nvGrpSpPr>
          <p:cNvPr id="10242" name="组合 574465"/>
          <p:cNvGrpSpPr/>
          <p:nvPr/>
        </p:nvGrpSpPr>
        <p:grpSpPr>
          <a:xfrm>
            <a:off x="19050" y="1109663"/>
            <a:ext cx="9156700" cy="757237"/>
            <a:chOff x="0" y="0"/>
            <a:chExt cx="5768" cy="477"/>
          </a:xfrm>
        </p:grpSpPr>
        <p:sp>
          <p:nvSpPr>
            <p:cNvPr id="10243" name="任意多边形 574466"/>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10244" name="任意多边形 574467"/>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7" name="任意多边形 574468"/>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6" name="任意多边形 574469"/>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247" name="任意多边形 574470"/>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248" name="任意多边形 574471"/>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10249" name="任意多边形 574472"/>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10250" name="任意多边形 574473"/>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251" name="任意多边形 574474"/>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252" name="任意多边形 574475"/>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253" name="任意多边形 574476"/>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10254" name="任意多边形 574477"/>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10255" name="任意多边形 574478"/>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10256" name="任意多边形 574479"/>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10257" name="任意多边形 574480"/>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10258" name="任意多边形 574481"/>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 name="任意多边形 574482"/>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60" name="任意多边形 574483"/>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10261" name="任意多边形 574484"/>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54" name="任意多边形 574485"/>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任意多边形 574486"/>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64" name="任意多边形 574487"/>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10265" name="组合 574488"/>
          <p:cNvGrpSpPr/>
          <p:nvPr/>
        </p:nvGrpSpPr>
        <p:grpSpPr>
          <a:xfrm>
            <a:off x="20638" y="6161088"/>
            <a:ext cx="9169400" cy="138112"/>
            <a:chOff x="0" y="4032"/>
            <a:chExt cx="5776" cy="87"/>
          </a:xfrm>
        </p:grpSpPr>
        <p:sp>
          <p:nvSpPr>
            <p:cNvPr id="10266" name="任意多边形 574489"/>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10267" name="任意多边形 574490"/>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10268" name="任意多边形 574491"/>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574493" name="标题 574492"/>
          <p:cNvSpPr>
            <a:spLocks noGrp="1"/>
          </p:cNvSpPr>
          <p:nvPr>
            <p:ph type="ctrTitle" sz="quarter"/>
          </p:nvPr>
        </p:nvSpPr>
        <p:spPr>
          <a:xfrm>
            <a:off x="685800" y="1868488"/>
            <a:ext cx="7772400" cy="1600200"/>
          </a:xfrm>
          <a:prstGeom prst="rect">
            <a:avLst/>
          </a:prstGeom>
          <a:noFill/>
          <a:ln w="9525">
            <a:noFill/>
            <a:miter/>
          </a:ln>
        </p:spPr>
        <p:txBody>
          <a:bodyPr anchorCtr="1"/>
          <a:lstStyle>
            <a:lvl1pPr lvl="0">
              <a:defRPr kern="1200"/>
            </a:lvl1pPr>
          </a:lstStyle>
          <a:p>
            <a:pPr lvl="0" fontAlgn="base"/>
            <a:r>
              <a:rPr lang="zh-CN" altLang="en-US" strike="noStrike" noProof="1"/>
              <a:t>单击此处编辑母版标题样式</a:t>
            </a:r>
            <a:endParaRPr lang="zh-CN" altLang="en-US" strike="noStrike" noProof="1"/>
          </a:p>
        </p:txBody>
      </p:sp>
      <p:sp>
        <p:nvSpPr>
          <p:cNvPr id="574494" name="副标题 574493"/>
          <p:cNvSpPr>
            <a:spLocks noGrp="1"/>
          </p:cNvSpPr>
          <p:nvPr>
            <p:ph type="subTitle" sz="quarter" idx="1"/>
          </p:nvPr>
        </p:nvSpPr>
        <p:spPr>
          <a:xfrm>
            <a:off x="1273175" y="3729038"/>
            <a:ext cx="6400800" cy="1371600"/>
          </a:xfrm>
          <a:prstGeom prst="rect">
            <a:avLst/>
          </a:prstGeom>
          <a:noFill/>
          <a:ln w="9525">
            <a:noFill/>
            <a:miter/>
          </a:ln>
        </p:spPr>
        <p:txBody>
          <a:bodyPr anchorCtr="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61" name="日期占位符 574494"/>
          <p:cNvSpPr>
            <a:spLocks noGrp="1"/>
          </p:cNvSpPr>
          <p:nvPr>
            <p:ph type="dt" sz="quarter" idx="2"/>
          </p:nvPr>
        </p:nvSpPr>
        <p:spPr>
          <a:xfrm>
            <a:off x="685800" y="6348413"/>
            <a:ext cx="1905000" cy="457200"/>
          </a:xfrm>
          <a:prstGeom prst="rect">
            <a:avLst/>
          </a:prstGeom>
          <a:noFill/>
          <a:ln w="9525">
            <a:noFill/>
            <a:miter/>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页脚占位符 574495"/>
          <p:cNvSpPr>
            <a:spLocks noGrp="1"/>
          </p:cNvSpPr>
          <p:nvPr>
            <p:ph type="ftr" sz="quarter" idx="3"/>
          </p:nvPr>
        </p:nvSpPr>
        <p:spPr>
          <a:xfrm>
            <a:off x="3124200" y="6348413"/>
            <a:ext cx="2895600" cy="4572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灯片编号占位符 574496"/>
          <p:cNvSpPr>
            <a:spLocks noGrp="1"/>
          </p:cNvSpPr>
          <p:nvPr>
            <p:ph type="sldNum" sz="quarter" idx="4"/>
          </p:nvPr>
        </p:nvSpPr>
        <p:spPr>
          <a:xfrm>
            <a:off x="6553200" y="6348413"/>
            <a:ext cx="1905000" cy="457200"/>
          </a:xfrm>
          <a:prstGeom prst="rect">
            <a:avLst/>
          </a:prstGeom>
          <a:noFill/>
          <a:ln w="9525">
            <a:noFill/>
            <a:miter/>
          </a:ln>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Pct val="90000"/>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8350"/>
            <a:ext cx="5716657" cy="5327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Pct val="90000"/>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7" Type="http://schemas.openxmlformats.org/officeDocument/2006/relationships/theme" Target="../theme/theme5.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F1F5"/>
        </a:solidFill>
        <a:effectLst/>
      </p:bgPr>
    </p:bg>
    <p:spTree>
      <p:nvGrpSpPr>
        <p:cNvPr id="1" name=""/>
        <p:cNvGrpSpPr/>
        <p:nvPr/>
      </p:nvGrpSpPr>
      <p:grpSpPr/>
      <p:grpSp>
        <p:nvGrpSpPr>
          <p:cNvPr id="1026" name="组合 573441"/>
          <p:cNvGrpSpPr/>
          <p:nvPr/>
        </p:nvGrpSpPr>
        <p:grpSpPr>
          <a:xfrm>
            <a:off x="0" y="0"/>
            <a:ext cx="9156700" cy="757238"/>
            <a:chOff x="0" y="0"/>
            <a:chExt cx="5768" cy="477"/>
          </a:xfrm>
        </p:grpSpPr>
        <p:sp>
          <p:nvSpPr>
            <p:cNvPr id="1027" name="任意多边形 573442"/>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w="9525">
              <a:noFill/>
            </a:ln>
          </p:spPr>
          <p:txBody>
            <a:bodyPr/>
            <a:p>
              <a:endParaRPr lang="zh-CN" altLang="en-US"/>
            </a:p>
          </p:txBody>
        </p:sp>
        <p:sp>
          <p:nvSpPr>
            <p:cNvPr id="1028" name="任意多边形 573443"/>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 name="任意多边形 573444"/>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任意多边形 573445"/>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31" name="任意多边形 573446"/>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32" name="任意多边形 573447"/>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1033" name="任意多边形 573448"/>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1034" name="任意多边形 573449"/>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35" name="任意多边形 573450"/>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36" name="任意多边形 573451"/>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1037" name="任意多边形 573452"/>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1038" name="任意多边形 573453"/>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1039" name="任意多边形 573454"/>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1040" name="任意多边形 573455"/>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1041" name="任意多边形 573456"/>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1042" name="任意多边形 573457"/>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 name="任意多边形 573458"/>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任意多边形 573459"/>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1045" name="任意多边形 573460"/>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4" name="任意多边形 573461"/>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任意多边形 573462"/>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任意多边形 573463"/>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1049" name="组合 573464"/>
          <p:cNvGrpSpPr/>
          <p:nvPr/>
        </p:nvGrpSpPr>
        <p:grpSpPr>
          <a:xfrm>
            <a:off x="0" y="6180138"/>
            <a:ext cx="9169400" cy="138112"/>
            <a:chOff x="0" y="4032"/>
            <a:chExt cx="5776" cy="87"/>
          </a:xfrm>
        </p:grpSpPr>
        <p:sp>
          <p:nvSpPr>
            <p:cNvPr id="1050" name="任意多边形 573465"/>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1051" name="任意多边形 573466"/>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1052" name="任意多边形 573467"/>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1053" name="标题 573468"/>
          <p:cNvSpPr>
            <a:spLocks noGrp="1"/>
          </p:cNvSpPr>
          <p:nvPr>
            <p:ph type="title"/>
          </p:nvPr>
        </p:nvSpPr>
        <p:spPr>
          <a:xfrm>
            <a:off x="685800" y="768350"/>
            <a:ext cx="77724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054" name="文本占位符 573469"/>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73471" name="日期占位符 573470"/>
          <p:cNvSpPr>
            <a:spLocks noGrp="1"/>
          </p:cNvSpPr>
          <p:nvPr>
            <p:ph type="dt" sz="half" idx="2"/>
          </p:nvPr>
        </p:nvSpPr>
        <p:spPr>
          <a:xfrm>
            <a:off x="665163" y="6367463"/>
            <a:ext cx="1905000" cy="457200"/>
          </a:xfrm>
          <a:prstGeom prst="rect">
            <a:avLst/>
          </a:prstGeom>
          <a:noFill/>
          <a:ln w="9525">
            <a:noFill/>
            <a:miter/>
          </a:ln>
        </p:spPr>
        <p:txBody>
          <a:bodyPr anchor="b"/>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2" name="页脚占位符 573471"/>
          <p:cNvSpPr>
            <a:spLocks noGrp="1"/>
          </p:cNvSpPr>
          <p:nvPr>
            <p:ph type="ftr" sz="quarter" idx="3"/>
          </p:nvPr>
        </p:nvSpPr>
        <p:spPr>
          <a:xfrm>
            <a:off x="3103563" y="6367463"/>
            <a:ext cx="2895600" cy="457200"/>
          </a:xfrm>
          <a:prstGeom prst="rect">
            <a:avLst/>
          </a:prstGeom>
          <a:noFill/>
          <a:ln w="9525">
            <a:noFill/>
            <a:miter/>
          </a:ln>
        </p:spPr>
        <p:txBody>
          <a:bodyPr anchor="b"/>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3" name="灯片编号占位符 573472"/>
          <p:cNvSpPr>
            <a:spLocks noGrp="1"/>
          </p:cNvSpPr>
          <p:nvPr>
            <p:ph type="sldNum" sz="quarter" idx="4"/>
          </p:nvPr>
        </p:nvSpPr>
        <p:spPr>
          <a:xfrm>
            <a:off x="6532563" y="6367463"/>
            <a:ext cx="1905000" cy="457200"/>
          </a:xfrm>
          <a:prstGeom prst="rect">
            <a:avLst/>
          </a:prstGeom>
          <a:noFill/>
          <a:ln w="9525">
            <a:noFill/>
            <a:miter/>
          </a:ln>
        </p:spPr>
        <p:txBody>
          <a:bodyPr vert="horz" wrap="square" lIns="91440" tIns="45720" rIns="91440" bIns="45720" numCol="1" anchor="b" anchorCtr="0" compatLnSpc="1"/>
          <a:lstStyle>
            <a:lvl1pPr algn="r">
              <a:defRPr sz="1400">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Font typeface="Arial" panose="020B0604020202020204" pitchFamily="34" charset="0"/>
        <a:buBlip>
          <a:blip r:embed="rId12"/>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80000"/>
        <a:buFont typeface="Arial" panose="020B0604020202020204" pitchFamily="34" charset="0"/>
        <a:buBlip>
          <a:blip r:embed="rId13"/>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70000"/>
        <a:buFont typeface="Arial" panose="020B0604020202020204" pitchFamily="34" charset="0"/>
        <a:buBlip>
          <a:blip r:embed="rId14"/>
        </a:buBlip>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SzPct val="70000"/>
        <a:buFont typeface="Arial" panose="020B0604020202020204" pitchFamily="34" charset="0"/>
        <a:buBlip>
          <a:blip r:embed="rId15"/>
        </a:buBlip>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SzPct val="70000"/>
        <a:buFont typeface="Arial" panose="020B0604020202020204" pitchFamily="34" charset="0"/>
        <a:buBlip>
          <a:blip r:embed="rId16"/>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7F1F5"/>
        </a:solidFill>
        <a:effectLst/>
      </p:bgPr>
    </p:bg>
    <p:spTree>
      <p:nvGrpSpPr>
        <p:cNvPr id="1" name=""/>
        <p:cNvGrpSpPr/>
        <p:nvPr/>
      </p:nvGrpSpPr>
      <p:grpSpPr/>
      <p:grpSp>
        <p:nvGrpSpPr>
          <p:cNvPr id="2050" name="组合 573441"/>
          <p:cNvGrpSpPr/>
          <p:nvPr/>
        </p:nvGrpSpPr>
        <p:grpSpPr>
          <a:xfrm>
            <a:off x="0" y="0"/>
            <a:ext cx="9156700" cy="757238"/>
            <a:chOff x="0" y="0"/>
            <a:chExt cx="5768" cy="477"/>
          </a:xfrm>
        </p:grpSpPr>
        <p:sp>
          <p:nvSpPr>
            <p:cNvPr id="2051" name="任意多边形 573442"/>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2052" name="任意多边形 573443"/>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 name="任意多边形 573444"/>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任意多边形 573445"/>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055" name="任意多边形 573446"/>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056" name="任意多边形 573447"/>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2057" name="任意多边形 573448"/>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2058" name="任意多边形 573449"/>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059" name="任意多边形 573450"/>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060" name="任意多边形 573451"/>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061" name="任意多边形 573452"/>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2062" name="任意多边形 573453"/>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2063" name="任意多边形 573454"/>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2064" name="任意多边形 573455"/>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2065" name="任意多边形 573456"/>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2066" name="任意多边形 573457"/>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 name="任意多边形 573458"/>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8" name="任意多边形 573459"/>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2069" name="任意多边形 573460"/>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4" name="任意多边形 573461"/>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任意多边形 573462"/>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72" name="任意多边形 573463"/>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2073" name="组合 573464"/>
          <p:cNvGrpSpPr/>
          <p:nvPr/>
        </p:nvGrpSpPr>
        <p:grpSpPr>
          <a:xfrm>
            <a:off x="0" y="6180138"/>
            <a:ext cx="9169400" cy="138112"/>
            <a:chOff x="0" y="4032"/>
            <a:chExt cx="5776" cy="87"/>
          </a:xfrm>
        </p:grpSpPr>
        <p:sp>
          <p:nvSpPr>
            <p:cNvPr id="2074" name="任意多边形 573465"/>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2075" name="任意多边形 573466"/>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2076" name="任意多边形 573467"/>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2077" name="标题 573468"/>
          <p:cNvSpPr>
            <a:spLocks noGrp="1"/>
          </p:cNvSpPr>
          <p:nvPr>
            <p:ph type="title"/>
          </p:nvPr>
        </p:nvSpPr>
        <p:spPr>
          <a:xfrm>
            <a:off x="685800" y="768350"/>
            <a:ext cx="77724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2078" name="文本占位符 573469"/>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73471" name="日期占位符 573470"/>
          <p:cNvSpPr>
            <a:spLocks noGrp="1"/>
          </p:cNvSpPr>
          <p:nvPr>
            <p:ph type="dt" sz="half" idx="2"/>
          </p:nvPr>
        </p:nvSpPr>
        <p:spPr>
          <a:xfrm>
            <a:off x="665163" y="6367463"/>
            <a:ext cx="1905000" cy="457200"/>
          </a:xfrm>
          <a:prstGeom prst="rect">
            <a:avLst/>
          </a:prstGeom>
          <a:noFill/>
          <a:ln w="9525">
            <a:noFill/>
            <a:miter/>
          </a:ln>
        </p:spPr>
        <p:txBody>
          <a:bodyPr anchor="b"/>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2" name="页脚占位符 573471"/>
          <p:cNvSpPr>
            <a:spLocks noGrp="1"/>
          </p:cNvSpPr>
          <p:nvPr>
            <p:ph type="ftr" sz="quarter" idx="3"/>
          </p:nvPr>
        </p:nvSpPr>
        <p:spPr>
          <a:xfrm>
            <a:off x="3103563" y="6367463"/>
            <a:ext cx="2895600" cy="457200"/>
          </a:xfrm>
          <a:prstGeom prst="rect">
            <a:avLst/>
          </a:prstGeom>
          <a:noFill/>
          <a:ln w="9525">
            <a:noFill/>
            <a:miter/>
          </a:ln>
        </p:spPr>
        <p:txBody>
          <a:bodyPr anchor="b"/>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3" name="灯片编号占位符 573472"/>
          <p:cNvSpPr>
            <a:spLocks noGrp="1"/>
          </p:cNvSpPr>
          <p:nvPr>
            <p:ph type="sldNum" sz="quarter" idx="4"/>
          </p:nvPr>
        </p:nvSpPr>
        <p:spPr>
          <a:xfrm>
            <a:off x="6532563" y="6367463"/>
            <a:ext cx="1905000" cy="457200"/>
          </a:xfrm>
          <a:prstGeom prst="rect">
            <a:avLst/>
          </a:prstGeom>
          <a:noFill/>
          <a:ln w="9525">
            <a:noFill/>
            <a:miter/>
          </a:ln>
        </p:spPr>
        <p:txBody>
          <a:bodyPr vert="horz" wrap="square" lIns="91440" tIns="45720" rIns="91440" bIns="45720" numCol="1" anchor="b" anchorCtr="0" compatLnSpc="1"/>
          <a:lstStyle>
            <a:lvl1pPr algn="r">
              <a:defRPr sz="1400">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Font typeface="Arial" panose="020B0604020202020204" pitchFamily="34" charset="0"/>
        <a:buBlip>
          <a:blip r:embed="rId12"/>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80000"/>
        <a:buFont typeface="Arial" panose="020B0604020202020204" pitchFamily="34" charset="0"/>
        <a:buBlip>
          <a:blip r:embed="rId13"/>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70000"/>
        <a:buFont typeface="Arial" panose="020B0604020202020204" pitchFamily="34" charset="0"/>
        <a:buBlip>
          <a:blip r:embed="rId14"/>
        </a:buBlip>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SzPct val="70000"/>
        <a:buFont typeface="Arial" panose="020B0604020202020204" pitchFamily="34" charset="0"/>
        <a:buBlip>
          <a:blip r:embed="rId15"/>
        </a:buBlip>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SzPct val="70000"/>
        <a:buFont typeface="Arial" panose="020B0604020202020204" pitchFamily="34" charset="0"/>
        <a:buBlip>
          <a:blip r:embed="rId16"/>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7F1F5"/>
        </a:solidFill>
        <a:effectLst/>
      </p:bgPr>
    </p:bg>
    <p:spTree>
      <p:nvGrpSpPr>
        <p:cNvPr id="1" name=""/>
        <p:cNvGrpSpPr/>
        <p:nvPr/>
      </p:nvGrpSpPr>
      <p:grpSpPr/>
      <p:grpSp>
        <p:nvGrpSpPr>
          <p:cNvPr id="3074" name="组合 573441"/>
          <p:cNvGrpSpPr/>
          <p:nvPr/>
        </p:nvGrpSpPr>
        <p:grpSpPr>
          <a:xfrm>
            <a:off x="0" y="0"/>
            <a:ext cx="9156700" cy="757238"/>
            <a:chOff x="0" y="0"/>
            <a:chExt cx="5768" cy="477"/>
          </a:xfrm>
        </p:grpSpPr>
        <p:sp>
          <p:nvSpPr>
            <p:cNvPr id="3075" name="任意多边形 573442"/>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3076" name="任意多边形 573443"/>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 name="任意多边形 573444"/>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任意多边形 573445"/>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079" name="任意多边形 573446"/>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080" name="任意多边形 573447"/>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3081" name="任意多边形 573448"/>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082" name="任意多边形 573449"/>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083" name="任意多边形 573450"/>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084" name="任意多边形 573451"/>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3085" name="任意多边形 573452"/>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3086" name="任意多边形 573453"/>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3087" name="任意多边形 573454"/>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088" name="任意多边形 573455"/>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3089" name="任意多边形 573456"/>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3090" name="任意多边形 573457"/>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 name="任意多边形 573458"/>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92" name="任意多边形 573459"/>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3093" name="任意多边形 573460"/>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4" name="任意多边形 573461"/>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任意多边形 573462"/>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96" name="任意多边形 573463"/>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3097" name="组合 573464"/>
          <p:cNvGrpSpPr/>
          <p:nvPr/>
        </p:nvGrpSpPr>
        <p:grpSpPr>
          <a:xfrm>
            <a:off x="0" y="6180138"/>
            <a:ext cx="9169400" cy="138112"/>
            <a:chOff x="0" y="4032"/>
            <a:chExt cx="5776" cy="87"/>
          </a:xfrm>
        </p:grpSpPr>
        <p:sp>
          <p:nvSpPr>
            <p:cNvPr id="3098" name="任意多边形 573465"/>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3099" name="任意多边形 573466"/>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3100" name="任意多边形 573467"/>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3101" name="标题 573468"/>
          <p:cNvSpPr>
            <a:spLocks noGrp="1"/>
          </p:cNvSpPr>
          <p:nvPr>
            <p:ph type="title"/>
          </p:nvPr>
        </p:nvSpPr>
        <p:spPr>
          <a:xfrm>
            <a:off x="685800" y="768350"/>
            <a:ext cx="77724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3102" name="文本占位符 573469"/>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73471" name="日期占位符 573470"/>
          <p:cNvSpPr>
            <a:spLocks noGrp="1"/>
          </p:cNvSpPr>
          <p:nvPr>
            <p:ph type="dt" sz="half" idx="2"/>
          </p:nvPr>
        </p:nvSpPr>
        <p:spPr>
          <a:xfrm>
            <a:off x="665163" y="6367463"/>
            <a:ext cx="1905000" cy="457200"/>
          </a:xfrm>
          <a:prstGeom prst="rect">
            <a:avLst/>
          </a:prstGeom>
          <a:noFill/>
          <a:ln w="9525">
            <a:noFill/>
            <a:miter/>
          </a:ln>
        </p:spPr>
        <p:txBody>
          <a:bodyPr anchor="b"/>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2" name="页脚占位符 573471"/>
          <p:cNvSpPr>
            <a:spLocks noGrp="1"/>
          </p:cNvSpPr>
          <p:nvPr>
            <p:ph type="ftr" sz="quarter" idx="3"/>
          </p:nvPr>
        </p:nvSpPr>
        <p:spPr>
          <a:xfrm>
            <a:off x="3103563" y="6367463"/>
            <a:ext cx="2895600" cy="457200"/>
          </a:xfrm>
          <a:prstGeom prst="rect">
            <a:avLst/>
          </a:prstGeom>
          <a:noFill/>
          <a:ln w="9525">
            <a:noFill/>
            <a:miter/>
          </a:ln>
        </p:spPr>
        <p:txBody>
          <a:bodyPr anchor="b"/>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3" name="灯片编号占位符 573472"/>
          <p:cNvSpPr>
            <a:spLocks noGrp="1"/>
          </p:cNvSpPr>
          <p:nvPr>
            <p:ph type="sldNum" sz="quarter" idx="4"/>
          </p:nvPr>
        </p:nvSpPr>
        <p:spPr>
          <a:xfrm>
            <a:off x="6532563" y="6367463"/>
            <a:ext cx="1905000" cy="457200"/>
          </a:xfrm>
          <a:prstGeom prst="rect">
            <a:avLst/>
          </a:prstGeom>
          <a:noFill/>
          <a:ln w="9525">
            <a:noFill/>
            <a:miter/>
          </a:ln>
        </p:spPr>
        <p:txBody>
          <a:bodyPr vert="horz" wrap="square" lIns="91440" tIns="45720" rIns="91440" bIns="45720" numCol="1" anchor="b" anchorCtr="0" compatLnSpc="1"/>
          <a:lstStyle>
            <a:lvl1pPr algn="r">
              <a:defRPr sz="1400">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Font typeface="Arial" panose="020B0604020202020204" pitchFamily="34" charset="0"/>
        <a:buBlip>
          <a:blip r:embed="rId12"/>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80000"/>
        <a:buFont typeface="Arial" panose="020B0604020202020204" pitchFamily="34" charset="0"/>
        <a:buBlip>
          <a:blip r:embed="rId13"/>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70000"/>
        <a:buFont typeface="Arial" panose="020B0604020202020204" pitchFamily="34" charset="0"/>
        <a:buBlip>
          <a:blip r:embed="rId14"/>
        </a:buBlip>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SzPct val="70000"/>
        <a:buFont typeface="Arial" panose="020B0604020202020204" pitchFamily="34" charset="0"/>
        <a:buBlip>
          <a:blip r:embed="rId15"/>
        </a:buBlip>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SzPct val="70000"/>
        <a:buFont typeface="Arial" panose="020B0604020202020204" pitchFamily="34" charset="0"/>
        <a:buBlip>
          <a:blip r:embed="rId16"/>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7F1F5"/>
        </a:solidFill>
        <a:effectLst/>
      </p:bgPr>
    </p:bg>
    <p:spTree>
      <p:nvGrpSpPr>
        <p:cNvPr id="1" name=""/>
        <p:cNvGrpSpPr/>
        <p:nvPr/>
      </p:nvGrpSpPr>
      <p:grpSpPr/>
      <p:grpSp>
        <p:nvGrpSpPr>
          <p:cNvPr id="4098" name="组合 573441"/>
          <p:cNvGrpSpPr/>
          <p:nvPr/>
        </p:nvGrpSpPr>
        <p:grpSpPr>
          <a:xfrm>
            <a:off x="0" y="0"/>
            <a:ext cx="9156700" cy="757238"/>
            <a:chOff x="0" y="0"/>
            <a:chExt cx="5768" cy="477"/>
          </a:xfrm>
        </p:grpSpPr>
        <p:sp>
          <p:nvSpPr>
            <p:cNvPr id="4099" name="任意多边形 573442"/>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4100" name="任意多边形 573443"/>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 name="任意多边形 573444"/>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2" name="任意多边形 573445"/>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4103" name="任意多边形 573446"/>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4104" name="任意多边形 573447"/>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4105" name="任意多边形 573448"/>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4106" name="任意多边形 573449"/>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4107" name="任意多边形 573450"/>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4108" name="任意多边形 573451"/>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4109" name="任意多边形 573452"/>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4110" name="任意多边形 573453"/>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4111" name="任意多边形 573454"/>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4112" name="任意多边形 573455"/>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4113" name="任意多边形 573456"/>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4114" name="任意多边形 573457"/>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 name="任意多边形 573458"/>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16" name="任意多边形 573459"/>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4117" name="任意多边形 573460"/>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4" name="任意多边形 573461"/>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任意多边形 573462"/>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20" name="任意多边形 573463"/>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4121" name="组合 573464"/>
          <p:cNvGrpSpPr/>
          <p:nvPr/>
        </p:nvGrpSpPr>
        <p:grpSpPr>
          <a:xfrm>
            <a:off x="0" y="6180138"/>
            <a:ext cx="9169400" cy="138112"/>
            <a:chOff x="0" y="4032"/>
            <a:chExt cx="5776" cy="87"/>
          </a:xfrm>
        </p:grpSpPr>
        <p:sp>
          <p:nvSpPr>
            <p:cNvPr id="4122" name="任意多边形 573465"/>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4123" name="任意多边形 573466"/>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4124" name="任意多边形 573467"/>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4125" name="标题 573468"/>
          <p:cNvSpPr>
            <a:spLocks noGrp="1"/>
          </p:cNvSpPr>
          <p:nvPr>
            <p:ph type="title"/>
          </p:nvPr>
        </p:nvSpPr>
        <p:spPr>
          <a:xfrm>
            <a:off x="685800" y="768350"/>
            <a:ext cx="77724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4126" name="文本占位符 573469"/>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73471" name="日期占位符 573470"/>
          <p:cNvSpPr>
            <a:spLocks noGrp="1"/>
          </p:cNvSpPr>
          <p:nvPr>
            <p:ph type="dt" sz="half" idx="2"/>
          </p:nvPr>
        </p:nvSpPr>
        <p:spPr>
          <a:xfrm>
            <a:off x="665163" y="6367463"/>
            <a:ext cx="1905000" cy="457200"/>
          </a:xfrm>
          <a:prstGeom prst="rect">
            <a:avLst/>
          </a:prstGeom>
          <a:noFill/>
          <a:ln w="9525">
            <a:noFill/>
            <a:miter/>
          </a:ln>
        </p:spPr>
        <p:txBody>
          <a:bodyPr anchor="b"/>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2" name="页脚占位符 573471"/>
          <p:cNvSpPr>
            <a:spLocks noGrp="1"/>
          </p:cNvSpPr>
          <p:nvPr>
            <p:ph type="ftr" sz="quarter" idx="3"/>
          </p:nvPr>
        </p:nvSpPr>
        <p:spPr>
          <a:xfrm>
            <a:off x="3103563" y="6367463"/>
            <a:ext cx="2895600" cy="457200"/>
          </a:xfrm>
          <a:prstGeom prst="rect">
            <a:avLst/>
          </a:prstGeom>
          <a:noFill/>
          <a:ln w="9525">
            <a:noFill/>
            <a:miter/>
          </a:ln>
        </p:spPr>
        <p:txBody>
          <a:bodyPr anchor="b"/>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3" name="灯片编号占位符 573472"/>
          <p:cNvSpPr>
            <a:spLocks noGrp="1"/>
          </p:cNvSpPr>
          <p:nvPr>
            <p:ph type="sldNum" sz="quarter" idx="4"/>
          </p:nvPr>
        </p:nvSpPr>
        <p:spPr>
          <a:xfrm>
            <a:off x="6532563" y="6367463"/>
            <a:ext cx="1905000" cy="457200"/>
          </a:xfrm>
          <a:prstGeom prst="rect">
            <a:avLst/>
          </a:prstGeom>
          <a:noFill/>
          <a:ln w="9525">
            <a:noFill/>
            <a:miter/>
          </a:ln>
        </p:spPr>
        <p:txBody>
          <a:bodyPr vert="horz" wrap="square" lIns="91440" tIns="45720" rIns="91440" bIns="45720" numCol="1" anchor="b" anchorCtr="0" compatLnSpc="1"/>
          <a:lstStyle>
            <a:lvl1pPr algn="r">
              <a:defRPr sz="1400">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Font typeface="Arial" panose="020B0604020202020204" pitchFamily="34" charset="0"/>
        <a:buBlip>
          <a:blip r:embed="rId12"/>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80000"/>
        <a:buFont typeface="Arial" panose="020B0604020202020204" pitchFamily="34" charset="0"/>
        <a:buBlip>
          <a:blip r:embed="rId13"/>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70000"/>
        <a:buFont typeface="Arial" panose="020B0604020202020204" pitchFamily="34" charset="0"/>
        <a:buBlip>
          <a:blip r:embed="rId14"/>
        </a:buBlip>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SzPct val="70000"/>
        <a:buFont typeface="Arial" panose="020B0604020202020204" pitchFamily="34" charset="0"/>
        <a:buBlip>
          <a:blip r:embed="rId15"/>
        </a:buBlip>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SzPct val="70000"/>
        <a:buFont typeface="Arial" panose="020B0604020202020204" pitchFamily="34" charset="0"/>
        <a:buBlip>
          <a:blip r:embed="rId16"/>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7F1F5"/>
        </a:solidFill>
        <a:effectLst/>
      </p:bgPr>
    </p:bg>
    <p:spTree>
      <p:nvGrpSpPr>
        <p:cNvPr id="1" name=""/>
        <p:cNvGrpSpPr/>
        <p:nvPr/>
      </p:nvGrpSpPr>
      <p:grpSpPr/>
      <p:grpSp>
        <p:nvGrpSpPr>
          <p:cNvPr id="5122" name="组合 573441"/>
          <p:cNvGrpSpPr/>
          <p:nvPr/>
        </p:nvGrpSpPr>
        <p:grpSpPr>
          <a:xfrm>
            <a:off x="0" y="0"/>
            <a:ext cx="9156700" cy="757238"/>
            <a:chOff x="0" y="0"/>
            <a:chExt cx="5768" cy="477"/>
          </a:xfrm>
        </p:grpSpPr>
        <p:sp>
          <p:nvSpPr>
            <p:cNvPr id="5123" name="任意多边形 573442"/>
            <p:cNvSpPr/>
            <p:nvPr userDrawn="1"/>
          </p:nvSpPr>
          <p:spPr>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4"/>
              </a:schemeClr>
            </a:solidFill>
            <a:ln w="9525">
              <a:noFill/>
            </a:ln>
          </p:spPr>
          <p:txBody>
            <a:bodyPr/>
            <a:p>
              <a:endParaRPr lang="zh-CN" altLang="en-US"/>
            </a:p>
          </p:txBody>
        </p:sp>
        <p:sp>
          <p:nvSpPr>
            <p:cNvPr id="5124" name="任意多边形 573443"/>
            <p:cNvSpPr/>
            <p:nvPr userDrawn="1"/>
          </p:nvSpPr>
          <p:spPr>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2" name="任意多边形 573444"/>
            <p:cNvSpPr>
              <a:spLocks noChangeArrowheads="1"/>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6" name="任意多边形 573445"/>
            <p:cNvSpPr/>
            <p:nvPr userDrawn="1"/>
          </p:nvSpPr>
          <p:spPr>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5127" name="任意多边形 573446"/>
            <p:cNvSpPr/>
            <p:nvPr userDrawn="1"/>
          </p:nvSpPr>
          <p:spPr>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5128" name="任意多边形 573447"/>
            <p:cNvSpPr/>
            <p:nvPr userDrawn="1"/>
          </p:nvSpPr>
          <p:spPr>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5129" name="任意多边形 573448"/>
            <p:cNvSpPr/>
            <p:nvPr userDrawn="1"/>
          </p:nvSpPr>
          <p:spPr>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30" name="任意多边形 573449"/>
            <p:cNvSpPr/>
            <p:nvPr userDrawn="1"/>
          </p:nvSpPr>
          <p:spPr>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5131" name="任意多边形 573450"/>
            <p:cNvSpPr/>
            <p:nvPr userDrawn="1"/>
          </p:nvSpPr>
          <p:spPr>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5132" name="任意多边形 573451"/>
            <p:cNvSpPr/>
            <p:nvPr userDrawn="1"/>
          </p:nvSpPr>
          <p:spPr>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tileRect/>
            </a:gradFill>
            <a:ln w="9525">
              <a:noFill/>
            </a:ln>
          </p:spPr>
          <p:txBody>
            <a:bodyPr/>
            <a:p>
              <a:endParaRPr lang="zh-CN" altLang="en-US"/>
            </a:p>
          </p:txBody>
        </p:sp>
        <p:sp>
          <p:nvSpPr>
            <p:cNvPr id="5133" name="任意多边形 573452"/>
            <p:cNvSpPr/>
            <p:nvPr userDrawn="1"/>
          </p:nvSpPr>
          <p:spPr>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tileRect/>
            </a:gradFill>
            <a:ln w="9525">
              <a:noFill/>
            </a:ln>
          </p:spPr>
          <p:txBody>
            <a:bodyPr/>
            <a:p>
              <a:endParaRPr lang="zh-CN" altLang="en-US"/>
            </a:p>
          </p:txBody>
        </p:sp>
        <p:sp>
          <p:nvSpPr>
            <p:cNvPr id="5134" name="任意多边形 573453"/>
            <p:cNvSpPr/>
            <p:nvPr userDrawn="1"/>
          </p:nvSpPr>
          <p:spPr>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5135" name="任意多边形 573454"/>
            <p:cNvSpPr/>
            <p:nvPr userDrawn="1"/>
          </p:nvSpPr>
          <p:spPr>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5136" name="任意多边形 573455"/>
            <p:cNvSpPr/>
            <p:nvPr userDrawn="1"/>
          </p:nvSpPr>
          <p:spPr>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tileRect/>
            </a:gradFill>
            <a:ln w="9525">
              <a:noFill/>
            </a:ln>
          </p:spPr>
          <p:txBody>
            <a:bodyPr/>
            <a:p>
              <a:endParaRPr lang="zh-CN" altLang="en-US"/>
            </a:p>
          </p:txBody>
        </p:sp>
        <p:sp>
          <p:nvSpPr>
            <p:cNvPr id="5137" name="任意多边形 573456"/>
            <p:cNvSpPr/>
            <p:nvPr userDrawn="1"/>
          </p:nvSpPr>
          <p:spPr>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5138" name="任意多边形 573457"/>
            <p:cNvSpPr/>
            <p:nvPr userDrawn="1"/>
          </p:nvSpPr>
          <p:spPr>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tileRect/>
            </a:gradFill>
            <a:ln w="9525">
              <a:noFill/>
            </a:ln>
          </p:spPr>
          <p:txBody>
            <a:bodyPr/>
            <a:p>
              <a:endParaRPr lang="zh-CN" altLang="en-US"/>
            </a:p>
          </p:txBody>
        </p:sp>
        <p:sp>
          <p:nvSpPr>
            <p:cNvPr id="3" name="任意多边形 573458"/>
            <p:cNvSpPr>
              <a:spLocks noChangeArrowheads="1"/>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40" name="任意多边形 573459"/>
            <p:cNvSpPr/>
            <p:nvPr userDrawn="1"/>
          </p:nvSpPr>
          <p:spPr>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tileRect/>
            </a:gradFill>
            <a:ln w="9525">
              <a:noFill/>
            </a:ln>
          </p:spPr>
          <p:txBody>
            <a:bodyPr/>
            <a:p>
              <a:endParaRPr lang="zh-CN" altLang="en-US"/>
            </a:p>
          </p:txBody>
        </p:sp>
        <p:sp>
          <p:nvSpPr>
            <p:cNvPr id="5141" name="任意多边形 573460"/>
            <p:cNvSpPr/>
            <p:nvPr userDrawn="1"/>
          </p:nvSpPr>
          <p:spPr>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tileRect/>
            </a:gradFill>
            <a:ln w="9525">
              <a:noFill/>
            </a:ln>
          </p:spPr>
          <p:txBody>
            <a:bodyPr/>
            <a:p>
              <a:endParaRPr lang="zh-CN" altLang="en-US"/>
            </a:p>
          </p:txBody>
        </p:sp>
        <p:sp>
          <p:nvSpPr>
            <p:cNvPr id="4" name="任意多边形 573461"/>
            <p:cNvSpPr>
              <a:spLocks noChangeArrowheads="1"/>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任意多边形 573462"/>
            <p:cNvSpPr>
              <a:spLocks noChangeArrowheads="1"/>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44" name="任意多边形 573463"/>
            <p:cNvSpPr/>
            <p:nvPr userDrawn="1"/>
          </p:nvSpPr>
          <p:spPr>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tileRect/>
            </a:gradFill>
            <a:ln w="9525">
              <a:noFill/>
            </a:ln>
          </p:spPr>
          <p:txBody>
            <a:bodyPr/>
            <a:p>
              <a:endParaRPr lang="zh-CN" altLang="en-US"/>
            </a:p>
          </p:txBody>
        </p:sp>
      </p:grpSp>
      <p:grpSp>
        <p:nvGrpSpPr>
          <p:cNvPr id="5145" name="组合 573464"/>
          <p:cNvGrpSpPr/>
          <p:nvPr/>
        </p:nvGrpSpPr>
        <p:grpSpPr>
          <a:xfrm>
            <a:off x="0" y="6180138"/>
            <a:ext cx="9169400" cy="138112"/>
            <a:chOff x="0" y="4032"/>
            <a:chExt cx="5776" cy="87"/>
          </a:xfrm>
        </p:grpSpPr>
        <p:sp>
          <p:nvSpPr>
            <p:cNvPr id="5146" name="任意多边形 573465"/>
            <p:cNvSpPr/>
            <p:nvPr userDrawn="1"/>
          </p:nvSpPr>
          <p:spPr>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5147" name="任意多边形 573466"/>
            <p:cNvSpPr/>
            <p:nvPr userDrawn="1"/>
          </p:nvSpPr>
          <p:spPr>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sp>
          <p:nvSpPr>
            <p:cNvPr id="5148" name="任意多边形 573467"/>
            <p:cNvSpPr/>
            <p:nvPr userDrawn="1"/>
          </p:nvSpPr>
          <p:spPr>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tileRect/>
            </a:gradFill>
            <a:ln w="9525">
              <a:noFill/>
            </a:ln>
          </p:spPr>
          <p:txBody>
            <a:bodyPr/>
            <a:p>
              <a:endParaRPr lang="zh-CN" altLang="en-US"/>
            </a:p>
          </p:txBody>
        </p:sp>
      </p:grpSp>
      <p:sp>
        <p:nvSpPr>
          <p:cNvPr id="5149" name="标题 573468"/>
          <p:cNvSpPr>
            <a:spLocks noGrp="1"/>
          </p:cNvSpPr>
          <p:nvPr>
            <p:ph type="title"/>
          </p:nvPr>
        </p:nvSpPr>
        <p:spPr>
          <a:xfrm>
            <a:off x="685800" y="768350"/>
            <a:ext cx="77724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150" name="文本占位符 573469"/>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73471" name="日期占位符 573470"/>
          <p:cNvSpPr>
            <a:spLocks noGrp="1"/>
          </p:cNvSpPr>
          <p:nvPr>
            <p:ph type="dt" sz="half" idx="2"/>
          </p:nvPr>
        </p:nvSpPr>
        <p:spPr>
          <a:xfrm>
            <a:off x="665163" y="6367463"/>
            <a:ext cx="1905000" cy="457200"/>
          </a:xfrm>
          <a:prstGeom prst="rect">
            <a:avLst/>
          </a:prstGeom>
          <a:noFill/>
          <a:ln w="9525">
            <a:noFill/>
            <a:miter/>
          </a:ln>
        </p:spPr>
        <p:txBody>
          <a:bodyPr anchor="b"/>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2" name="页脚占位符 573471"/>
          <p:cNvSpPr>
            <a:spLocks noGrp="1"/>
          </p:cNvSpPr>
          <p:nvPr>
            <p:ph type="ftr" sz="quarter" idx="3"/>
          </p:nvPr>
        </p:nvSpPr>
        <p:spPr>
          <a:xfrm>
            <a:off x="3103563" y="6367463"/>
            <a:ext cx="2895600" cy="457200"/>
          </a:xfrm>
          <a:prstGeom prst="rect">
            <a:avLst/>
          </a:prstGeom>
          <a:noFill/>
          <a:ln w="9525">
            <a:noFill/>
            <a:miter/>
          </a:ln>
        </p:spPr>
        <p:txBody>
          <a:bodyPr anchor="b"/>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73" name="灯片编号占位符 573472"/>
          <p:cNvSpPr>
            <a:spLocks noGrp="1"/>
          </p:cNvSpPr>
          <p:nvPr>
            <p:ph type="sldNum" sz="quarter" idx="4"/>
          </p:nvPr>
        </p:nvSpPr>
        <p:spPr>
          <a:xfrm>
            <a:off x="6532563" y="6367463"/>
            <a:ext cx="1905000" cy="457200"/>
          </a:xfrm>
          <a:prstGeom prst="rect">
            <a:avLst/>
          </a:prstGeom>
          <a:noFill/>
          <a:ln w="9525">
            <a:noFill/>
            <a:miter/>
          </a:ln>
        </p:spPr>
        <p:txBody>
          <a:bodyPr vert="horz" wrap="square" lIns="91440" tIns="45720" rIns="91440" bIns="45720" numCol="1" anchor="b" anchorCtr="0" compatLnSpc="1"/>
          <a:lstStyle>
            <a:lvl1pPr algn="r">
              <a:defRPr sz="1400">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Font typeface="Arial" panose="020B0604020202020204" pitchFamily="34" charset="0"/>
        <a:buBlip>
          <a:blip r:embed="rId12"/>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80000"/>
        <a:buFont typeface="Arial" panose="020B0604020202020204" pitchFamily="34" charset="0"/>
        <a:buBlip>
          <a:blip r:embed="rId13"/>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70000"/>
        <a:buFont typeface="Arial" panose="020B0604020202020204" pitchFamily="34" charset="0"/>
        <a:buBlip>
          <a:blip r:embed="rId14"/>
        </a:buBlip>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SzPct val="70000"/>
        <a:buFont typeface="Arial" panose="020B0604020202020204" pitchFamily="34" charset="0"/>
        <a:buBlip>
          <a:blip r:embed="rId15"/>
        </a:buBlip>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SzPct val="70000"/>
        <a:buFont typeface="Arial" panose="020B0604020202020204" pitchFamily="34" charset="0"/>
        <a:buBlip>
          <a:blip r:embed="rId16"/>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SzPct val="70000"/>
        <a:buBlip>
          <a:blip r:embed="rId16"/>
        </a:buBlip>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image.baidu.com/search/detail?ct=503316480&amp;z=undefined&amp;tn=baiduimagedetail&amp;ipn=d&amp;word=%E8%84%91%E7%99%BD%E9%87%91%E5%B9%BF%E5%91%8A&amp;step_word=&amp;ie=utf-8&amp;in=&amp;cl=2&amp;lm=-1&amp;st=undefined&amp;hd=undefined&amp;latest=undefined&amp;copyright=undefined&amp;cs=3835661375,3796240506&amp;os=2465565295,1256847865&amp;simid=0,0&amp;pn=0&amp;rn=1&amp;di=32120&amp;ln=432&amp;fr=&amp;fmq=1573293753080_R&amp;fm=&amp;ic=undefined&amp;s=undefined&amp;se=&amp;sme=&amp;tab=0&amp;width=undefined&amp;height=undefined&amp;face=undefined&amp;is=0,0&amp;istype=0&amp;ist=&amp;jit=&amp;bdtype=0&amp;spn=0&amp;pi=0&amp;gsm=0&amp;objurl=http%3A%2F%2F5b0988e595225.cdn.sohucs.com%2Fimages%2F20171208%2F6e6ffbf225a34e62ba70e6bf9168496a.jpeg&amp;rpstart=0&amp;rpnum=0&amp;adpicid=0&amp;force=undefin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568321"/>
          <p:cNvSpPr>
            <a:spLocks noGrp="1"/>
          </p:cNvSpPr>
          <p:nvPr>
            <p:ph type="ctrTitle" sz="quarter"/>
          </p:nvPr>
        </p:nvSpPr>
        <p:spPr>
          <a:xfrm>
            <a:off x="685800" y="1989138"/>
            <a:ext cx="7772400" cy="719137"/>
          </a:xfrm>
        </p:spPr>
        <p:txBody>
          <a:bodyPr vert="horz" wrap="square" lIns="91440" tIns="45720" rIns="91440" bIns="45720" anchor="b" anchorCtr="1"/>
          <a:p>
            <a:pPr eaLnBrk="1" hangingPunct="1">
              <a:buClrTx/>
              <a:buSzTx/>
            </a:pPr>
            <a:r>
              <a:rPr lang="zh-CN" altLang="en-US" sz="4000" b="1" kern="1200" dirty="0">
                <a:latin typeface="Tahoma" panose="020B0604030504040204" pitchFamily="34" charset="0"/>
                <a:ea typeface="+mj-ea"/>
                <a:cs typeface="+mj-cs"/>
              </a:rPr>
              <a:t>第六章</a:t>
            </a:r>
            <a:endParaRPr lang="zh-CN" altLang="en-US" sz="4000" b="1" kern="1200" dirty="0">
              <a:latin typeface="Tahoma" panose="020B0604030504040204" pitchFamily="34" charset="0"/>
              <a:ea typeface="+mj-ea"/>
              <a:cs typeface="+mj-cs"/>
            </a:endParaRPr>
          </a:p>
        </p:txBody>
      </p:sp>
      <p:sp>
        <p:nvSpPr>
          <p:cNvPr id="11266" name="副标题 568322"/>
          <p:cNvSpPr>
            <a:spLocks noGrp="1"/>
          </p:cNvSpPr>
          <p:nvPr>
            <p:ph type="subTitle" sz="quarter" idx="1"/>
          </p:nvPr>
        </p:nvSpPr>
        <p:spPr>
          <a:xfrm>
            <a:off x="611188" y="3141663"/>
            <a:ext cx="7848600" cy="2016125"/>
          </a:xfrm>
        </p:spPr>
        <p:txBody>
          <a:bodyPr vert="horz" wrap="square" lIns="91440" tIns="45720" rIns="91440" bIns="45720" anchor="t" anchorCtr="1"/>
          <a:p>
            <a:pPr eaLnBrk="1" hangingPunct="1">
              <a:buClrTx/>
              <a:buSzPct val="90000"/>
            </a:pPr>
            <a:r>
              <a:rPr lang="zh-CN" altLang="en-US" sz="3600" b="1" kern="1200" dirty="0">
                <a:solidFill>
                  <a:srgbClr val="1F4081"/>
                </a:solidFill>
                <a:latin typeface="Tahoma" panose="020B0604030504040204" pitchFamily="34" charset="0"/>
                <a:ea typeface="+mn-ea"/>
                <a:cs typeface="+mn-cs"/>
              </a:rPr>
              <a:t>反不正当竞争法</a:t>
            </a:r>
            <a:endParaRPr lang="zh-CN" altLang="en-US" sz="3600" b="1" kern="1200" dirty="0">
              <a:solidFill>
                <a:srgbClr val="1F4081"/>
              </a:solidFill>
              <a:latin typeface="Tahoma" panose="020B0604030504040204" pitchFamily="34" charset="0"/>
              <a:ea typeface="+mn-ea"/>
              <a:cs typeface="+mn-cs"/>
            </a:endParaRPr>
          </a:p>
          <a:p>
            <a:pPr eaLnBrk="1" hangingPunct="1">
              <a:buClrTx/>
              <a:buSzPct val="90000"/>
            </a:pPr>
            <a:r>
              <a:rPr lang="zh-CN" altLang="en-US" sz="3600" b="1" kern="1200" dirty="0">
                <a:solidFill>
                  <a:srgbClr val="1F4081"/>
                </a:solidFill>
                <a:latin typeface="宋体" panose="02010600030101010101" pitchFamily="2" charset="-122"/>
                <a:ea typeface="+mn-ea"/>
                <a:cs typeface="+mn-cs"/>
              </a:rPr>
              <a:t>经济与贸易学院   </a:t>
            </a:r>
            <a:endParaRPr lang="zh-CN" altLang="en-US" sz="3600" b="1" kern="1200" dirty="0">
              <a:solidFill>
                <a:srgbClr val="1F4081"/>
              </a:solidFill>
              <a:latin typeface="宋体" panose="02010600030101010101" pitchFamily="2" charset="-122"/>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2291" name="文本占位符 593922"/>
          <p:cNvSpPr>
            <a:spLocks noGrp="1"/>
          </p:cNvSpPr>
          <p:nvPr>
            <p:ph idx="1"/>
          </p:nvPr>
        </p:nvSpPr>
        <p:spPr>
          <a:xfrm>
            <a:off x="395288" y="333375"/>
            <a:ext cx="8280400" cy="6191250"/>
          </a:xfrm>
        </p:spPr>
        <p:txBody>
          <a:bodyPr vert="horz" wrap="square" lIns="91440" tIns="45720" rIns="91440" bIns="45720" anchor="t"/>
          <a:p>
            <a:pPr algn="just" eaLnBrk="1" hangingPunct="1">
              <a:buNone/>
            </a:pP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6.</a:t>
            </a:r>
            <a:r>
              <a:rPr lang="zh-CN" altLang="en-US" sz="2400" b="1" dirty="0">
                <a:solidFill>
                  <a:srgbClr val="FF0000"/>
                </a:solidFill>
                <a:latin typeface="楷体_GB2312" pitchFamily="49" charset="-122"/>
                <a:ea typeface="楷体_GB2312" pitchFamily="49" charset="-122"/>
              </a:rPr>
              <a:t>诋毁商业信誉的行为</a:t>
            </a:r>
            <a:endParaRPr lang="zh-CN" altLang="en-US" sz="2400" b="1" dirty="0">
              <a:solidFill>
                <a:srgbClr val="FF0000"/>
              </a:solidFill>
              <a:latin typeface="楷体_GB2312" pitchFamily="49" charset="-122"/>
              <a:ea typeface="楷体_GB2312" pitchFamily="49" charset="-122"/>
            </a:endParaRPr>
          </a:p>
          <a:p>
            <a:pPr algn="just" eaLnBrk="1" hangingPunct="1">
              <a:buNone/>
            </a:pPr>
            <a:r>
              <a:rPr lang="zh-CN" altLang="en-US" sz="2400" b="1" dirty="0">
                <a:latin typeface="楷体_GB2312" pitchFamily="49" charset="-122"/>
                <a:ea typeface="楷体_GB2312" pitchFamily="49" charset="-122"/>
              </a:rPr>
              <a:t>    经营者不得编造、传播虚假信息或者误导性信息，损害竞争对手的商业信誉、商品声誉。商业信誉和商品声誉对经营者而言是至关重要，良好的信誉往往是经过长期努力逐渐形成的。经营者的商业信誉和商品声誉遭受不法侵害后往往遭致商品滞销的严重后果，诋毁竞争对手商业信誉的行为是一种严重危害公平竞争秩序的违法行为。</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charRg st="0" end="13"/>
                                            </p:txEl>
                                          </p:spTgt>
                                        </p:tgtEl>
                                        <p:attrNameLst>
                                          <p:attrName>style.visibility</p:attrName>
                                        </p:attrNameLst>
                                      </p:cBhvr>
                                      <p:to>
                                        <p:strVal val="visible"/>
                                      </p:to>
                                    </p:set>
                                    <p:animEffect transition="in" filter="fade">
                                      <p:cBhvr>
                                        <p:cTn id="7" dur="500"/>
                                        <p:tgtEl>
                                          <p:spTgt spid="12291">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charRg st="13" end="164"/>
                                            </p:txEl>
                                          </p:spTgt>
                                        </p:tgtEl>
                                        <p:attrNameLst>
                                          <p:attrName>style.visibility</p:attrName>
                                        </p:attrNameLst>
                                      </p:cBhvr>
                                      <p:to>
                                        <p:strVal val="visible"/>
                                      </p:to>
                                    </p:set>
                                    <p:animEffect transition="in" filter="fade">
                                      <p:cBhvr>
                                        <p:cTn id="12" dur="500"/>
                                        <p:tgtEl>
                                          <p:spTgt spid="12291">
                                            <p:txEl>
                                              <p:charRg st="13"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3315" name="文本占位符 593922"/>
          <p:cNvSpPr>
            <a:spLocks noGrp="1"/>
          </p:cNvSpPr>
          <p:nvPr>
            <p:ph idx="1"/>
          </p:nvPr>
        </p:nvSpPr>
        <p:spPr>
          <a:xfrm>
            <a:off x="395288" y="333375"/>
            <a:ext cx="8280400" cy="6191250"/>
          </a:xfrm>
        </p:spPr>
        <p:txBody>
          <a:bodyPr vert="horz" wrap="square" lIns="91440" tIns="45720" rIns="91440" bIns="45720" anchor="t"/>
          <a:p>
            <a:pPr algn="just" eaLnBrk="1" hangingPunct="1">
              <a:buNone/>
            </a:pPr>
            <a:r>
              <a:rPr lang="en-US" altLang="zh-CN" sz="2400" b="1" dirty="0">
                <a:solidFill>
                  <a:srgbClr val="FF0000"/>
                </a:solidFill>
                <a:latin typeface="楷体_GB2312" pitchFamily="49" charset="-122"/>
                <a:ea typeface="楷体_GB2312" pitchFamily="49" charset="-122"/>
              </a:rPr>
              <a:t>7.</a:t>
            </a:r>
            <a:r>
              <a:rPr lang="zh-CN" altLang="en-US" sz="2400" b="1" dirty="0">
                <a:solidFill>
                  <a:srgbClr val="FF0000"/>
                </a:solidFill>
                <a:latin typeface="楷体_GB2312" pitchFamily="49" charset="-122"/>
                <a:ea typeface="楷体_GB2312" pitchFamily="49" charset="-122"/>
              </a:rPr>
              <a:t>网络不正当竞争行为</a:t>
            </a:r>
            <a:endParaRPr lang="zh-CN" altLang="en-US" sz="2400" b="1" dirty="0">
              <a:solidFill>
                <a:srgbClr val="FF0000"/>
              </a:solidFill>
              <a:latin typeface="楷体_GB2312" pitchFamily="49" charset="-122"/>
              <a:ea typeface="楷体_GB2312" pitchFamily="49" charset="-122"/>
            </a:endParaRPr>
          </a:p>
          <a:p>
            <a:pPr algn="just" eaLnBrk="1" hangingPunct="1">
              <a:buNone/>
            </a:pPr>
            <a:r>
              <a:rPr lang="zh-CN" altLang="en-US" sz="2400" b="1" dirty="0">
                <a:latin typeface="楷体_GB2312" pitchFamily="49" charset="-122"/>
                <a:ea typeface="楷体_GB2312" pitchFamily="49" charset="-122"/>
              </a:rPr>
              <a:t>经营者利用网络从事生产经营活动，应当遵守法律法规。经营者不得利用技术手段，通过影响用户选择或者其他方式，实施下列妨碍、破坏其他经营者合法提供的网络产品或者服务正常运行的行为：</a:t>
            </a:r>
            <a:endParaRPr lang="en-US" altLang="zh-CN" sz="2400" b="1" dirty="0">
              <a:latin typeface="楷体_GB2312" pitchFamily="49" charset="-122"/>
              <a:ea typeface="楷体_GB2312" pitchFamily="49" charset="-122"/>
            </a:endParaRPr>
          </a:p>
          <a:p>
            <a:pPr algn="just" eaLnBrk="1" hangingPunct="1">
              <a:buNone/>
            </a:pP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）未经其他经营者同意，在其合法提供的网络产品或者服务中，插入链接、强制进行目标跳转；</a:t>
            </a:r>
            <a:endParaRPr lang="zh-CN" altLang="en-US" sz="2400" b="1" dirty="0">
              <a:latin typeface="楷体_GB2312" pitchFamily="49" charset="-122"/>
              <a:ea typeface="楷体_GB2312" pitchFamily="49" charset="-122"/>
            </a:endParaRPr>
          </a:p>
          <a:p>
            <a:pPr algn="just" eaLnBrk="1" hangingPunct="1">
              <a:buNone/>
            </a:pPr>
            <a:r>
              <a:rPr lang="zh-CN" altLang="en-US" sz="2000" b="1" dirty="0">
                <a:latin typeface="楷体_GB2312" pitchFamily="49" charset="-122"/>
                <a:ea typeface="楷体_GB2312" pitchFamily="49" charset="-122"/>
              </a:rPr>
              <a:t>       </a:t>
            </a:r>
            <a:r>
              <a:rPr lang="en-US" altLang="zh-CN" sz="2000" b="1" dirty="0">
                <a:solidFill>
                  <a:srgbClr val="FF0000"/>
                </a:solidFill>
                <a:latin typeface="楷体_GB2312" pitchFamily="49" charset="-122"/>
                <a:ea typeface="楷体_GB2312" pitchFamily="49" charset="-122"/>
              </a:rPr>
              <a:t>**</a:t>
            </a:r>
            <a:r>
              <a:rPr lang="zh-CN" altLang="en-US" sz="2000" b="1" dirty="0">
                <a:solidFill>
                  <a:srgbClr val="FF0000"/>
                </a:solidFill>
                <a:latin typeface="楷体_GB2312" pitchFamily="49" charset="-122"/>
                <a:ea typeface="楷体_GB2312" pitchFamily="49" charset="-122"/>
              </a:rPr>
              <a:t>典型案例：“百度与360插标不正当竞争案”</a:t>
            </a:r>
            <a:endParaRPr lang="zh-CN" altLang="en-US" sz="2000" b="1" dirty="0">
              <a:solidFill>
                <a:srgbClr val="FF0000"/>
              </a:solidFill>
              <a:latin typeface="楷体_GB2312" pitchFamily="49" charset="-122"/>
              <a:ea typeface="楷体_GB2312" pitchFamily="49" charset="-122"/>
            </a:endParaRPr>
          </a:p>
          <a:p>
            <a:pPr algn="just" eaLnBrk="1" hangingPunct="1">
              <a:buNone/>
            </a:pPr>
            <a:r>
              <a:rPr lang="zh-CN" altLang="en-US" sz="20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2012年初，百度指出，360未经百度允许恶意标注百度搜索结果、篡改百度搜索结果页面，并向用户宣传及误导用户安装其浏览器，为360浏览器导流。同时，百度还认为360利用浏览器捆绑其网址导航站，故意仿冒、混淆百度搜索结果，劫持百度流量。为此，百度将360诉上法庭。</a:t>
            </a:r>
            <a:endParaRPr lang="zh-CN" altLang="en-US" sz="2400" b="1" dirty="0">
              <a:latin typeface="楷体_GB2312" pitchFamily="49" charset="-122"/>
              <a:ea typeface="楷体_GB2312" pitchFamily="49" charset="-122"/>
            </a:endParaRPr>
          </a:p>
          <a:p>
            <a:pPr algn="just" eaLnBrk="1" hangingPunct="1">
              <a:buNone/>
            </a:pP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315">
                                            <p:txEl>
                                              <p:charRg st="0" end="12"/>
                                            </p:txEl>
                                          </p:spTgt>
                                        </p:tgtEl>
                                        <p:attrNameLst>
                                          <p:attrName>style.visibility</p:attrName>
                                        </p:attrNameLst>
                                      </p:cBhvr>
                                      <p:to>
                                        <p:strVal val="visible"/>
                                      </p:to>
                                    </p:set>
                                    <p:animEffect transition="in" filter="randombar(horizontal)">
                                      <p:cBhvr>
                                        <p:cTn id="7" dur="500"/>
                                        <p:tgtEl>
                                          <p:spTgt spid="1331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315">
                                            <p:txEl>
                                              <p:charRg st="12" end="100"/>
                                            </p:txEl>
                                          </p:spTgt>
                                        </p:tgtEl>
                                        <p:attrNameLst>
                                          <p:attrName>style.visibility</p:attrName>
                                        </p:attrNameLst>
                                      </p:cBhvr>
                                      <p:to>
                                        <p:strVal val="visible"/>
                                      </p:to>
                                    </p:set>
                                    <p:animEffect transition="in" filter="randombar(horizontal)">
                                      <p:cBhvr>
                                        <p:cTn id="12" dur="500"/>
                                        <p:tgtEl>
                                          <p:spTgt spid="13315">
                                            <p:txEl>
                                              <p:charRg st="12"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315">
                                            <p:txEl>
                                              <p:charRg st="100" end="145"/>
                                            </p:txEl>
                                          </p:spTgt>
                                        </p:tgtEl>
                                        <p:attrNameLst>
                                          <p:attrName>style.visibility</p:attrName>
                                        </p:attrNameLst>
                                      </p:cBhvr>
                                      <p:to>
                                        <p:strVal val="visible"/>
                                      </p:to>
                                    </p:set>
                                    <p:animEffect transition="in" filter="randombar(horizontal)">
                                      <p:cBhvr>
                                        <p:cTn id="17" dur="500"/>
                                        <p:tgtEl>
                                          <p:spTgt spid="13315">
                                            <p:txEl>
                                              <p:charRg st="100" end="1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315">
                                            <p:txEl>
                                              <p:charRg st="145" end="176"/>
                                            </p:txEl>
                                          </p:spTgt>
                                        </p:tgtEl>
                                        <p:attrNameLst>
                                          <p:attrName>style.visibility</p:attrName>
                                        </p:attrNameLst>
                                      </p:cBhvr>
                                      <p:to>
                                        <p:strVal val="visible"/>
                                      </p:to>
                                    </p:set>
                                    <p:animEffect transition="in" filter="randombar(horizontal)">
                                      <p:cBhvr>
                                        <p:cTn id="22" dur="500"/>
                                        <p:tgtEl>
                                          <p:spTgt spid="13315">
                                            <p:txEl>
                                              <p:charRg st="145"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315">
                                            <p:txEl>
                                              <p:charRg st="176" end="313"/>
                                            </p:txEl>
                                          </p:spTgt>
                                        </p:tgtEl>
                                        <p:attrNameLst>
                                          <p:attrName>style.visibility</p:attrName>
                                        </p:attrNameLst>
                                      </p:cBhvr>
                                      <p:to>
                                        <p:strVal val="visible"/>
                                      </p:to>
                                    </p:set>
                                    <p:animEffect transition="in" filter="randombar(horizontal)">
                                      <p:cBhvr>
                                        <p:cTn id="27" dur="500"/>
                                        <p:tgtEl>
                                          <p:spTgt spid="13315">
                                            <p:txEl>
                                              <p:charRg st="176" end="3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3315">
                                            <p:txEl>
                                              <p:charRg st="313" end="316"/>
                                            </p:txEl>
                                          </p:spTgt>
                                        </p:tgtEl>
                                        <p:attrNameLst>
                                          <p:attrName>style.visibility</p:attrName>
                                        </p:attrNameLst>
                                      </p:cBhvr>
                                      <p:to>
                                        <p:strVal val="visible"/>
                                      </p:to>
                                    </p:set>
                                    <p:animEffect transition="in" filter="randombar(horizontal)">
                                      <p:cBhvr>
                                        <p:cTn id="32" dur="500"/>
                                        <p:tgtEl>
                                          <p:spTgt spid="13315">
                                            <p:txEl>
                                              <p:charRg st="313" end="3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22530" name="文本占位符 593922"/>
          <p:cNvSpPr>
            <a:spLocks noGrp="1"/>
          </p:cNvSpPr>
          <p:nvPr>
            <p:ph idx="1"/>
          </p:nvPr>
        </p:nvSpPr>
        <p:spPr>
          <a:xfrm>
            <a:off x="395288" y="333375"/>
            <a:ext cx="8280400" cy="6191250"/>
          </a:xfrm>
        </p:spPr>
        <p:txBody>
          <a:bodyPr vert="horz" wrap="square" lIns="91440" tIns="45720" rIns="91440" bIns="45720" anchor="t"/>
          <a:p>
            <a:pPr eaLnBrk="1" hangingPunct="1">
              <a:buNone/>
            </a:pPr>
            <a:r>
              <a:rPr lang="en-US" altLang="zh-CN" sz="2800" b="1" dirty="0">
                <a:latin typeface="楷体_GB2312" pitchFamily="49" charset="-122"/>
                <a:ea typeface="楷体_GB2312" pitchFamily="49" charset="-122"/>
              </a:rPr>
              <a:t>    2013</a:t>
            </a:r>
            <a:r>
              <a:rPr lang="zh-CN" altLang="en-US" sz="2800" b="1" dirty="0">
                <a:latin typeface="楷体_GB2312" pitchFamily="49" charset="-122"/>
                <a:ea typeface="楷体_GB2312" pitchFamily="49" charset="-122"/>
              </a:rPr>
              <a:t>年4月，北京市第一中级人民法院一审判决360不正当竞争行为成立，赔偿百度经济损失及相关支出费用共计45万元，并在其网站首页连续15天刊载道歉声明。针对一审判决结果，360提出上诉。二审最终判决奇虎公司的行为不仅干扰了网络用户对百度搜索的正常使用，还减少了使用百度搜索框的网络用户对百度搜索结果网页的访问，构成了不正当竞争。因此，法院方面认定“奇虎公司干扰他人互联网产品或服务的正常运行，并非出于保护公共利益的目的，也不产生保护公共利益的效果，维持一审原判，赔偿百度40万元，不得上诉。</a:t>
            </a:r>
            <a:endParaRPr lang="en-US" altLang="zh-CN" sz="2800" b="1" dirty="0">
              <a:latin typeface="楷体_GB2312" pitchFamily="49" charset="-122"/>
              <a:ea typeface="楷体_GB2312" pitchFamily="49" charset="-122"/>
            </a:endParaRPr>
          </a:p>
          <a:p>
            <a:pPr eaLnBrk="1" hangingPunct="1">
              <a:buNone/>
            </a:pPr>
            <a:endParaRPr lang="zh-CN" altLang="en-US" sz="2800" b="1" dirty="0"/>
          </a:p>
          <a:p>
            <a:pPr eaLnBrk="1" hangingPunct="1">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23554" name="文本占位符 593922"/>
          <p:cNvSpPr>
            <a:spLocks noGrp="1"/>
          </p:cNvSpPr>
          <p:nvPr>
            <p:ph idx="1"/>
          </p:nvPr>
        </p:nvSpPr>
        <p:spPr>
          <a:xfrm>
            <a:off x="287338" y="333375"/>
            <a:ext cx="8686800" cy="6191250"/>
          </a:xfrm>
        </p:spPr>
        <p:txBody>
          <a:bodyPr vert="horz" wrap="square" lIns="91440" tIns="45720" rIns="91440" bIns="45720" anchor="t"/>
          <a:p>
            <a:pPr eaLnBrk="1" hangingPunct="1">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）误导、欺骗、强迫用户修改、关闭、卸载其他经营者合法提供的网络产品或者服务；</a:t>
            </a:r>
            <a:endParaRPr lang="en-US" altLang="zh-CN" sz="2800" b="1" dirty="0">
              <a:latin typeface="楷体_GB2312" pitchFamily="49" charset="-122"/>
              <a:ea typeface="楷体_GB2312" pitchFamily="49" charset="-122"/>
            </a:endParaRPr>
          </a:p>
          <a:p>
            <a:pPr eaLnBrk="1" hangingPunct="1">
              <a:buNone/>
            </a:pPr>
            <a:r>
              <a:rPr lang="zh-CN" altLang="en-US" sz="2400" b="1" dirty="0">
                <a:solidFill>
                  <a:srgbClr val="FF0000"/>
                </a:solidFill>
              </a:rPr>
              <a:t>典型案例：</a:t>
            </a:r>
            <a:r>
              <a:rPr lang="zh-CN" altLang="en-US" sz="2400" b="1" dirty="0"/>
              <a:t>360安全卫士软件阻碍搜狗浏览器正常运营纠纷案</a:t>
            </a:r>
            <a:endParaRPr lang="zh-CN" altLang="en-US" sz="2400" b="1" dirty="0"/>
          </a:p>
          <a:p>
            <a:pPr eaLnBrk="1" hangingPunct="1">
              <a:buNone/>
            </a:pPr>
            <a:r>
              <a:rPr lang="zh-CN" altLang="en-US" sz="2400" b="1" dirty="0">
                <a:latin typeface="仿宋" panose="02010609060101010101" pitchFamily="49" charset="-122"/>
                <a:ea typeface="仿宋" panose="02010609060101010101" pitchFamily="49" charset="-122"/>
              </a:rPr>
              <a:t>   360安全卫士以弹窗方式，阻碍搜狗浏览器在安装过程中的默认设置，并阻碍用户手动将已安装的搜狗浏览器设为默认浏览器。在搜狗浏览器安装界面会自动默选“设置为默认浏览器”，安装过程中会弹出来自360安全卫士的风险提示。弹窗提示中有一些是奇虎公司不能证明的、会对搜狗浏览器产生负面评价的表述，基于“用户对安全软件存在普遍的信赖”该提示行为客观上会诱导用户放弃使用或者放弃设置搜狗浏览器为默认浏览器，甚至影响用户对搜狗浏览器的评价，构成不正当竞争。</a:t>
            </a:r>
            <a:endParaRPr lang="zh-CN" altLang="en-US" sz="2800" b="1" dirty="0"/>
          </a:p>
          <a:p>
            <a:pPr eaLnBrk="1" hangingPunct="1">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p:cNvSpPr>
          <p:nvPr>
            <p:ph idx="1"/>
          </p:nvPr>
        </p:nvSpPr>
        <p:spPr>
          <a:xfrm>
            <a:off x="395288" y="333375"/>
            <a:ext cx="8548688" cy="6191250"/>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Pct val="90000"/>
              <a:buFont typeface="Arial" panose="020B0604020202020204" pitchFamily="34" charset="0"/>
              <a:buNone/>
            </a:pPr>
            <a:r>
              <a:rPr kumimoji="0" lang="zh-CN" altLang="en-US" sz="2400" b="1" i="0" u="none" strike="noStrike" kern="1200" cap="none" spc="0" normalizeH="0" baseline="0" noProof="1" dirty="0">
                <a:solidFill>
                  <a:schemeClr val="tx1"/>
                </a:solidFill>
                <a:latin typeface="+mn-ea"/>
                <a:ea typeface="+mn-ea"/>
                <a:cs typeface="+mn-ea"/>
                <a:sym typeface="+mn-ea"/>
              </a:rPr>
              <a:t>（</a:t>
            </a:r>
            <a:r>
              <a:rPr kumimoji="0" lang="en-US" altLang="zh-CN" sz="2400" b="1" i="0" u="none" strike="noStrike" kern="1200" cap="none" spc="0" normalizeH="0" baseline="0" noProof="1" dirty="0">
                <a:solidFill>
                  <a:schemeClr val="tx1"/>
                </a:solidFill>
                <a:latin typeface="+mn-ea"/>
                <a:ea typeface="+mn-ea"/>
                <a:cs typeface="+mn-ea"/>
                <a:sym typeface="+mn-ea"/>
              </a:rPr>
              <a:t>3</a:t>
            </a:r>
            <a:r>
              <a:rPr kumimoji="0" lang="zh-CN" altLang="en-US" sz="2400" b="1" i="0" u="none" strike="noStrike" kern="1200" cap="none" spc="0" normalizeH="0" baseline="0" noProof="1" dirty="0">
                <a:solidFill>
                  <a:schemeClr val="tx1"/>
                </a:solidFill>
                <a:latin typeface="+mn-ea"/>
                <a:ea typeface="+mn-ea"/>
                <a:cs typeface="+mn-ea"/>
                <a:sym typeface="+mn-ea"/>
              </a:rPr>
              <a:t>）恶意对其他经营者合法提供的网络产品或者服务实施不兼容；</a:t>
            </a:r>
            <a:endParaRPr kumimoji="0" lang="en-US" altLang="zh-CN" sz="2800" b="1" i="0" u="none" strike="noStrike" kern="1200" cap="none" spc="0" normalizeH="0" baseline="0" noProof="1" dirty="0">
              <a:solidFill>
                <a:schemeClr val="tx1"/>
              </a:solidFill>
              <a:latin typeface="+mn-ea"/>
              <a:ea typeface="+mn-ea"/>
              <a:cs typeface="+mn-ea"/>
            </a:endParaRPr>
          </a:p>
          <a:p>
            <a:pPr marL="342900" marR="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pPr>
            <a:r>
              <a:rPr kumimoji="0" lang="zh-CN" altLang="en-US" sz="3200" b="1" i="0" u="none" strike="noStrike" kern="1200" cap="none" spc="0" normalizeH="0" baseline="0" noProof="1" dirty="0">
                <a:solidFill>
                  <a:schemeClr val="tx1"/>
                </a:solidFill>
                <a:latin typeface="楷体_GB2312" pitchFamily="49" charset="-122"/>
                <a:ea typeface="楷体_GB2312" pitchFamily="49" charset="-122"/>
                <a:cs typeface="+mn-cs"/>
                <a:sym typeface="+mn-ea"/>
              </a:rPr>
              <a:t>     </a:t>
            </a:r>
            <a:r>
              <a:rPr kumimoji="0" lang="zh-CN" altLang="en-US" sz="2400" b="1" i="0" u="none" strike="noStrike" kern="1200" cap="none" spc="0" normalizeH="0" baseline="0" noProof="1" dirty="0">
                <a:solidFill>
                  <a:srgbClr val="FF0000"/>
                </a:solidFill>
                <a:latin typeface="+mn-ea"/>
                <a:ea typeface="+mn-ea"/>
                <a:cs typeface="+mn-ea"/>
                <a:sym typeface="+mn-ea"/>
              </a:rPr>
              <a:t>典型案例</a:t>
            </a:r>
            <a:r>
              <a:rPr kumimoji="0" lang="zh-CN" altLang="en-US" sz="2400" b="1" i="0" u="none" strike="noStrike" kern="1200" cap="none" spc="0" normalizeH="0" baseline="0" noProof="1" dirty="0">
                <a:solidFill>
                  <a:schemeClr val="tx1"/>
                </a:solidFill>
                <a:latin typeface="+mn-ea"/>
                <a:ea typeface="+mn-ea"/>
                <a:cs typeface="+mn-ea"/>
                <a:sym typeface="+mn-ea"/>
              </a:rPr>
              <a:t>：奇虎公司诉金山公司不正当竞争纠纷</a:t>
            </a:r>
            <a:endParaRPr kumimoji="0" lang="zh-CN" altLang="en-US" sz="2400" b="1" i="0" u="none" strike="noStrike" kern="1200" cap="none" spc="0" normalizeH="0" baseline="0" noProof="1" dirty="0">
              <a:solidFill>
                <a:schemeClr val="tx1"/>
              </a:solidFill>
              <a:latin typeface="+mn-ea"/>
              <a:ea typeface="+mn-ea"/>
              <a:cs typeface="+mn-ea"/>
              <a:sym typeface="+mn-ea"/>
            </a:endParaRPr>
          </a:p>
          <a:p>
            <a:pPr marL="342900" marR="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pPr>
            <a:r>
              <a:rPr kumimoji="0" lang="zh-CN" altLang="en-US" sz="2400" b="1" i="0" u="none" strike="noStrike" kern="1200" cap="none" spc="0" normalizeH="0" baseline="0" noProof="0" dirty="0" smtClean="0">
                <a:ln>
                  <a:noFill/>
                </a:ln>
                <a:solidFill>
                  <a:schemeClr val="tx1">
                    <a:lumMod val="50000"/>
                  </a:schemeClr>
                </a:solidFill>
                <a:effectLst/>
                <a:uLnTx/>
                <a:uFillTx/>
                <a:latin typeface="+mn-ea"/>
                <a:ea typeface="+mn-ea"/>
                <a:cs typeface="+mn-ea"/>
                <a:sym typeface="+mn-ea"/>
              </a:rPr>
              <a:t> 第一，在已安装了金山新毒霸软件的计算机上，再安装奇虎的360杀毒软件，安装过程中会弹窗提示用户“可能损害计算机”，并默认选中“卸载已安装的安全软件”选项，提示用语带有明显的倾向性；同时还会通过弹窗方式发布“微软公告”，而内容与金山新毒霸并无关联，其目的更倾向于影响用户选择，诱导用户卸载金山新毒霸。</a:t>
            </a:r>
            <a:endParaRPr kumimoji="0" lang="zh-CN" altLang="en-US" sz="2400" b="1" i="0" u="none" strike="noStrike" kern="1200" cap="none" spc="0" normalizeH="0" baseline="0" noProof="0" dirty="0" smtClean="0">
              <a:ln>
                <a:noFill/>
              </a:ln>
              <a:solidFill>
                <a:schemeClr val="tx1">
                  <a:lumMod val="50000"/>
                </a:schemeClr>
              </a:solidFill>
              <a:effectLst/>
              <a:uLnTx/>
              <a:uFillTx/>
              <a:latin typeface="+mn-ea"/>
              <a:ea typeface="+mn-ea"/>
              <a:cs typeface="+mn-ea"/>
              <a:sym typeface="+mn-ea"/>
            </a:endParaRPr>
          </a:p>
          <a:p>
            <a:pPr marL="342900" marR="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pPr>
            <a:r>
              <a:rPr kumimoji="0" lang="zh-CN" altLang="en-US" sz="2400" b="1" i="0" u="none" strike="noStrike" kern="1200" cap="none" spc="0" normalizeH="0" baseline="0" noProof="0" dirty="0" smtClean="0">
                <a:ln>
                  <a:noFill/>
                </a:ln>
                <a:solidFill>
                  <a:schemeClr val="tx1">
                    <a:lumMod val="50000"/>
                  </a:schemeClr>
                </a:solidFill>
                <a:effectLst/>
                <a:uLnTx/>
                <a:uFillTx/>
                <a:latin typeface="+mn-ea"/>
                <a:ea typeface="+mn-ea"/>
                <a:cs typeface="+mn-ea"/>
                <a:sym typeface="+mn-ea"/>
              </a:rPr>
              <a:t>第二，360杀毒软件还直接阻止安装金山新毒霸，下载安装金山新毒霸时，360杀毒软件在并不能证明金山新毒霸是“捆绑软件”的情况下，代替用户做出选择、进行删除，即使用户选择“继续安装”，仍然擅自删除金山新毒霸的源文件，因此能够认定360杀毒软件故意阻碍金山新毒霸软件的安装，构成不正当竞争。</a:t>
            </a:r>
            <a:endParaRPr kumimoji="0" lang="zh-CN" altLang="en-US" sz="2400" b="0" i="0" u="none" strike="noStrike" kern="1200" cap="none" spc="0" normalizeH="0" baseline="0" noProof="1" dirty="0">
              <a:solidFill>
                <a:schemeClr val="tx1"/>
              </a:solidFill>
              <a:latin typeface="+mn-ea"/>
              <a:ea typeface="+mn-ea"/>
              <a:cs typeface="+mn-ea"/>
            </a:endParaRPr>
          </a:p>
          <a:p>
            <a:pPr marL="342900" marR="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pPr>
            <a:endParaRPr kumimoji="0" lang="zh-CN" altLang="en-US" sz="3200" b="1" i="0" u="none" strike="noStrike" kern="1200" cap="none" spc="0" normalizeH="0" baseline="0" noProof="1" dirty="0">
              <a:solidFill>
                <a:schemeClr val="tx1"/>
              </a:solidFill>
              <a:latin typeface="楷体_GB2312" pitchFamily="49" charset="-122"/>
              <a:ea typeface="楷体_GB2312" pitchFamily="49" charset="-122"/>
              <a:cs typeface="+mn-cs"/>
              <a:sym typeface="+mn-ea"/>
            </a:endParaRPr>
          </a:p>
          <a:p>
            <a:pPr marL="342900" marR="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pPr>
            <a:endParaRPr kumimoji="0" lang="zh-CN" altLang="en-US" sz="2800" b="1" i="0" u="none" strike="noStrike" kern="1200" cap="none" spc="0" normalizeH="0" baseline="0" noProof="1" dirty="0">
              <a:solidFill>
                <a:schemeClr val="tx1"/>
              </a:solidFill>
              <a:latin typeface="+mn-ea"/>
              <a:ea typeface="+mn-ea"/>
              <a:cs typeface="+mn-ea"/>
              <a:sym typeface="+mn-ea"/>
            </a:endParaRPr>
          </a:p>
          <a:p>
            <a:pPr marL="342900" marR="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pPr>
            <a:endParaRPr kumimoji="0" lang="zh-CN" altLang="en-US" sz="2400" b="1" i="0" u="none" strike="noStrike" kern="1200" cap="none" spc="0" normalizeH="0" baseline="0" noProof="1" dirty="0">
              <a:solidFill>
                <a:schemeClr val="tx1"/>
              </a:solidFill>
              <a:latin typeface="+mn-ea"/>
              <a:ea typeface="+mn-ea"/>
              <a:cs typeface="+mn-cs"/>
              <a:sym typeface="+mn-ea"/>
            </a:endParaRPr>
          </a:p>
          <a:p>
            <a:pPr marL="342900" marR="0" indent="-342900" algn="l" defTabSz="914400" rtl="0" eaLnBrk="1" fontAlgn="base" latinLnBrk="0" hangingPunct="1">
              <a:lnSpc>
                <a:spcPct val="100000"/>
              </a:lnSpc>
              <a:spcBef>
                <a:spcPct val="20000"/>
              </a:spcBef>
              <a:spcAft>
                <a:spcPct val="0"/>
              </a:spcAft>
              <a:buClrTx/>
              <a:buSzPct val="90000"/>
              <a:buFont typeface="Arial" panose="020B0604020202020204" pitchFamily="34" charset="0"/>
              <a:buNone/>
            </a:pPr>
            <a:endParaRPr kumimoji="0" lang="zh-CN" altLang="en-US" sz="2400" b="0" i="0" u="none" strike="noStrike" kern="1200" cap="none" spc="0" normalizeH="0" baseline="0" noProof="1" dirty="0">
              <a:solidFill>
                <a:schemeClr val="tx1"/>
              </a:solidFill>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25602" name="文本占位符 593922"/>
          <p:cNvSpPr>
            <a:spLocks noGrp="1"/>
          </p:cNvSpPr>
          <p:nvPr>
            <p:ph idx="1"/>
          </p:nvPr>
        </p:nvSpPr>
        <p:spPr>
          <a:xfrm>
            <a:off x="395288" y="333375"/>
            <a:ext cx="8280400" cy="6191250"/>
          </a:xfrm>
        </p:spPr>
        <p:txBody>
          <a:bodyPr vert="horz" wrap="square" lIns="91440" tIns="45720" rIns="91440" bIns="45720" anchor="t"/>
          <a:p>
            <a:pPr eaLnBrk="1" hangingPunct="1">
              <a:buNone/>
            </a:pPr>
            <a:endParaRPr lang="zh-CN" altLang="en-US" sz="2800" b="1" dirty="0"/>
          </a:p>
          <a:p>
            <a:pPr algn="just" eaLnBrk="1" hangingPunct="1">
              <a:buNone/>
            </a:pPr>
            <a:r>
              <a:rPr lang="zh-CN" altLang="en-US" sz="2800" b="1" dirty="0">
                <a:latin typeface="宋体" panose="02010600030101010101" pitchFamily="2" charset="-122"/>
                <a:sym typeface="宋体" panose="02010600030101010101" pitchFamily="2" charset="-122"/>
              </a:rPr>
              <a:t>（</a:t>
            </a:r>
            <a:r>
              <a:rPr lang="en-US" altLang="zh-CN" sz="2800" b="1" dirty="0">
                <a:latin typeface="宋体" panose="02010600030101010101" pitchFamily="2" charset="-122"/>
                <a:sym typeface="宋体" panose="02010600030101010101" pitchFamily="2" charset="-122"/>
              </a:rPr>
              <a:t>4</a:t>
            </a:r>
            <a:r>
              <a:rPr lang="zh-CN" altLang="en-US" sz="2800" b="1" dirty="0">
                <a:latin typeface="宋体" panose="02010600030101010101" pitchFamily="2" charset="-122"/>
                <a:sym typeface="宋体" panose="02010600030101010101" pitchFamily="2" charset="-122"/>
              </a:rPr>
              <a:t>）其他妨碍、破坏其他经营者合法提供的网络产品或者服务正常运行的行为。</a:t>
            </a:r>
            <a:endParaRPr lang="zh-CN" altLang="en-US" b="1" dirty="0">
              <a:latin typeface="宋体" panose="02010600030101010101" pitchFamily="2" charset="-122"/>
            </a:endParaRPr>
          </a:p>
          <a:p>
            <a:pPr algn="just" eaLnBrk="1" hangingPunct="1">
              <a:buNone/>
            </a:pPr>
            <a:endParaRPr lang="zh-CN" altLang="en-US" b="1" dirty="0">
              <a:latin typeface="楷体_GB2312" pitchFamily="49" charset="-122"/>
              <a:ea typeface="楷体_GB2312" pitchFamily="49" charset="-122"/>
              <a:sym typeface="宋体" panose="02010600030101010101" pitchFamily="2" charset="-122"/>
            </a:endParaRPr>
          </a:p>
          <a:p>
            <a:pPr algn="just" eaLnBrk="1" hangingPunct="1">
              <a:buNone/>
            </a:pPr>
            <a:endParaRPr lang="zh-CN" altLang="en-US" b="1" dirty="0">
              <a:latin typeface="楷体_GB2312" pitchFamily="49" charset="-122"/>
              <a:ea typeface="楷体_GB2312" pitchFamily="49" charset="-122"/>
              <a:sym typeface="宋体" panose="02010600030101010101" pitchFamily="2" charset="-122"/>
            </a:endParaRPr>
          </a:p>
          <a:p>
            <a:pPr eaLnBrk="1" hangingPunct="1">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5730" name="标题 585729"/>
          <p:cNvSpPr>
            <a:spLocks noGrp="1"/>
          </p:cNvSpPr>
          <p:nvPr>
            <p:ph type="title"/>
          </p:nvPr>
        </p:nvSpPr>
        <p:spPr/>
        <p:txBody>
          <a:bodyPr vert="horz" wrap="square" lIns="91440" tIns="45720" rIns="91440" bIns="45720" anchor="b"/>
          <a:p>
            <a:pPr eaLnBrk="1" hangingPunct="1"/>
            <a:endParaRPr lang="zh-CN" altLang="en-US" dirty="0"/>
          </a:p>
        </p:txBody>
      </p:sp>
      <p:sp>
        <p:nvSpPr>
          <p:cNvPr id="585731" name="内容占位符 585730"/>
          <p:cNvSpPr>
            <a:spLocks noGrp="1"/>
          </p:cNvSpPr>
          <p:nvPr>
            <p:ph idx="1"/>
          </p:nvPr>
        </p:nvSpPr>
        <p:spPr>
          <a:xfrm>
            <a:off x="468313" y="333375"/>
            <a:ext cx="7989887" cy="5762625"/>
          </a:xfrm>
        </p:spPr>
        <p:txBody>
          <a:bodyPr vert="horz" wrap="square" lIns="91440" tIns="45720" rIns="91440" bIns="45720" anchor="t"/>
          <a:p>
            <a:pPr eaLnBrk="1" hangingPunct="1">
              <a:buNone/>
            </a:pPr>
            <a:r>
              <a:rPr lang="zh-CN" altLang="en-US" sz="2800" b="1" dirty="0">
                <a:latin typeface="仿宋" panose="02010609060101010101" pitchFamily="49" charset="-122"/>
                <a:ea typeface="仿宋" panose="02010609060101010101" pitchFamily="49" charset="-122"/>
              </a:rPr>
              <a:t>二、法律责任</a:t>
            </a:r>
            <a:endParaRPr lang="en-US" altLang="zh-CN" sz="28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、民事赔偿责任</a:t>
            </a:r>
            <a:endParaRPr lang="zh-CN" altLang="en-US"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　因不正当竞争行为受到损害的经营者的赔偿数额，按照其因被侵权所受到的</a:t>
            </a:r>
            <a:r>
              <a:rPr lang="zh-CN" altLang="en-US" sz="2400" b="1" dirty="0">
                <a:solidFill>
                  <a:srgbClr val="FF0000"/>
                </a:solidFill>
                <a:latin typeface="仿宋" panose="02010609060101010101" pitchFamily="49" charset="-122"/>
                <a:ea typeface="仿宋" panose="02010609060101010101" pitchFamily="49" charset="-122"/>
              </a:rPr>
              <a:t>实际损失</a:t>
            </a:r>
            <a:r>
              <a:rPr lang="zh-CN" altLang="en-US" sz="2400" b="1" dirty="0">
                <a:latin typeface="仿宋" panose="02010609060101010101" pitchFamily="49" charset="-122"/>
                <a:ea typeface="仿宋" panose="02010609060101010101" pitchFamily="49" charset="-122"/>
              </a:rPr>
              <a:t>确定</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实际损失难以计算的，按照侵权人因侵权</a:t>
            </a:r>
            <a:r>
              <a:rPr lang="zh-CN" altLang="en-US" sz="2400" b="1" dirty="0">
                <a:solidFill>
                  <a:srgbClr val="FF0000"/>
                </a:solidFill>
                <a:latin typeface="仿宋" panose="02010609060101010101" pitchFamily="49" charset="-122"/>
                <a:ea typeface="仿宋" panose="02010609060101010101" pitchFamily="49" charset="-122"/>
              </a:rPr>
              <a:t>所获得的利益</a:t>
            </a:r>
            <a:r>
              <a:rPr lang="zh-CN" altLang="en-US" sz="2400" b="1" dirty="0">
                <a:latin typeface="仿宋" panose="02010609060101010101" pitchFamily="49" charset="-122"/>
                <a:ea typeface="仿宋" panose="02010609060101010101" pitchFamily="49" charset="-122"/>
              </a:rPr>
              <a:t>确定。经营者恶意实施侵犯商业秘密行为，情节严重的，可以在按照上述方法确定数额的</a:t>
            </a:r>
            <a:r>
              <a:rPr lang="zh-CN" altLang="en-US" sz="2400" b="1" dirty="0">
                <a:solidFill>
                  <a:srgbClr val="FF0000"/>
                </a:solidFill>
                <a:latin typeface="仿宋" panose="02010609060101010101" pitchFamily="49" charset="-122"/>
                <a:ea typeface="仿宋" panose="02010609060101010101" pitchFamily="49" charset="-122"/>
              </a:rPr>
              <a:t>一倍以上五倍以下</a:t>
            </a:r>
            <a:r>
              <a:rPr lang="zh-CN" altLang="en-US" sz="2400" b="1" dirty="0">
                <a:latin typeface="仿宋" panose="02010609060101010101" pitchFamily="49" charset="-122"/>
                <a:ea typeface="仿宋" panose="02010609060101010101" pitchFamily="49" charset="-122"/>
              </a:rPr>
              <a:t>确定赔偿数额。赔偿数额还应当包括经营者为制止侵权行为所支付的</a:t>
            </a:r>
            <a:r>
              <a:rPr lang="zh-CN" altLang="en-US" sz="2400" b="1" dirty="0">
                <a:solidFill>
                  <a:srgbClr val="FF0000"/>
                </a:solidFill>
                <a:latin typeface="仿宋" panose="02010609060101010101" pitchFamily="49" charset="-122"/>
                <a:ea typeface="仿宋" panose="02010609060101010101" pitchFamily="49" charset="-122"/>
              </a:rPr>
              <a:t>合理开支。</a:t>
            </a:r>
            <a:endParaRPr lang="zh-CN" altLang="en-US" sz="2400" b="1" dirty="0">
              <a:solidFill>
                <a:srgbClr val="FF0000"/>
              </a:solidFill>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　　经营者违反本法第六条、第九条规定，权利人因被侵权所受到的实际损失、侵权人因侵权所获得的利益难以确定的，由人民法院根据侵权行为的情节判决给予权利人</a:t>
            </a:r>
            <a:r>
              <a:rPr lang="zh-CN" altLang="en-US" sz="2400" b="1" dirty="0">
                <a:solidFill>
                  <a:srgbClr val="FF0000"/>
                </a:solidFill>
                <a:latin typeface="仿宋" panose="02010609060101010101" pitchFamily="49" charset="-122"/>
                <a:ea typeface="仿宋" panose="02010609060101010101" pitchFamily="49" charset="-122"/>
              </a:rPr>
              <a:t>五百万元以下</a:t>
            </a:r>
            <a:r>
              <a:rPr lang="zh-CN" altLang="en-US" sz="2400" b="1" dirty="0">
                <a:latin typeface="仿宋" panose="02010609060101010101" pitchFamily="49" charset="-122"/>
                <a:ea typeface="仿宋" panose="02010609060101010101" pitchFamily="49" charset="-122"/>
              </a:rPr>
              <a:t>的赔偿。</a:t>
            </a:r>
            <a:endParaRPr lang="zh-CN" altLang="en-US" sz="2400" b="1" dirty="0">
              <a:latin typeface="仿宋" panose="02010609060101010101" pitchFamily="49" charset="-122"/>
              <a:ea typeface="仿宋" panose="02010609060101010101" pitchFamily="49" charset="-122"/>
            </a:endParaRPr>
          </a:p>
          <a:p>
            <a:pPr eaLnBrk="1" hangingPunct="1">
              <a:buNone/>
            </a:pPr>
            <a:endParaRPr lang="zh-CN" altLang="en-US" sz="2800" b="1" dirty="0">
              <a:latin typeface="仿宋" panose="02010609060101010101" pitchFamily="49" charset="-122"/>
              <a:ea typeface="仿宋" panose="02010609060101010101" pitchFamily="49" charset="-122"/>
            </a:endParaRPr>
          </a:p>
          <a:p>
            <a:pPr algn="just" eaLnBrk="1" hangingPunct="1">
              <a:buNone/>
            </a:pPr>
            <a:r>
              <a:rPr lang="zh-CN" altLang="en-US" sz="3600" b="1" dirty="0">
                <a:ea typeface="仿宋_GB2312" pitchFamily="49" charset="-122"/>
              </a:rPr>
              <a:t> </a:t>
            </a:r>
            <a:endParaRPr lang="zh-CN" altLang="en-US" dirty="0">
              <a:latin typeface="楷体_GB2312" pitchFamily="49" charset="-122"/>
              <a:ea typeface="楷体_GB2312" pitchFamily="49" charset="-122"/>
            </a:endParaRPr>
          </a:p>
          <a:p>
            <a:pPr algn="just" eaLnBrk="1" hangingPunct="1">
              <a:buNone/>
            </a:pPr>
            <a:endParaRPr lang="zh-CN" altLang="en-US" sz="3600" dirty="0"/>
          </a:p>
          <a:p>
            <a:pPr eaLnBrk="1" hangingPunct="1">
              <a:buNone/>
            </a:pPr>
            <a:endParaRPr lang="zh-CN" alt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nodePh="1">
                                  <p:stCondLst>
                                    <p:cond delay="0"/>
                                  </p:stCondLst>
                                  <p:endCondLst>
                                    <p:cond delay="0"/>
                                  </p:endCondLst>
                                  <p:iterate type="lt">
                                    <p:tmPct val="10000"/>
                                  </p:iterate>
                                  <p:childTnLst>
                                    <p:set>
                                      <p:cBhvr>
                                        <p:cTn id="6" dur="indefinite" fill="hold">
                                          <p:stCondLst>
                                            <p:cond delay="0"/>
                                          </p:stCondLst>
                                        </p:cTn>
                                        <p:tgtEl>
                                          <p:spTgt spid="585730"/>
                                        </p:tgtEl>
                                        <p:attrNameLst>
                                          <p:attrName>style.visibility</p:attrName>
                                        </p:attrNameLst>
                                      </p:cBhvr>
                                      <p:to>
                                        <p:strVal val="visible"/>
                                      </p:to>
                                    </p:set>
                                    <p:anim calcmode="lin" valueType="num">
                                      <p:cBhvr additive="base">
                                        <p:cTn id="7" dur="799" fill="hold">
                                          <p:stCondLst>
                                            <p:cond delay="0"/>
                                          </p:stCondLst>
                                        </p:cTn>
                                        <p:tgtEl>
                                          <p:spTgt spid="585730"/>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5857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indefinite" fill="hold">
                                          <p:stCondLst>
                                            <p:cond delay="0"/>
                                          </p:stCondLst>
                                        </p:cTn>
                                        <p:tgtEl>
                                          <p:spTgt spid="585731">
                                            <p:txEl>
                                              <p:charRg st="0" end="7"/>
                                            </p:txEl>
                                          </p:spTgt>
                                        </p:tgtEl>
                                        <p:attrNameLst>
                                          <p:attrName>style.visibility</p:attrName>
                                        </p:attrNameLst>
                                      </p:cBhvr>
                                      <p:to>
                                        <p:strVal val="visible"/>
                                      </p:to>
                                    </p:set>
                                    <p:animEffect transition="in" filter="fade">
                                      <p:cBhvr>
                                        <p:cTn id="13" dur="1000"/>
                                        <p:tgtEl>
                                          <p:spTgt spid="585731">
                                            <p:txEl>
                                              <p:charRg st="0" end="7"/>
                                            </p:txEl>
                                          </p:spTgt>
                                        </p:tgtEl>
                                      </p:cBhvr>
                                    </p:animEffect>
                                    <p:anim calcmode="lin" valueType="num">
                                      <p:cBhvr>
                                        <p:cTn id="14" dur="1000" fill="hold"/>
                                        <p:tgtEl>
                                          <p:spTgt spid="585731">
                                            <p:txEl>
                                              <p:charRg st="0" end="7"/>
                                            </p:txEl>
                                          </p:spTgt>
                                        </p:tgtEl>
                                        <p:attrNameLst>
                                          <p:attrName>ppt_x</p:attrName>
                                        </p:attrNameLst>
                                      </p:cBhvr>
                                      <p:tavLst>
                                        <p:tav tm="0">
                                          <p:val>
                                            <p:strVal val="#ppt_x-.1"/>
                                          </p:val>
                                        </p:tav>
                                        <p:tav tm="100000">
                                          <p:val>
                                            <p:strVal val="#ppt_x"/>
                                          </p:val>
                                        </p:tav>
                                      </p:tavLst>
                                    </p:anim>
                                    <p:anim calcmode="lin" valueType="num">
                                      <p:cBhvr>
                                        <p:cTn id="15" dur="1000" fill="hold"/>
                                        <p:tgtEl>
                                          <p:spTgt spid="58573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indefinite" fill="hold">
                                          <p:stCondLst>
                                            <p:cond delay="0"/>
                                          </p:stCondLst>
                                        </p:cTn>
                                        <p:tgtEl>
                                          <p:spTgt spid="585731">
                                            <p:txEl>
                                              <p:charRg st="7" end="16"/>
                                            </p:txEl>
                                          </p:spTgt>
                                        </p:tgtEl>
                                        <p:attrNameLst>
                                          <p:attrName>style.visibility</p:attrName>
                                        </p:attrNameLst>
                                      </p:cBhvr>
                                      <p:to>
                                        <p:strVal val="visible"/>
                                      </p:to>
                                    </p:set>
                                    <p:animEffect transition="in" filter="fade">
                                      <p:cBhvr>
                                        <p:cTn id="20" dur="1000"/>
                                        <p:tgtEl>
                                          <p:spTgt spid="585731">
                                            <p:txEl>
                                              <p:charRg st="7" end="16"/>
                                            </p:txEl>
                                          </p:spTgt>
                                        </p:tgtEl>
                                      </p:cBhvr>
                                    </p:animEffect>
                                    <p:anim calcmode="lin" valueType="num">
                                      <p:cBhvr>
                                        <p:cTn id="21" dur="1000" fill="hold"/>
                                        <p:tgtEl>
                                          <p:spTgt spid="585731">
                                            <p:txEl>
                                              <p:charRg st="7" end="16"/>
                                            </p:txEl>
                                          </p:spTgt>
                                        </p:tgtEl>
                                        <p:attrNameLst>
                                          <p:attrName>ppt_x</p:attrName>
                                        </p:attrNameLst>
                                      </p:cBhvr>
                                      <p:tavLst>
                                        <p:tav tm="0">
                                          <p:val>
                                            <p:strVal val="#ppt_x-.1"/>
                                          </p:val>
                                        </p:tav>
                                        <p:tav tm="100000">
                                          <p:val>
                                            <p:strVal val="#ppt_x"/>
                                          </p:val>
                                        </p:tav>
                                      </p:tavLst>
                                    </p:anim>
                                    <p:anim calcmode="lin" valueType="num">
                                      <p:cBhvr>
                                        <p:cTn id="22" dur="1000" fill="hold"/>
                                        <p:tgtEl>
                                          <p:spTgt spid="585731">
                                            <p:txEl>
                                              <p:charRg st="7" end="16"/>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indefinite" fill="hold">
                                          <p:stCondLst>
                                            <p:cond delay="0"/>
                                          </p:stCondLst>
                                        </p:cTn>
                                        <p:tgtEl>
                                          <p:spTgt spid="585731">
                                            <p:txEl>
                                              <p:charRg st="16" end="164"/>
                                            </p:txEl>
                                          </p:spTgt>
                                        </p:tgtEl>
                                        <p:attrNameLst>
                                          <p:attrName>style.visibility</p:attrName>
                                        </p:attrNameLst>
                                      </p:cBhvr>
                                      <p:to>
                                        <p:strVal val="visible"/>
                                      </p:to>
                                    </p:set>
                                    <p:animEffect transition="in" filter="fade">
                                      <p:cBhvr>
                                        <p:cTn id="27" dur="1000"/>
                                        <p:tgtEl>
                                          <p:spTgt spid="585731">
                                            <p:txEl>
                                              <p:charRg st="16" end="164"/>
                                            </p:txEl>
                                          </p:spTgt>
                                        </p:tgtEl>
                                      </p:cBhvr>
                                    </p:animEffect>
                                    <p:anim calcmode="lin" valueType="num">
                                      <p:cBhvr>
                                        <p:cTn id="28" dur="1000" fill="hold"/>
                                        <p:tgtEl>
                                          <p:spTgt spid="585731">
                                            <p:txEl>
                                              <p:charRg st="16" end="164"/>
                                            </p:txEl>
                                          </p:spTgt>
                                        </p:tgtEl>
                                        <p:attrNameLst>
                                          <p:attrName>ppt_x</p:attrName>
                                        </p:attrNameLst>
                                      </p:cBhvr>
                                      <p:tavLst>
                                        <p:tav tm="0">
                                          <p:val>
                                            <p:strVal val="#ppt_x-.1"/>
                                          </p:val>
                                        </p:tav>
                                        <p:tav tm="100000">
                                          <p:val>
                                            <p:strVal val="#ppt_x"/>
                                          </p:val>
                                        </p:tav>
                                      </p:tavLst>
                                    </p:anim>
                                    <p:anim calcmode="lin" valueType="num">
                                      <p:cBhvr>
                                        <p:cTn id="29" dur="1000" fill="hold"/>
                                        <p:tgtEl>
                                          <p:spTgt spid="585731">
                                            <p:txEl>
                                              <p:charRg st="16" end="16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0" presetClass="entr" presetSubtype="0" fill="hold" grpId="0" nodeType="clickEffect">
                                  <p:stCondLst>
                                    <p:cond delay="0"/>
                                  </p:stCondLst>
                                  <p:iterate type="lt">
                                    <p:tmPct val="10000"/>
                                  </p:iterate>
                                  <p:childTnLst>
                                    <p:set>
                                      <p:cBhvr>
                                        <p:cTn id="33" dur="indefinite" fill="hold">
                                          <p:stCondLst>
                                            <p:cond delay="0"/>
                                          </p:stCondLst>
                                        </p:cTn>
                                        <p:tgtEl>
                                          <p:spTgt spid="585731">
                                            <p:txEl>
                                              <p:charRg st="164" end="249"/>
                                            </p:txEl>
                                          </p:spTgt>
                                        </p:tgtEl>
                                        <p:attrNameLst>
                                          <p:attrName>style.visibility</p:attrName>
                                        </p:attrNameLst>
                                      </p:cBhvr>
                                      <p:to>
                                        <p:strVal val="visible"/>
                                      </p:to>
                                    </p:set>
                                    <p:animEffect transition="in" filter="fade">
                                      <p:cBhvr>
                                        <p:cTn id="34" dur="1000"/>
                                        <p:tgtEl>
                                          <p:spTgt spid="585731">
                                            <p:txEl>
                                              <p:charRg st="164" end="249"/>
                                            </p:txEl>
                                          </p:spTgt>
                                        </p:tgtEl>
                                      </p:cBhvr>
                                    </p:animEffect>
                                    <p:anim calcmode="lin" valueType="num">
                                      <p:cBhvr>
                                        <p:cTn id="35" dur="1000" fill="hold"/>
                                        <p:tgtEl>
                                          <p:spTgt spid="585731">
                                            <p:txEl>
                                              <p:charRg st="164" end="249"/>
                                            </p:txEl>
                                          </p:spTgt>
                                        </p:tgtEl>
                                        <p:attrNameLst>
                                          <p:attrName>ppt_x</p:attrName>
                                        </p:attrNameLst>
                                      </p:cBhvr>
                                      <p:tavLst>
                                        <p:tav tm="0">
                                          <p:val>
                                            <p:strVal val="#ppt_x-.1"/>
                                          </p:val>
                                        </p:tav>
                                        <p:tav tm="100000">
                                          <p:val>
                                            <p:strVal val="#ppt_x"/>
                                          </p:val>
                                        </p:tav>
                                      </p:tavLst>
                                    </p:anim>
                                    <p:anim calcmode="lin" valueType="num">
                                      <p:cBhvr>
                                        <p:cTn id="36" dur="1000" fill="hold"/>
                                        <p:tgtEl>
                                          <p:spTgt spid="585731">
                                            <p:txEl>
                                              <p:charRg st="164" end="24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0" presetClass="entr" presetSubtype="0" fill="hold" grpId="0" nodeType="clickEffect">
                                  <p:stCondLst>
                                    <p:cond delay="0"/>
                                  </p:stCondLst>
                                  <p:iterate type="lt">
                                    <p:tmPct val="10000"/>
                                  </p:iterate>
                                  <p:childTnLst>
                                    <p:set>
                                      <p:cBhvr>
                                        <p:cTn id="40" dur="indefinite" fill="hold">
                                          <p:stCondLst>
                                            <p:cond delay="0"/>
                                          </p:stCondLst>
                                        </p:cTn>
                                        <p:tgtEl>
                                          <p:spTgt spid="585731">
                                            <p:txEl>
                                              <p:charRg st="250" end="252"/>
                                            </p:txEl>
                                          </p:spTgt>
                                        </p:tgtEl>
                                        <p:attrNameLst>
                                          <p:attrName>style.visibility</p:attrName>
                                        </p:attrNameLst>
                                      </p:cBhvr>
                                      <p:to>
                                        <p:strVal val="visible"/>
                                      </p:to>
                                    </p:set>
                                    <p:animEffect transition="in" filter="fade">
                                      <p:cBhvr>
                                        <p:cTn id="41" dur="1000"/>
                                        <p:tgtEl>
                                          <p:spTgt spid="585731">
                                            <p:txEl>
                                              <p:charRg st="250" end="252"/>
                                            </p:txEl>
                                          </p:spTgt>
                                        </p:tgtEl>
                                      </p:cBhvr>
                                    </p:animEffect>
                                    <p:anim calcmode="lin" valueType="num">
                                      <p:cBhvr>
                                        <p:cTn id="42" dur="1000" fill="hold"/>
                                        <p:tgtEl>
                                          <p:spTgt spid="585731">
                                            <p:txEl>
                                              <p:charRg st="250" end="252"/>
                                            </p:txEl>
                                          </p:spTgt>
                                        </p:tgtEl>
                                        <p:attrNameLst>
                                          <p:attrName>ppt_x</p:attrName>
                                        </p:attrNameLst>
                                      </p:cBhvr>
                                      <p:tavLst>
                                        <p:tav tm="0">
                                          <p:val>
                                            <p:strVal val="#ppt_x-.1"/>
                                          </p:val>
                                        </p:tav>
                                        <p:tav tm="100000">
                                          <p:val>
                                            <p:strVal val="#ppt_x"/>
                                          </p:val>
                                        </p:tav>
                                      </p:tavLst>
                                    </p:anim>
                                    <p:anim calcmode="lin" valueType="num">
                                      <p:cBhvr>
                                        <p:cTn id="43" dur="1000" fill="hold"/>
                                        <p:tgtEl>
                                          <p:spTgt spid="585731">
                                            <p:txEl>
                                              <p:charRg st="250" end="25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p:bldP spid="5857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noChangeArrowheads="1"/>
          </p:cNvSpPr>
          <p:nvPr>
            <p:ph idx="1"/>
          </p:nvPr>
        </p:nvSpPr>
        <p:spPr>
          <a:xfrm>
            <a:off x="395288" y="296863"/>
            <a:ext cx="8351838" cy="6264275"/>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rPr>
              <a:t>2</a:t>
            </a:r>
            <a:r>
              <a:rPr kumimoji="0" lang="zh-CN" altLang="en-US"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责令停止违法行为，没收违法</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商品或所得；</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情节严重的，吊销</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营业执照。</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en-US" altLang="zh-CN" sz="2400" b="1" i="0" u="none" strike="noStrike" kern="1200" cap="none" spc="0" normalizeH="0" baseline="0" noProof="0" dirty="0">
                <a:ln>
                  <a:noFill/>
                </a:ln>
                <a:solidFill>
                  <a:schemeClr val="tx1">
                    <a:lumMod val="50000"/>
                  </a:schemeClr>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rPr>
              <a:t>3</a:t>
            </a:r>
            <a:r>
              <a:rPr kumimoji="0" lang="zh-CN" altLang="en-US"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rPr>
              <a:t>、罚款</a:t>
            </a:r>
            <a:endParaRPr kumimoji="0" lang="en-US" altLang="zh-CN"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en-US" altLang="zh-CN" sz="2400" b="1" i="0" u="none" strike="noStrike" kern="1200" cap="none" spc="0" normalizeH="0" baseline="0" noProof="0" dirty="0">
                <a:ln>
                  <a:noFill/>
                </a:ln>
                <a:solidFill>
                  <a:schemeClr val="tx1">
                    <a:lumMod val="50000"/>
                  </a:schemeClr>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rPr>
              <a:t>4</a:t>
            </a:r>
            <a:r>
              <a:rPr kumimoji="0" lang="zh-CN" altLang="en-US"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违反本法规定，构成犯罪的，依法追究</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刑事责任。</a:t>
            </a: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endParaRPr kumimoji="0" lang="zh-CN" altLang="en-US"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endParaRPr kumimoji="0" lang="zh-CN" altLang="en-US" sz="2400" b="1" i="0" u="none" strike="noStrike" kern="1200" cap="none" spc="0" normalizeH="0" baseline="0" noProof="0" dirty="0" smtClean="0">
              <a:ln>
                <a:noFill/>
              </a:ln>
              <a:solidFill>
                <a:schemeClr val="tx1">
                  <a:lumMod val="50000"/>
                </a:schemeClr>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243">
                                            <p:txEl>
                                              <p:charRg st="0" end="36"/>
                                            </p:txEl>
                                          </p:spTgt>
                                        </p:tgtEl>
                                        <p:attrNameLst>
                                          <p:attrName>style.visibility</p:attrName>
                                        </p:attrNameLst>
                                      </p:cBhvr>
                                      <p:to>
                                        <p:strVal val="visible"/>
                                      </p:to>
                                    </p:set>
                                    <p:animEffect transition="in" filter="wheel(1)">
                                      <p:cBhvr>
                                        <p:cTn id="7" dur="2000"/>
                                        <p:tgtEl>
                                          <p:spTgt spid="10243">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243">
                                            <p:txEl>
                                              <p:charRg st="36" end="42"/>
                                            </p:txEl>
                                          </p:spTgt>
                                        </p:tgtEl>
                                        <p:attrNameLst>
                                          <p:attrName>style.visibility</p:attrName>
                                        </p:attrNameLst>
                                      </p:cBhvr>
                                      <p:to>
                                        <p:strVal val="visible"/>
                                      </p:to>
                                    </p:set>
                                    <p:animEffect transition="in" filter="wheel(1)">
                                      <p:cBhvr>
                                        <p:cTn id="12" dur="2000"/>
                                        <p:tgtEl>
                                          <p:spTgt spid="10243">
                                            <p:txEl>
                                              <p:charRg st="36"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243">
                                            <p:txEl>
                                              <p:charRg st="42" end="68"/>
                                            </p:txEl>
                                          </p:spTgt>
                                        </p:tgtEl>
                                        <p:attrNameLst>
                                          <p:attrName>style.visibility</p:attrName>
                                        </p:attrNameLst>
                                      </p:cBhvr>
                                      <p:to>
                                        <p:strVal val="visible"/>
                                      </p:to>
                                    </p:set>
                                    <p:animEffect transition="in" filter="wheel(1)">
                                      <p:cBhvr>
                                        <p:cTn id="17" dur="2000"/>
                                        <p:tgtEl>
                                          <p:spTgt spid="10243">
                                            <p:txEl>
                                              <p:charRg st="42"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noChangeArrowheads="1"/>
          </p:cNvSpPr>
          <p:nvPr>
            <p:ph idx="1"/>
          </p:nvPr>
        </p:nvSpPr>
        <p:spPr>
          <a:xfrm>
            <a:off x="250825" y="260350"/>
            <a:ext cx="8569325" cy="6264275"/>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800" b="1" i="1" u="none" strike="noStrike" kern="1200" cap="none" spc="0" normalizeH="0" baseline="0" noProof="0" dirty="0" smtClean="0">
                <a:ln>
                  <a:noFill/>
                </a:ln>
                <a:solidFill>
                  <a:srgbClr val="C00000"/>
                </a:solidFill>
                <a:effectLst/>
                <a:uLnTx/>
                <a:uFillTx/>
                <a:latin typeface="Adobe 楷体 Std R" panose="02020400000000000000" pitchFamily="18" charset="-122"/>
                <a:ea typeface="Adobe 楷体 Std R" panose="02020400000000000000" pitchFamily="18" charset="-122"/>
                <a:cs typeface="+mn-cs"/>
              </a:rPr>
              <a:t>        反</a:t>
            </a:r>
            <a:r>
              <a:rPr kumimoji="0" lang="zh-CN" altLang="en-US" sz="2800" b="1" i="1" u="none" strike="noStrike" kern="1200" cap="none" spc="0" normalizeH="0" baseline="0" noProof="0" dirty="0">
                <a:ln>
                  <a:noFill/>
                </a:ln>
                <a:solidFill>
                  <a:srgbClr val="C00000"/>
                </a:solidFill>
                <a:effectLst/>
                <a:uLnTx/>
                <a:uFillTx/>
                <a:latin typeface="Adobe 楷体 Std R" panose="02020400000000000000" pitchFamily="18" charset="-122"/>
                <a:ea typeface="Adobe 楷体 Std R" panose="02020400000000000000" pitchFamily="18" charset="-122"/>
                <a:cs typeface="+mn-cs"/>
              </a:rPr>
              <a:t>垄断与反不正当竞争行政执法十大典型</a:t>
            </a:r>
            <a:r>
              <a:rPr kumimoji="0" lang="zh-CN" altLang="en-US" sz="2800" b="1" i="1" u="none" strike="noStrike" kern="1200" cap="none" spc="0" normalizeH="0" baseline="0" noProof="0" dirty="0" smtClean="0">
                <a:ln>
                  <a:noFill/>
                </a:ln>
                <a:solidFill>
                  <a:srgbClr val="C00000"/>
                </a:solidFill>
                <a:effectLst/>
                <a:uLnTx/>
                <a:uFillTx/>
                <a:latin typeface="Adobe 楷体 Std R" panose="02020400000000000000" pitchFamily="18" charset="-122"/>
                <a:ea typeface="Adobe 楷体 Std R" panose="02020400000000000000" pitchFamily="18" charset="-122"/>
                <a:cs typeface="+mn-cs"/>
              </a:rPr>
              <a:t>案件</a:t>
            </a:r>
            <a:endParaRPr kumimoji="0" lang="en-US" altLang="zh-CN" sz="2800" b="1" i="1" u="none" strike="noStrike" kern="1200" cap="none" spc="0" normalizeH="0" baseline="0" noProof="0" dirty="0" smtClean="0">
              <a:ln>
                <a:noFill/>
              </a:ln>
              <a:solidFill>
                <a:srgbClr val="C00000"/>
              </a:solidFill>
              <a:effectLst/>
              <a:uLnTx/>
              <a:uFillTx/>
              <a:latin typeface="Adobe 楷体 Std R" panose="02020400000000000000" pitchFamily="18" charset="-122"/>
              <a:ea typeface="Adobe 楷体 Std R" panose="02020400000000000000" pitchFamily="18" charset="-122"/>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lumMod val="50000"/>
                  </a:schemeClr>
                </a:solidFill>
                <a:effectLst/>
                <a:uLnTx/>
                <a:uFillTx/>
                <a:latin typeface="+mn-lt"/>
                <a:ea typeface="+mn-ea"/>
                <a:cs typeface="+mn-cs"/>
              </a:rPr>
              <a:t>                      （人民网  </a:t>
            </a:r>
            <a:r>
              <a:rPr kumimoji="0" lang="en-US" altLang="zh-CN" sz="2400" b="0" i="0" u="none" strike="noStrike" kern="1200" cap="none" spc="0" normalizeH="0" baseline="0" noProof="0" dirty="0">
                <a:ln>
                  <a:noFill/>
                </a:ln>
                <a:solidFill>
                  <a:schemeClr val="tx1">
                    <a:lumMod val="50000"/>
                  </a:schemeClr>
                </a:solidFill>
                <a:effectLst/>
                <a:uLnTx/>
                <a:uFillTx/>
                <a:latin typeface="+mn-lt"/>
                <a:ea typeface="+mn-ea"/>
                <a:cs typeface="+mn-cs"/>
              </a:rPr>
              <a:t>2018-09-06 </a:t>
            </a:r>
            <a:r>
              <a:rPr kumimoji="0" lang="en-US" altLang="zh-CN" sz="2400" b="0" i="0" u="none" strike="noStrike" kern="1200" cap="none" spc="0" normalizeH="0" baseline="0" noProof="0" dirty="0" smtClean="0">
                <a:ln>
                  <a:noFill/>
                </a:ln>
                <a:solidFill>
                  <a:schemeClr val="tx1">
                    <a:lumMod val="50000"/>
                  </a:schemeClr>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lumMod val="50000"/>
                </a:schemeClr>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一</a:t>
            </a:r>
            <a:r>
              <a:rPr kumimoji="0" lang="zh-CN" altLang="en-US" sz="2400" b="1" i="0" u="none" strike="noStrike" kern="1200" cap="none" spc="0" normalizeH="0" baseline="0" noProof="0" dirty="0">
                <a:ln>
                  <a:noFill/>
                </a:ln>
                <a:solidFill>
                  <a:srgbClr val="C00000"/>
                </a:solidFill>
                <a:effectLst/>
                <a:uLnTx/>
                <a:uFillTx/>
                <a:latin typeface="+mn-lt"/>
                <a:ea typeface="+mn-ea"/>
                <a:cs typeface="+mn-cs"/>
              </a:rPr>
              <a:t>、禁止美国可口可乐公司收购中国汇源果汁集团有限公司</a:t>
            </a:r>
            <a:r>
              <a:rPr kumimoji="0" lang="zh-CN" altLang="en-US" sz="2400" b="1" i="0" u="none" strike="noStrike" kern="1200" cap="none" spc="0" normalizeH="0" baseline="0" noProof="0" dirty="0" smtClean="0">
                <a:ln>
                  <a:noFill/>
                </a:ln>
                <a:solidFill>
                  <a:srgbClr val="C00000"/>
                </a:solidFill>
                <a:effectLst/>
                <a:uLnTx/>
                <a:uFillTx/>
                <a:latin typeface="+mn-lt"/>
                <a:ea typeface="+mn-ea"/>
                <a:cs typeface="+mn-cs"/>
              </a:rPr>
              <a:t>案</a:t>
            </a:r>
            <a:endParaRPr kumimoji="0" lang="en-US" altLang="zh-CN" sz="24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美国可口可乐公司</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收购中国汇源果汁集团公司具有排除、限制竞争效果，将损害饮料消费者的合法权益，提高果汁饮料市场的进入壁垒，挤压国内中小型果汁企业的生存空间，对中国果汁饮料市场竞争和果汁产业发展将产生不利影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2009</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月，反垄断执法机构依法禁止此项经营者集中。该案是</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反垄断法</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实施后首个被禁止的并购案件，也是至今唯一被禁止的外国企业收购中国企业的案件</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243">
                                            <p:txEl>
                                              <p:charRg st="0" end="29"/>
                                            </p:txEl>
                                          </p:spTgt>
                                        </p:tgtEl>
                                        <p:attrNameLst>
                                          <p:attrName>style.visibility</p:attrName>
                                        </p:attrNameLst>
                                      </p:cBhvr>
                                      <p:to>
                                        <p:strVal val="visible"/>
                                      </p:to>
                                    </p:set>
                                    <p:animEffect transition="in" filter="circle(in)">
                                      <p:cBhvr>
                                        <p:cTn id="7" dur="2000"/>
                                        <p:tgtEl>
                                          <p:spTgt spid="10243">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243">
                                            <p:txEl>
                                              <p:charRg st="29" end="71"/>
                                            </p:txEl>
                                          </p:spTgt>
                                        </p:tgtEl>
                                        <p:attrNameLst>
                                          <p:attrName>style.visibility</p:attrName>
                                        </p:attrNameLst>
                                      </p:cBhvr>
                                      <p:to>
                                        <p:strVal val="visible"/>
                                      </p:to>
                                    </p:set>
                                    <p:animEffect transition="in" filter="circle(in)">
                                      <p:cBhvr>
                                        <p:cTn id="12" dur="2000"/>
                                        <p:tgtEl>
                                          <p:spTgt spid="10243">
                                            <p:txEl>
                                              <p:charRg st="29"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43">
                                            <p:txEl>
                                              <p:charRg st="71" end="99"/>
                                            </p:txEl>
                                          </p:spTgt>
                                        </p:tgtEl>
                                        <p:attrNameLst>
                                          <p:attrName>style.visibility</p:attrName>
                                        </p:attrNameLst>
                                      </p:cBhvr>
                                      <p:to>
                                        <p:strVal val="visible"/>
                                      </p:to>
                                    </p:set>
                                    <p:animEffect transition="in" filter="circle(in)">
                                      <p:cBhvr>
                                        <p:cTn id="17" dur="2000"/>
                                        <p:tgtEl>
                                          <p:spTgt spid="10243">
                                            <p:txEl>
                                              <p:charRg st="71"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243">
                                            <p:txEl>
                                              <p:charRg st="99" end="279"/>
                                            </p:txEl>
                                          </p:spTgt>
                                        </p:tgtEl>
                                        <p:attrNameLst>
                                          <p:attrName>style.visibility</p:attrName>
                                        </p:attrNameLst>
                                      </p:cBhvr>
                                      <p:to>
                                        <p:strVal val="visible"/>
                                      </p:to>
                                    </p:set>
                                    <p:animEffect transition="in" filter="circle(in)">
                                      <p:cBhvr>
                                        <p:cTn id="22" dur="2000"/>
                                        <p:tgtEl>
                                          <p:spTgt spid="10243">
                                            <p:txEl>
                                              <p:charRg st="99" end="2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noChangeArrowheads="1"/>
          </p:cNvSpPr>
          <p:nvPr>
            <p:ph idx="1"/>
          </p:nvPr>
        </p:nvSpPr>
        <p:spPr>
          <a:xfrm>
            <a:off x="323850" y="333375"/>
            <a:ext cx="8351838" cy="619125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rgbClr val="C00000"/>
                </a:solidFill>
                <a:effectLst/>
                <a:uLnTx/>
                <a:uFillTx/>
                <a:latin typeface="+mn-lt"/>
                <a:ea typeface="+mn-ea"/>
                <a:cs typeface="+mn-cs"/>
              </a:rPr>
              <a:t>二、高通公司滥用市场支配地位案</a:t>
            </a:r>
            <a:endParaRPr kumimoji="0" lang="en-US" altLang="zh-CN" sz="24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高通公司利用在无线标准必要专利许可市场和基带芯片市场上的支配地位，实施了滥用市场支配地位行为，包括收取不公平的高价专利许可费、没有正当理由搭售非无线标准必要专利、在基带芯片销售中附加不合理交易条件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2015</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年</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月，反垄断执法机构依法责令高通公司停止相关违法行为，并处罚款</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60.88</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亿元。该案是</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反垄断法</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实施以来查处的首个滥用知识产权排除、限制竞争案件，</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案件</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查处树立了执法权威，维护了市场公平竞争，为技术创新和无线通信产业发展创造了良好的市场条件</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000" b="1" i="0" u="none" strike="noStrike" kern="1200" cap="none" spc="0" normalizeH="0" baseline="0" noProof="0" dirty="0">
                <a:ln>
                  <a:noFill/>
                </a:ln>
                <a:solidFill>
                  <a:srgbClr val="C00000"/>
                </a:solidFill>
                <a:effectLst/>
                <a:uLnTx/>
                <a:uFillTx/>
                <a:latin typeface="+mn-lt"/>
                <a:ea typeface="+mn-ea"/>
                <a:cs typeface="+mn-cs"/>
              </a:rPr>
              <a:t>三、利乐公司滥用市场支配地位</a:t>
            </a:r>
            <a:r>
              <a:rPr kumimoji="0" lang="zh-CN" altLang="en-US" sz="2000" b="1" i="0" u="none" strike="noStrike" kern="1200" cap="none" spc="0" normalizeH="0" baseline="0" noProof="0" dirty="0" smtClean="0">
                <a:ln>
                  <a:noFill/>
                </a:ln>
                <a:solidFill>
                  <a:srgbClr val="C00000"/>
                </a:solidFill>
                <a:effectLst/>
                <a:uLnTx/>
                <a:uFillTx/>
                <a:latin typeface="+mn-lt"/>
                <a:ea typeface="+mn-ea"/>
                <a:cs typeface="+mn-cs"/>
              </a:rPr>
              <a:t>案</a:t>
            </a:r>
            <a:endParaRPr kumimoji="0" lang="en-US" altLang="zh-CN" sz="20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2009</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至</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2013</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利乐公司利用在中国大陆液体食品纸基无菌包装设备、技术服务及包装材料等市场上的支配地位，实施了滥用市场支配地位行为，包括搭售包材、限制原料纸供应商与其竞争对手合作和排除、限制竞争的忠诚折扣等。</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2016</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11</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月，反垄断执法机构依法责令利乐公司停止相关违法行为，并处罚款</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6.67</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亿元。该案是近年来中国反垄断执法机构查处的重大、复杂案件之一，案件查处有力维护了液体食品纸基无菌包装市场的公平竞争秩序，促进了相关产业的长期健康和创新发展</a:t>
            </a:r>
            <a:r>
              <a:rPr kumimoji="0" lang="zh-CN" altLang="en-US" sz="2000" b="1"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000" b="1" i="0" u="none" strike="noStrike" kern="1200" cap="none" spc="0" normalizeH="0" baseline="0" noProof="0" dirty="0" smtClean="0">
              <a:ln>
                <a:noFill/>
              </a:ln>
              <a:solidFill>
                <a:srgbClr val="C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243">
                                            <p:txEl>
                                              <p:charRg st="0" end="16"/>
                                            </p:txEl>
                                          </p:spTgt>
                                        </p:tgtEl>
                                        <p:attrNameLst>
                                          <p:attrName>style.visibility</p:attrName>
                                        </p:attrNameLst>
                                      </p:cBhvr>
                                      <p:to>
                                        <p:strVal val="visible"/>
                                      </p:to>
                                    </p:set>
                                    <p:animEffect transition="in" filter="wheel(1)">
                                      <p:cBhvr>
                                        <p:cTn id="7" dur="2000"/>
                                        <p:tgtEl>
                                          <p:spTgt spid="1024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243">
                                            <p:txEl>
                                              <p:charRg st="16" end="247"/>
                                            </p:txEl>
                                          </p:spTgt>
                                        </p:tgtEl>
                                        <p:attrNameLst>
                                          <p:attrName>style.visibility</p:attrName>
                                        </p:attrNameLst>
                                      </p:cBhvr>
                                      <p:to>
                                        <p:strVal val="visible"/>
                                      </p:to>
                                    </p:set>
                                    <p:animEffect transition="in" filter="wheel(1)">
                                      <p:cBhvr>
                                        <p:cTn id="12" dur="2000"/>
                                        <p:tgtEl>
                                          <p:spTgt spid="10243">
                                            <p:txEl>
                                              <p:charRg st="16" end="2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243">
                                            <p:txEl>
                                              <p:charRg st="247" end="263"/>
                                            </p:txEl>
                                          </p:spTgt>
                                        </p:tgtEl>
                                        <p:attrNameLst>
                                          <p:attrName>style.visibility</p:attrName>
                                        </p:attrNameLst>
                                      </p:cBhvr>
                                      <p:to>
                                        <p:strVal val="visible"/>
                                      </p:to>
                                    </p:set>
                                    <p:animEffect transition="in" filter="wheel(1)">
                                      <p:cBhvr>
                                        <p:cTn id="17" dur="2000"/>
                                        <p:tgtEl>
                                          <p:spTgt spid="10243">
                                            <p:txEl>
                                              <p:charRg st="247" end="2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243">
                                            <p:txEl>
                                              <p:charRg st="263" end="499"/>
                                            </p:txEl>
                                          </p:spTgt>
                                        </p:tgtEl>
                                        <p:attrNameLst>
                                          <p:attrName>style.visibility</p:attrName>
                                        </p:attrNameLst>
                                      </p:cBhvr>
                                      <p:to>
                                        <p:strVal val="visible"/>
                                      </p:to>
                                    </p:set>
                                    <p:animEffect transition="in" filter="wheel(1)">
                                      <p:cBhvr>
                                        <p:cTn id="22" dur="2000"/>
                                        <p:tgtEl>
                                          <p:spTgt spid="10243">
                                            <p:txEl>
                                              <p:charRg st="263" end="4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575489"/>
          <p:cNvSpPr>
            <a:spLocks noGrp="1"/>
          </p:cNvSpPr>
          <p:nvPr>
            <p:ph type="title"/>
          </p:nvPr>
        </p:nvSpPr>
        <p:spPr/>
        <p:txBody>
          <a:bodyPr vert="horz" wrap="square" lIns="91440" tIns="45720" rIns="91440" bIns="45720" anchor="b"/>
          <a:p>
            <a:pPr eaLnBrk="1" hangingPunct="1"/>
            <a:endParaRPr lang="zh-CN" altLang="en-US" dirty="0"/>
          </a:p>
        </p:txBody>
      </p:sp>
      <p:sp>
        <p:nvSpPr>
          <p:cNvPr id="575491" name="内容占位符 575490"/>
          <p:cNvSpPr>
            <a:spLocks noGrp="1"/>
          </p:cNvSpPr>
          <p:nvPr>
            <p:ph idx="1"/>
          </p:nvPr>
        </p:nvSpPr>
        <p:spPr>
          <a:xfrm>
            <a:off x="685800" y="838200"/>
            <a:ext cx="7772400" cy="5562600"/>
          </a:xfrm>
        </p:spPr>
        <p:txBody>
          <a:bodyPr vert="horz" wrap="square" lIns="91440" tIns="45720" rIns="91440" bIns="45720" anchor="t"/>
          <a:p>
            <a:pPr algn="just" eaLnBrk="1" hangingPunct="1">
              <a:buNone/>
            </a:pPr>
            <a:r>
              <a:rPr lang="zh-CN" altLang="en-US" sz="2800" b="1" dirty="0">
                <a:latin typeface="仿宋" panose="02010609060101010101" pitchFamily="49" charset="-122"/>
                <a:ea typeface="仿宋" panose="02010609060101010101" pitchFamily="49" charset="-122"/>
              </a:rPr>
              <a:t>*</a:t>
            </a:r>
            <a:r>
              <a:rPr lang="en-US" altLang="zh-CN" sz="2800" dirty="0">
                <a:latin typeface="Adobe 仿宋 Std R" panose="02020400000000000000" pitchFamily="18" charset="-122"/>
                <a:ea typeface="Adobe 仿宋 Std R" panose="02020400000000000000" pitchFamily="18" charset="-122"/>
              </a:rPr>
              <a:t>《</a:t>
            </a:r>
            <a:r>
              <a:rPr lang="zh-CN" altLang="en-US" sz="2800" b="1" dirty="0">
                <a:latin typeface="Adobe 仿宋 Std R" panose="02020400000000000000" pitchFamily="18" charset="-122"/>
                <a:ea typeface="Adobe 仿宋 Std R" panose="02020400000000000000" pitchFamily="18" charset="-122"/>
              </a:rPr>
              <a:t>中华人民共和国反不正当竞争法</a:t>
            </a:r>
            <a:r>
              <a:rPr lang="en-US" altLang="zh-CN" sz="2800" b="1" dirty="0">
                <a:latin typeface="Adobe 仿宋 Std R" panose="02020400000000000000" pitchFamily="18" charset="-122"/>
                <a:ea typeface="Adobe 仿宋 Std R" panose="02020400000000000000" pitchFamily="18" charset="-122"/>
              </a:rPr>
              <a:t>》1993</a:t>
            </a:r>
            <a:r>
              <a:rPr lang="zh-CN" altLang="en-US" sz="2800" b="1" dirty="0">
                <a:latin typeface="Adobe 仿宋 Std R" panose="02020400000000000000" pitchFamily="18" charset="-122"/>
                <a:ea typeface="Adobe 仿宋 Std R" panose="02020400000000000000" pitchFamily="18" charset="-122"/>
              </a:rPr>
              <a:t>年9月2日通过，1993年12月1日正式施行。</a:t>
            </a:r>
            <a:endParaRPr lang="en-US" altLang="zh-CN" sz="2800" b="1" dirty="0">
              <a:latin typeface="Adobe 仿宋 Std R" panose="02020400000000000000" pitchFamily="18" charset="-122"/>
              <a:ea typeface="Adobe 仿宋 Std R" panose="02020400000000000000" pitchFamily="18" charset="-122"/>
            </a:endParaRPr>
          </a:p>
          <a:p>
            <a:pPr algn="just" eaLnBrk="1" hangingPunct="1">
              <a:buNone/>
            </a:pPr>
            <a:r>
              <a:rPr lang="zh-CN" altLang="en-US" sz="2800" b="1" dirty="0">
                <a:latin typeface="Adobe 仿宋 Std R" panose="02020400000000000000" pitchFamily="18" charset="-122"/>
                <a:ea typeface="Adobe 仿宋 Std R" panose="02020400000000000000" pitchFamily="18" charset="-122"/>
              </a:rPr>
              <a:t>*</a:t>
            </a:r>
            <a:r>
              <a:rPr lang="en-US" altLang="zh-CN" sz="2800" b="1" dirty="0">
                <a:latin typeface="Adobe 仿宋 Std R" panose="02020400000000000000" pitchFamily="18" charset="-122"/>
                <a:ea typeface="Adobe 仿宋 Std R" panose="02020400000000000000" pitchFamily="18" charset="-122"/>
              </a:rPr>
              <a:t>《</a:t>
            </a:r>
            <a:r>
              <a:rPr lang="zh-CN" altLang="en-US" sz="2800" b="1" dirty="0">
                <a:latin typeface="Adobe 仿宋 Std R" panose="02020400000000000000" pitchFamily="18" charset="-122"/>
                <a:ea typeface="Adobe 仿宋 Std R" panose="02020400000000000000" pitchFamily="18" charset="-122"/>
              </a:rPr>
              <a:t>最高人民法院关于审理不正当竞争民事案件应用法律若干问题的解释</a:t>
            </a:r>
            <a:r>
              <a:rPr lang="en-US" altLang="zh-CN" sz="2800" b="1" dirty="0">
                <a:latin typeface="Adobe 仿宋 Std R" panose="02020400000000000000" pitchFamily="18" charset="-122"/>
                <a:ea typeface="Adobe 仿宋 Std R" panose="02020400000000000000" pitchFamily="18" charset="-122"/>
              </a:rPr>
              <a:t>》</a:t>
            </a:r>
            <a:r>
              <a:rPr lang="zh-CN" altLang="en-US" sz="2800" b="1" dirty="0">
                <a:latin typeface="Adobe 仿宋 Std R" panose="02020400000000000000" pitchFamily="18" charset="-122"/>
                <a:ea typeface="Adobe 仿宋 Std R" panose="02020400000000000000" pitchFamily="18" charset="-122"/>
              </a:rPr>
              <a:t>于</a:t>
            </a:r>
            <a:r>
              <a:rPr lang="en-US" altLang="zh-CN" sz="2800" b="1" dirty="0">
                <a:latin typeface="Adobe 仿宋 Std R" panose="02020400000000000000" pitchFamily="18" charset="-122"/>
                <a:ea typeface="Adobe 仿宋 Std R" panose="02020400000000000000" pitchFamily="18" charset="-122"/>
              </a:rPr>
              <a:t>2006</a:t>
            </a:r>
            <a:r>
              <a:rPr lang="zh-CN" altLang="en-US" sz="2800" b="1" dirty="0">
                <a:latin typeface="Adobe 仿宋 Std R" panose="02020400000000000000" pitchFamily="18" charset="-122"/>
                <a:ea typeface="Adobe 仿宋 Std R" panose="02020400000000000000" pitchFamily="18" charset="-122"/>
              </a:rPr>
              <a:t>年</a:t>
            </a:r>
            <a:r>
              <a:rPr lang="en-US" altLang="zh-CN" sz="2800" b="1" dirty="0">
                <a:latin typeface="Adobe 仿宋 Std R" panose="02020400000000000000" pitchFamily="18" charset="-122"/>
                <a:ea typeface="Adobe 仿宋 Std R" panose="02020400000000000000" pitchFamily="18" charset="-122"/>
              </a:rPr>
              <a:t>12</a:t>
            </a:r>
            <a:r>
              <a:rPr lang="zh-CN" altLang="en-US" sz="2800" b="1" dirty="0">
                <a:latin typeface="Adobe 仿宋 Std R" panose="02020400000000000000" pitchFamily="18" charset="-122"/>
                <a:ea typeface="Adobe 仿宋 Std R" panose="02020400000000000000" pitchFamily="18" charset="-122"/>
              </a:rPr>
              <a:t>月</a:t>
            </a:r>
            <a:r>
              <a:rPr lang="en-US" altLang="zh-CN" sz="2800" b="1" dirty="0">
                <a:latin typeface="Adobe 仿宋 Std R" panose="02020400000000000000" pitchFamily="18" charset="-122"/>
                <a:ea typeface="Adobe 仿宋 Std R" panose="02020400000000000000" pitchFamily="18" charset="-122"/>
              </a:rPr>
              <a:t>30</a:t>
            </a:r>
            <a:r>
              <a:rPr lang="zh-CN" altLang="en-US" sz="2800" b="1" dirty="0">
                <a:latin typeface="Adobe 仿宋 Std R" panose="02020400000000000000" pitchFamily="18" charset="-122"/>
                <a:ea typeface="Adobe 仿宋 Std R" panose="02020400000000000000" pitchFamily="18" charset="-122"/>
              </a:rPr>
              <a:t>日通过。 </a:t>
            </a:r>
            <a:endParaRPr lang="en-US" altLang="zh-CN" sz="2800" b="1" dirty="0">
              <a:latin typeface="Adobe 仿宋 Std R" panose="02020400000000000000" pitchFamily="18" charset="-122"/>
              <a:ea typeface="Adobe 仿宋 Std R" panose="02020400000000000000" pitchFamily="18" charset="-122"/>
            </a:endParaRPr>
          </a:p>
          <a:p>
            <a:pPr algn="just" eaLnBrk="1" hangingPunct="1">
              <a:buNone/>
            </a:pPr>
            <a:r>
              <a:rPr lang="en-US" altLang="zh-CN" sz="2800" b="1" dirty="0">
                <a:latin typeface="Adobe 仿宋 Std R" panose="02020400000000000000" pitchFamily="18" charset="-122"/>
                <a:ea typeface="Adobe 仿宋 Std R" panose="02020400000000000000" pitchFamily="18" charset="-122"/>
              </a:rPr>
              <a:t>*2017</a:t>
            </a:r>
            <a:r>
              <a:rPr lang="zh-CN" altLang="en-US" sz="2800" b="1" dirty="0">
                <a:latin typeface="Adobe 仿宋 Std R" panose="02020400000000000000" pitchFamily="18" charset="-122"/>
                <a:ea typeface="Adobe 仿宋 Std R" panose="02020400000000000000" pitchFamily="18" charset="-122"/>
              </a:rPr>
              <a:t>年</a:t>
            </a:r>
            <a:r>
              <a:rPr lang="en-US" altLang="zh-CN" sz="2800" b="1" dirty="0">
                <a:latin typeface="Adobe 仿宋 Std R" panose="02020400000000000000" pitchFamily="18" charset="-122"/>
                <a:ea typeface="Adobe 仿宋 Std R" panose="02020400000000000000" pitchFamily="18" charset="-122"/>
              </a:rPr>
              <a:t>11</a:t>
            </a:r>
            <a:r>
              <a:rPr lang="zh-CN" altLang="en-US" sz="2800" b="1" dirty="0">
                <a:latin typeface="Adobe 仿宋 Std R" panose="02020400000000000000" pitchFamily="18" charset="-122"/>
                <a:ea typeface="Adobe 仿宋 Std R" panose="02020400000000000000" pitchFamily="18" charset="-122"/>
              </a:rPr>
              <a:t>月</a:t>
            </a:r>
            <a:r>
              <a:rPr lang="en-US" altLang="zh-CN" sz="2800" b="1" dirty="0">
                <a:latin typeface="Adobe 仿宋 Std R" panose="02020400000000000000" pitchFamily="18" charset="-122"/>
                <a:ea typeface="Adobe 仿宋 Std R" panose="02020400000000000000" pitchFamily="18" charset="-122"/>
              </a:rPr>
              <a:t>4</a:t>
            </a:r>
            <a:r>
              <a:rPr lang="zh-CN" altLang="en-US" sz="2800" b="1" dirty="0">
                <a:latin typeface="Adobe 仿宋 Std R" panose="02020400000000000000" pitchFamily="18" charset="-122"/>
                <a:ea typeface="Adobe 仿宋 Std R" panose="02020400000000000000" pitchFamily="18" charset="-122"/>
              </a:rPr>
              <a:t>日，第一次修正。</a:t>
            </a:r>
            <a:r>
              <a:rPr lang="en-US" altLang="zh-CN" sz="2800" b="1" dirty="0">
                <a:latin typeface="Adobe 仿宋 Std R" panose="02020400000000000000" pitchFamily="18" charset="-122"/>
                <a:ea typeface="Adobe 仿宋 Std R" panose="02020400000000000000" pitchFamily="18" charset="-122"/>
              </a:rPr>
              <a:t>2019</a:t>
            </a:r>
            <a:r>
              <a:rPr lang="zh-CN" altLang="en-US" sz="2800" b="1" dirty="0">
                <a:latin typeface="Adobe 仿宋 Std R" panose="02020400000000000000" pitchFamily="18" charset="-122"/>
                <a:ea typeface="Adobe 仿宋 Std R" panose="02020400000000000000" pitchFamily="18" charset="-122"/>
              </a:rPr>
              <a:t>年</a:t>
            </a:r>
            <a:r>
              <a:rPr lang="en-US" altLang="zh-CN" sz="2800" b="1" dirty="0">
                <a:latin typeface="Adobe 仿宋 Std R" panose="02020400000000000000" pitchFamily="18" charset="-122"/>
                <a:ea typeface="Adobe 仿宋 Std R" panose="02020400000000000000" pitchFamily="18" charset="-122"/>
              </a:rPr>
              <a:t>4</a:t>
            </a:r>
            <a:r>
              <a:rPr lang="zh-CN" altLang="en-US" sz="2800" b="1" dirty="0">
                <a:latin typeface="Adobe 仿宋 Std R" panose="02020400000000000000" pitchFamily="18" charset="-122"/>
                <a:ea typeface="Adobe 仿宋 Std R" panose="02020400000000000000" pitchFamily="18" charset="-122"/>
              </a:rPr>
              <a:t>月</a:t>
            </a:r>
            <a:r>
              <a:rPr lang="en-US" altLang="zh-CN" sz="2800" b="1" dirty="0">
                <a:latin typeface="Adobe 仿宋 Std R" panose="02020400000000000000" pitchFamily="18" charset="-122"/>
                <a:ea typeface="Adobe 仿宋 Std R" panose="02020400000000000000" pitchFamily="18" charset="-122"/>
              </a:rPr>
              <a:t>23</a:t>
            </a:r>
            <a:r>
              <a:rPr lang="zh-CN" altLang="en-US" sz="2800" b="1" dirty="0">
                <a:latin typeface="Adobe 仿宋 Std R" panose="02020400000000000000" pitchFamily="18" charset="-122"/>
                <a:ea typeface="Adobe 仿宋 Std R" panose="02020400000000000000" pitchFamily="18" charset="-122"/>
              </a:rPr>
              <a:t>日，第二次修正。</a:t>
            </a:r>
            <a:endParaRPr lang="zh-CN" altLang="en-US" sz="2800" b="1" dirty="0">
              <a:latin typeface="Adobe 仿宋 Std R" panose="02020400000000000000" pitchFamily="18" charset="-122"/>
              <a:ea typeface="Adobe 仿宋 Std R" panose="02020400000000000000" pitchFamily="18" charset="-122"/>
            </a:endParaRPr>
          </a:p>
          <a:p>
            <a:pPr algn="just" eaLnBrk="1" hangingPunct="1">
              <a:buNone/>
            </a:pPr>
            <a:r>
              <a:rPr lang="zh-CN" altLang="en-US" sz="2800" b="1" dirty="0">
                <a:solidFill>
                  <a:srgbClr val="A50021"/>
                </a:solidFill>
                <a:ea typeface="仿宋_GB2312" pitchFamily="49" charset="-122"/>
              </a:rPr>
              <a:t>不正当竞争</a:t>
            </a:r>
            <a:r>
              <a:rPr lang="zh-CN" altLang="en-US" sz="2800" b="1" dirty="0">
                <a:ea typeface="仿宋_GB2312" pitchFamily="49" charset="-122"/>
              </a:rPr>
              <a:t>：指经营者违反法律规定，损害其他经营者的合法权益，扰乱社会经济秩序的行为。</a:t>
            </a:r>
            <a:endParaRPr lang="zh-CN" altLang="en-US" sz="2800" b="1" dirty="0"/>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5491">
                                            <p:txEl>
                                              <p:charRg st="0" end="45"/>
                                            </p:txEl>
                                          </p:spTgt>
                                        </p:tgtEl>
                                        <p:attrNameLst>
                                          <p:attrName>style.visibility</p:attrName>
                                        </p:attrNameLst>
                                      </p:cBhvr>
                                      <p:to>
                                        <p:strVal val="visible"/>
                                      </p:to>
                                    </p:set>
                                    <p:anim calcmode="lin" valueType="num">
                                      <p:cBhvr additive="base">
                                        <p:cTn id="7" dur="500" fill="hold"/>
                                        <p:tgtEl>
                                          <p:spTgt spid="575491">
                                            <p:txEl>
                                              <p:charRg st="0" end="4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5491">
                                            <p:txEl>
                                              <p:charRg st="0" end="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5491">
                                            <p:txEl>
                                              <p:charRg st="45" end="95"/>
                                            </p:txEl>
                                          </p:spTgt>
                                        </p:tgtEl>
                                        <p:attrNameLst>
                                          <p:attrName>style.visibility</p:attrName>
                                        </p:attrNameLst>
                                      </p:cBhvr>
                                      <p:to>
                                        <p:strVal val="visible"/>
                                      </p:to>
                                    </p:set>
                                    <p:anim calcmode="lin" valueType="num">
                                      <p:cBhvr additive="base">
                                        <p:cTn id="13" dur="500" fill="hold"/>
                                        <p:tgtEl>
                                          <p:spTgt spid="575491">
                                            <p:txEl>
                                              <p:charRg st="45" end="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5491">
                                            <p:txEl>
                                              <p:charRg st="45" end="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5491">
                                            <p:txEl>
                                              <p:charRg st="95" end="131"/>
                                            </p:txEl>
                                          </p:spTgt>
                                        </p:tgtEl>
                                        <p:attrNameLst>
                                          <p:attrName>style.visibility</p:attrName>
                                        </p:attrNameLst>
                                      </p:cBhvr>
                                      <p:to>
                                        <p:strVal val="visible"/>
                                      </p:to>
                                    </p:set>
                                    <p:anim calcmode="lin" valueType="num">
                                      <p:cBhvr additive="base">
                                        <p:cTn id="19" dur="500" fill="hold"/>
                                        <p:tgtEl>
                                          <p:spTgt spid="575491">
                                            <p:txEl>
                                              <p:charRg st="95" end="13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5491">
                                            <p:txEl>
                                              <p:charRg st="95" end="13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5491">
                                            <p:txEl>
                                              <p:charRg st="131" end="174"/>
                                            </p:txEl>
                                          </p:spTgt>
                                        </p:tgtEl>
                                        <p:attrNameLst>
                                          <p:attrName>style.visibility</p:attrName>
                                        </p:attrNameLst>
                                      </p:cBhvr>
                                      <p:to>
                                        <p:strVal val="visible"/>
                                      </p:to>
                                    </p:set>
                                    <p:anim calcmode="lin" valueType="num">
                                      <p:cBhvr additive="base">
                                        <p:cTn id="25" dur="500" fill="hold"/>
                                        <p:tgtEl>
                                          <p:spTgt spid="575491">
                                            <p:txEl>
                                              <p:charRg st="131" end="17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5491">
                                            <p:txEl>
                                              <p:charRg st="131" end="1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noChangeArrowheads="1"/>
          </p:cNvSpPr>
          <p:nvPr>
            <p:ph idx="1"/>
          </p:nvPr>
        </p:nvSpPr>
        <p:spPr>
          <a:xfrm>
            <a:off x="250825" y="260350"/>
            <a:ext cx="8642350" cy="6264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400" b="1" i="0" u="none" strike="noStrike" kern="1200" cap="none" spc="0" normalizeH="0" baseline="0" noProof="0" dirty="0">
                <a:ln>
                  <a:noFill/>
                </a:ln>
                <a:solidFill>
                  <a:srgbClr val="C00000"/>
                </a:solidFill>
                <a:effectLst/>
                <a:uLnTx/>
                <a:uFillTx/>
                <a:latin typeface="+mn-lt"/>
                <a:ea typeface="+mn-ea"/>
                <a:cs typeface="+mn-cs"/>
              </a:rPr>
              <a:t>四、附条件批准陶氏化学与杜邦合并案</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陶氏化学公司与杜邦公司合并是全球化工史上最大并购交易，合并后实体成为全球最大化工企业。交易对中国水稻选择性除草剂、水稻杀虫剂等农化产品市场，酸共聚物、离聚物等高性能材料市场具有排除、限制竞争效果，并可能对市场创新带来负面影响。</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2017</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月，中国反垄断执法机构附条件批准该集中，剥离相关业务及研发资产，保护了中国水稻农化市场、高性能材料市场公平竞争和创新活力，对确保中国农业生产安全和维护农民利益具有重要意义。审查过程中与欧盟、美国、南非、澳大利亚等多个执法机构交流合作，被欧盟誉为“双边合作的典范</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000" b="1" i="0" u="none" strike="noStrike" kern="1200" cap="none" spc="0" normalizeH="0" baseline="0" noProof="0" dirty="0">
                <a:ln>
                  <a:noFill/>
                </a:ln>
                <a:solidFill>
                  <a:srgbClr val="C00000"/>
                </a:solidFill>
                <a:effectLst/>
                <a:uLnTx/>
                <a:uFillTx/>
                <a:latin typeface="+mn-lt"/>
                <a:ea typeface="+mn-ea"/>
                <a:cs typeface="+mn-cs"/>
              </a:rPr>
              <a:t>五、十二个省区市政府在“新居配”建设中滥用行政权力排除限制竞争案</a:t>
            </a:r>
            <a:endParaRPr kumimoji="0" lang="zh-CN" altLang="en-US" sz="20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2010</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年以来山西、辽宁、河北、黑龙江、甘肃、重庆、吉林、贵州、江西、天津、广西、青海等</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12</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个省区市政府滥用行政权力，指定供电企业统一建设新建居民住宅小区供配电设施，统一制定设施建设费标准。</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2013</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至</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2017</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年，反垄断执法机构提出了执法建议。目前，以上</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12</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个省区市政府先后废止、停止执行或修改了相关文件。通过清理“统一建设、统一收费”的有关政策，恢复了相关市场公平竞争秩序，大大降低了设施建设费水平。经第三方机构测算，每年可为相关房地产企业节约成本</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53.53</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亿元。</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3">
                                            <p:txEl>
                                              <p:charRg st="0" end="18"/>
                                            </p:txEl>
                                          </p:spTgt>
                                        </p:tgtEl>
                                        <p:attrNameLst>
                                          <p:attrName>style.visibility</p:attrName>
                                        </p:attrNameLst>
                                      </p:cBhvr>
                                      <p:to>
                                        <p:strVal val="visible"/>
                                      </p:to>
                                    </p:set>
                                    <p:animEffect transition="in" filter="barn(inVertical)">
                                      <p:cBhvr>
                                        <p:cTn id="7" dur="500"/>
                                        <p:tgtEl>
                                          <p:spTgt spid="1024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243">
                                            <p:txEl>
                                              <p:charRg st="18" end="270"/>
                                            </p:txEl>
                                          </p:spTgt>
                                        </p:tgtEl>
                                        <p:attrNameLst>
                                          <p:attrName>style.visibility</p:attrName>
                                        </p:attrNameLst>
                                      </p:cBhvr>
                                      <p:to>
                                        <p:strVal val="visible"/>
                                      </p:to>
                                    </p:set>
                                    <p:animEffect transition="in" filter="barn(inVertical)">
                                      <p:cBhvr>
                                        <p:cTn id="12" dur="500"/>
                                        <p:tgtEl>
                                          <p:spTgt spid="10243">
                                            <p:txEl>
                                              <p:charRg st="18" end="2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243">
                                            <p:txEl>
                                              <p:charRg st="270" end="303"/>
                                            </p:txEl>
                                          </p:spTgt>
                                        </p:tgtEl>
                                        <p:attrNameLst>
                                          <p:attrName>style.visibility</p:attrName>
                                        </p:attrNameLst>
                                      </p:cBhvr>
                                      <p:to>
                                        <p:strVal val="visible"/>
                                      </p:to>
                                    </p:set>
                                    <p:animEffect transition="in" filter="barn(inVertical)">
                                      <p:cBhvr>
                                        <p:cTn id="17" dur="500"/>
                                        <p:tgtEl>
                                          <p:spTgt spid="10243">
                                            <p:txEl>
                                              <p:charRg st="270" end="3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243">
                                            <p:txEl>
                                              <p:charRg st="303" end="536"/>
                                            </p:txEl>
                                          </p:spTgt>
                                        </p:tgtEl>
                                        <p:attrNameLst>
                                          <p:attrName>style.visibility</p:attrName>
                                        </p:attrNameLst>
                                      </p:cBhvr>
                                      <p:to>
                                        <p:strVal val="visible"/>
                                      </p:to>
                                    </p:set>
                                    <p:animEffect transition="in" filter="barn(inVertical)">
                                      <p:cBhvr>
                                        <p:cTn id="22" dur="500"/>
                                        <p:tgtEl>
                                          <p:spTgt spid="10243">
                                            <p:txEl>
                                              <p:charRg st="303" end="5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p:cNvSpPr>
          <p:nvPr>
            <p:ph idx="1"/>
          </p:nvPr>
        </p:nvSpPr>
        <p:spPr>
          <a:xfrm>
            <a:off x="250825" y="260350"/>
            <a:ext cx="8424863" cy="6264275"/>
          </a:xfrm>
        </p:spPr>
        <p:txBody>
          <a:bodyPr vert="horz" wrap="square" lIns="91440" tIns="45720" rIns="91440" bIns="45720" anchor="t"/>
          <a:p>
            <a:r>
              <a:rPr lang="zh-CN" altLang="en-US" sz="2400" b="1" dirty="0">
                <a:solidFill>
                  <a:srgbClr val="C00000"/>
                </a:solidFill>
              </a:rPr>
              <a:t>六、山西电力价格垄断协议案</a:t>
            </a:r>
            <a:endParaRPr lang="zh-CN" altLang="en-US" sz="2400" dirty="0">
              <a:solidFill>
                <a:srgbClr val="C00000"/>
              </a:solidFill>
            </a:endParaRPr>
          </a:p>
          <a:p>
            <a:r>
              <a:rPr lang="zh-CN" altLang="en-US" sz="2000" b="1" dirty="0"/>
              <a:t>经反垄断执法机构调查发现，山西省电力行业协会于</a:t>
            </a:r>
            <a:r>
              <a:rPr lang="en-US" altLang="zh-CN" sz="2000" b="1" dirty="0"/>
              <a:t>2016</a:t>
            </a:r>
            <a:r>
              <a:rPr lang="zh-CN" altLang="en-US" sz="2000" b="1" dirty="0"/>
              <a:t>年</a:t>
            </a:r>
            <a:r>
              <a:rPr lang="en-US" altLang="zh-CN" sz="2000" b="1" dirty="0"/>
              <a:t>1</a:t>
            </a:r>
            <a:r>
              <a:rPr lang="zh-CN" altLang="en-US" sz="2000" b="1" dirty="0"/>
              <a:t>月召集有关央企发电集团山西分公司、</a:t>
            </a:r>
            <a:r>
              <a:rPr lang="en-US" altLang="zh-CN" sz="2000" b="1" dirty="0"/>
              <a:t>4</a:t>
            </a:r>
            <a:r>
              <a:rPr lang="zh-CN" altLang="en-US" sz="2000" b="1" dirty="0"/>
              <a:t>家省属发电集团以及</a:t>
            </a:r>
            <a:r>
              <a:rPr lang="en-US" altLang="zh-CN" sz="2000" b="1" dirty="0"/>
              <a:t>15</a:t>
            </a:r>
            <a:r>
              <a:rPr lang="zh-CN" altLang="en-US" sz="2000" b="1" dirty="0"/>
              <a:t>家发电厂共同协商直供电交易价格，达成并实施了价格垄断协议。</a:t>
            </a:r>
            <a:r>
              <a:rPr lang="en-US" altLang="zh-CN" sz="2000" b="1" dirty="0"/>
              <a:t>2017</a:t>
            </a:r>
            <a:r>
              <a:rPr lang="zh-CN" altLang="en-US" sz="2000" b="1" dirty="0"/>
              <a:t>年</a:t>
            </a:r>
            <a:r>
              <a:rPr lang="en-US" altLang="zh-CN" sz="2000" b="1" dirty="0"/>
              <a:t>8</a:t>
            </a:r>
            <a:r>
              <a:rPr lang="zh-CN" altLang="en-US" sz="2000" b="1" dirty="0"/>
              <a:t>月，反垄断执法机构依法对山西省电力行业协会顶格处罚</a:t>
            </a:r>
            <a:r>
              <a:rPr lang="en-US" altLang="zh-CN" sz="2000" b="1" dirty="0"/>
              <a:t>50</a:t>
            </a:r>
            <a:r>
              <a:rPr lang="zh-CN" altLang="en-US" sz="2000" b="1" dirty="0"/>
              <a:t>万元，对</a:t>
            </a:r>
            <a:r>
              <a:rPr lang="en-US" altLang="zh-CN" sz="2000" b="1" dirty="0"/>
              <a:t>23</a:t>
            </a:r>
            <a:r>
              <a:rPr lang="zh-CN" altLang="en-US" sz="2000" b="1" dirty="0"/>
              <a:t>家涉案企业合计罚款</a:t>
            </a:r>
            <a:r>
              <a:rPr lang="en-US" altLang="zh-CN" sz="2000" b="1" dirty="0"/>
              <a:t>7338.2</a:t>
            </a:r>
            <a:r>
              <a:rPr lang="zh-CN" altLang="en-US" sz="2000" b="1" dirty="0"/>
              <a:t>万元。该案是</a:t>
            </a:r>
            <a:r>
              <a:rPr lang="en-US" altLang="zh-CN" sz="2000" b="1" dirty="0"/>
              <a:t>《</a:t>
            </a:r>
            <a:r>
              <a:rPr lang="zh-CN" altLang="en-US" sz="2000" b="1" dirty="0"/>
              <a:t>反垄断法</a:t>
            </a:r>
            <a:r>
              <a:rPr lang="en-US" altLang="zh-CN" sz="2000" b="1" dirty="0"/>
              <a:t>》</a:t>
            </a:r>
            <a:r>
              <a:rPr lang="zh-CN" altLang="en-US" sz="2000" b="1" dirty="0"/>
              <a:t>实施以来对大型国有企业开出的首笔罚单。</a:t>
            </a:r>
            <a:endParaRPr lang="en-US" altLang="zh-CN" sz="2000" b="1" dirty="0"/>
          </a:p>
          <a:p>
            <a:r>
              <a:rPr lang="zh-CN" altLang="en-US" sz="2400" b="1" dirty="0">
                <a:solidFill>
                  <a:srgbClr val="C00000"/>
                </a:solidFill>
              </a:rPr>
              <a:t>七、泸州信宝网络科技有限公司虚假宣传案</a:t>
            </a:r>
            <a:endParaRPr lang="zh-CN" altLang="en-US" sz="2400" dirty="0">
              <a:solidFill>
                <a:srgbClr val="C00000"/>
              </a:solidFill>
            </a:endParaRPr>
          </a:p>
          <a:p>
            <a:r>
              <a:rPr lang="zh-CN" altLang="en-US" sz="2000" b="1" dirty="0"/>
              <a:t>该公司制作牌匾悬挂在经营场所显著位置，并向客户宣传其为国资委下属某研究所的泸州实验基地。经泸州市江阳区工商局调查认定，该公司自行虚构研究基地名称，通过虚假的商业宣传，欺骗、误导消费者，构成虚假宣传。</a:t>
            </a:r>
            <a:r>
              <a:rPr lang="en-US" altLang="zh-CN" sz="2000" b="1" dirty="0"/>
              <a:t>2018</a:t>
            </a:r>
            <a:r>
              <a:rPr lang="zh-CN" altLang="en-US" sz="2000" b="1" dirty="0"/>
              <a:t>年</a:t>
            </a:r>
            <a:r>
              <a:rPr lang="en-US" altLang="zh-CN" sz="2000" b="1" dirty="0"/>
              <a:t>1</a:t>
            </a:r>
            <a:r>
              <a:rPr lang="zh-CN" altLang="en-US" sz="2000" b="1" dirty="0"/>
              <a:t>月，泸州市江阳区工商局作出处罚决定，责令其停止违法行为，并处罚款。该案是新修订</a:t>
            </a:r>
            <a:r>
              <a:rPr lang="en-US" altLang="zh-CN" sz="2000" b="1" dirty="0"/>
              <a:t>《</a:t>
            </a:r>
            <a:r>
              <a:rPr lang="zh-CN" altLang="en-US" sz="2000" b="1" dirty="0"/>
              <a:t>反不正当竞争法</a:t>
            </a:r>
            <a:r>
              <a:rPr lang="en-US" altLang="zh-CN" sz="2000" b="1" dirty="0"/>
              <a:t>》</a:t>
            </a:r>
            <a:r>
              <a:rPr lang="zh-CN" altLang="en-US" sz="2000" b="1" dirty="0"/>
              <a:t>实施后全国工商和市场监管部门查处的第一例不正当竞争案件，有力高效地维护了市场竞争秩序。</a:t>
            </a:r>
            <a:endParaRPr lang="zh-CN" altLang="en-US" sz="2000" b="1" dirty="0"/>
          </a:p>
          <a:p>
            <a:pPr algn="just" eaLnBrk="1" hangingPunct="1">
              <a:buNone/>
            </a:pP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43">
                                            <p:txEl>
                                              <p:charRg st="0" end="14"/>
                                            </p:txEl>
                                          </p:spTgt>
                                        </p:tgtEl>
                                        <p:attrNameLst>
                                          <p:attrName>style.visibility</p:attrName>
                                        </p:attrNameLst>
                                      </p:cBhvr>
                                      <p:to>
                                        <p:strVal val="visible"/>
                                      </p:to>
                                    </p:set>
                                    <p:anim calcmode="lin" valueType="num">
                                      <p:cBhvr>
                                        <p:cTn id="7" dur="500" fill="hold"/>
                                        <p:tgtEl>
                                          <p:spTgt spid="10243">
                                            <p:txEl>
                                              <p:charRg st="0" end="14"/>
                                            </p:txEl>
                                          </p:spTgt>
                                        </p:tgtEl>
                                        <p:attrNameLst>
                                          <p:attrName>ppt_w</p:attrName>
                                        </p:attrNameLst>
                                      </p:cBhvr>
                                      <p:tavLst>
                                        <p:tav tm="0">
                                          <p:val>
                                            <p:fltVal val="0.000000"/>
                                          </p:val>
                                        </p:tav>
                                        <p:tav tm="100000">
                                          <p:val>
                                            <p:strVal val="#ppt_w"/>
                                          </p:val>
                                        </p:tav>
                                      </p:tavLst>
                                    </p:anim>
                                    <p:anim calcmode="lin" valueType="num">
                                      <p:cBhvr>
                                        <p:cTn id="8" dur="500" fill="hold"/>
                                        <p:tgtEl>
                                          <p:spTgt spid="10243">
                                            <p:txEl>
                                              <p:charRg st="0" end="14"/>
                                            </p:txEl>
                                          </p:spTgt>
                                        </p:tgtEl>
                                        <p:attrNameLst>
                                          <p:attrName>ppt_h</p:attrName>
                                        </p:attrNameLst>
                                      </p:cBhvr>
                                      <p:tavLst>
                                        <p:tav tm="0">
                                          <p:val>
                                            <p:fltVal val="0.000000"/>
                                          </p:val>
                                        </p:tav>
                                        <p:tav tm="100000">
                                          <p:val>
                                            <p:strVal val="#ppt_h"/>
                                          </p:val>
                                        </p:tav>
                                      </p:tavLst>
                                    </p:anim>
                                    <p:animEffect transition="in" filter="fade">
                                      <p:cBhvr>
                                        <p:cTn id="9" dur="500"/>
                                        <p:tgtEl>
                                          <p:spTgt spid="10243">
                                            <p:txEl>
                                              <p:charRg st="0" end="1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243">
                                            <p:txEl>
                                              <p:charRg st="14" end="187"/>
                                            </p:txEl>
                                          </p:spTgt>
                                        </p:tgtEl>
                                        <p:attrNameLst>
                                          <p:attrName>style.visibility</p:attrName>
                                        </p:attrNameLst>
                                      </p:cBhvr>
                                      <p:to>
                                        <p:strVal val="visible"/>
                                      </p:to>
                                    </p:set>
                                    <p:anim calcmode="lin" valueType="num">
                                      <p:cBhvr>
                                        <p:cTn id="14" dur="500" fill="hold"/>
                                        <p:tgtEl>
                                          <p:spTgt spid="10243">
                                            <p:txEl>
                                              <p:charRg st="14" end="187"/>
                                            </p:txEl>
                                          </p:spTgt>
                                        </p:tgtEl>
                                        <p:attrNameLst>
                                          <p:attrName>ppt_w</p:attrName>
                                        </p:attrNameLst>
                                      </p:cBhvr>
                                      <p:tavLst>
                                        <p:tav tm="0">
                                          <p:val>
                                            <p:fltVal val="0.000000"/>
                                          </p:val>
                                        </p:tav>
                                        <p:tav tm="100000">
                                          <p:val>
                                            <p:strVal val="#ppt_w"/>
                                          </p:val>
                                        </p:tav>
                                      </p:tavLst>
                                    </p:anim>
                                    <p:anim calcmode="lin" valueType="num">
                                      <p:cBhvr>
                                        <p:cTn id="15" dur="500" fill="hold"/>
                                        <p:tgtEl>
                                          <p:spTgt spid="10243">
                                            <p:txEl>
                                              <p:charRg st="14" end="187"/>
                                            </p:txEl>
                                          </p:spTgt>
                                        </p:tgtEl>
                                        <p:attrNameLst>
                                          <p:attrName>ppt_h</p:attrName>
                                        </p:attrNameLst>
                                      </p:cBhvr>
                                      <p:tavLst>
                                        <p:tav tm="0">
                                          <p:val>
                                            <p:fltVal val="0.000000"/>
                                          </p:val>
                                        </p:tav>
                                        <p:tav tm="100000">
                                          <p:val>
                                            <p:strVal val="#ppt_h"/>
                                          </p:val>
                                        </p:tav>
                                      </p:tavLst>
                                    </p:anim>
                                    <p:animEffect transition="in" filter="fade">
                                      <p:cBhvr>
                                        <p:cTn id="16" dur="500"/>
                                        <p:tgtEl>
                                          <p:spTgt spid="10243">
                                            <p:txEl>
                                              <p:charRg st="14" end="18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243">
                                            <p:txEl>
                                              <p:charRg st="187" end="207"/>
                                            </p:txEl>
                                          </p:spTgt>
                                        </p:tgtEl>
                                        <p:attrNameLst>
                                          <p:attrName>style.visibility</p:attrName>
                                        </p:attrNameLst>
                                      </p:cBhvr>
                                      <p:to>
                                        <p:strVal val="visible"/>
                                      </p:to>
                                    </p:set>
                                    <p:anim calcmode="lin" valueType="num">
                                      <p:cBhvr>
                                        <p:cTn id="21" dur="500" fill="hold"/>
                                        <p:tgtEl>
                                          <p:spTgt spid="10243">
                                            <p:txEl>
                                              <p:charRg st="187" end="207"/>
                                            </p:txEl>
                                          </p:spTgt>
                                        </p:tgtEl>
                                        <p:attrNameLst>
                                          <p:attrName>ppt_w</p:attrName>
                                        </p:attrNameLst>
                                      </p:cBhvr>
                                      <p:tavLst>
                                        <p:tav tm="0">
                                          <p:val>
                                            <p:fltVal val="0.000000"/>
                                          </p:val>
                                        </p:tav>
                                        <p:tav tm="100000">
                                          <p:val>
                                            <p:strVal val="#ppt_w"/>
                                          </p:val>
                                        </p:tav>
                                      </p:tavLst>
                                    </p:anim>
                                    <p:anim calcmode="lin" valueType="num">
                                      <p:cBhvr>
                                        <p:cTn id="22" dur="500" fill="hold"/>
                                        <p:tgtEl>
                                          <p:spTgt spid="10243">
                                            <p:txEl>
                                              <p:charRg st="187" end="207"/>
                                            </p:txEl>
                                          </p:spTgt>
                                        </p:tgtEl>
                                        <p:attrNameLst>
                                          <p:attrName>ppt_h</p:attrName>
                                        </p:attrNameLst>
                                      </p:cBhvr>
                                      <p:tavLst>
                                        <p:tav tm="0">
                                          <p:val>
                                            <p:fltVal val="0.000000"/>
                                          </p:val>
                                        </p:tav>
                                        <p:tav tm="100000">
                                          <p:val>
                                            <p:strVal val="#ppt_h"/>
                                          </p:val>
                                        </p:tav>
                                      </p:tavLst>
                                    </p:anim>
                                    <p:animEffect transition="in" filter="fade">
                                      <p:cBhvr>
                                        <p:cTn id="23" dur="500"/>
                                        <p:tgtEl>
                                          <p:spTgt spid="10243">
                                            <p:txEl>
                                              <p:charRg st="187" end="20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243">
                                            <p:txEl>
                                              <p:charRg st="207" end="404"/>
                                            </p:txEl>
                                          </p:spTgt>
                                        </p:tgtEl>
                                        <p:attrNameLst>
                                          <p:attrName>style.visibility</p:attrName>
                                        </p:attrNameLst>
                                      </p:cBhvr>
                                      <p:to>
                                        <p:strVal val="visible"/>
                                      </p:to>
                                    </p:set>
                                    <p:anim calcmode="lin" valueType="num">
                                      <p:cBhvr>
                                        <p:cTn id="28" dur="500" fill="hold"/>
                                        <p:tgtEl>
                                          <p:spTgt spid="10243">
                                            <p:txEl>
                                              <p:charRg st="207" end="404"/>
                                            </p:txEl>
                                          </p:spTgt>
                                        </p:tgtEl>
                                        <p:attrNameLst>
                                          <p:attrName>ppt_w</p:attrName>
                                        </p:attrNameLst>
                                      </p:cBhvr>
                                      <p:tavLst>
                                        <p:tav tm="0">
                                          <p:val>
                                            <p:fltVal val="0.000000"/>
                                          </p:val>
                                        </p:tav>
                                        <p:tav tm="100000">
                                          <p:val>
                                            <p:strVal val="#ppt_w"/>
                                          </p:val>
                                        </p:tav>
                                      </p:tavLst>
                                    </p:anim>
                                    <p:anim calcmode="lin" valueType="num">
                                      <p:cBhvr>
                                        <p:cTn id="29" dur="500" fill="hold"/>
                                        <p:tgtEl>
                                          <p:spTgt spid="10243">
                                            <p:txEl>
                                              <p:charRg st="207" end="404"/>
                                            </p:txEl>
                                          </p:spTgt>
                                        </p:tgtEl>
                                        <p:attrNameLst>
                                          <p:attrName>ppt_h</p:attrName>
                                        </p:attrNameLst>
                                      </p:cBhvr>
                                      <p:tavLst>
                                        <p:tav tm="0">
                                          <p:val>
                                            <p:fltVal val="0.000000"/>
                                          </p:val>
                                        </p:tav>
                                        <p:tav tm="100000">
                                          <p:val>
                                            <p:strVal val="#ppt_h"/>
                                          </p:val>
                                        </p:tav>
                                      </p:tavLst>
                                    </p:anim>
                                    <p:animEffect transition="in" filter="fade">
                                      <p:cBhvr>
                                        <p:cTn id="30" dur="500"/>
                                        <p:tgtEl>
                                          <p:spTgt spid="10243">
                                            <p:txEl>
                                              <p:charRg st="207" end="4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noChangeArrowheads="1"/>
          </p:cNvSpPr>
          <p:nvPr>
            <p:ph idx="1"/>
          </p:nvPr>
        </p:nvSpPr>
        <p:spPr>
          <a:xfrm>
            <a:off x="179388" y="260350"/>
            <a:ext cx="8496300" cy="6264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400" b="1" i="0" u="none" strike="noStrike" kern="1200" cap="none" spc="0" normalizeH="0" baseline="0" noProof="0" dirty="0">
                <a:ln>
                  <a:noFill/>
                </a:ln>
                <a:solidFill>
                  <a:srgbClr val="C00000"/>
                </a:solidFill>
                <a:effectLst/>
                <a:uLnTx/>
                <a:uFillTx/>
                <a:latin typeface="+mn-lt"/>
                <a:ea typeface="+mn-ea"/>
                <a:cs typeface="+mn-cs"/>
              </a:rPr>
              <a:t>八、上海吉盛伟邦环球家居品牌管理有限公司佛山禅城分公司不正当有奖销售案</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该公司为提高知名度进行有奖开业促销活动，经佛山市工商局调查，其宣传的“奔驰豪车大奖”实际上是售价仅</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4.5</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万元的二手奔驰</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Smart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轿车的一年使用权；“</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38</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个免单大奖”中全免单奖项只有</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个；“</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3000</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份万元温度礼包”的获奖可能性极低。佛山市工商局认定，该公司对上述三项奖品的信息未做明确清晰表述，谋取不正当竞争优势，构成不正当有奖销售。</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2018</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月，佛山市工商局对当事人作出罚款的行政处罚</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400" b="1" i="0" u="none" strike="noStrike" kern="1200" cap="none" spc="0" normalizeH="0" baseline="0" noProof="0" dirty="0">
                <a:ln>
                  <a:noFill/>
                </a:ln>
                <a:solidFill>
                  <a:srgbClr val="C00000"/>
                </a:solidFill>
                <a:effectLst/>
                <a:uLnTx/>
                <a:uFillTx/>
                <a:latin typeface="+mn-lt"/>
                <a:ea typeface="+mn-ea"/>
                <a:cs typeface="+mn-cs"/>
              </a:rPr>
              <a:t>九、长春正利管业有限公司混淆案</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“日丰”为日丰企业集团有限公司的名称简称，该公司拥有的“日丰”商标为驰名商标。长春正利管业有限公司为扩大销量，在其销售的产品外包装上标注“上海日丰新型管道”等字样。</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2018</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月，经吉林省工商局调查认定，长春正利的销售行为构成擅自使用他人有一定影响的商品标识和企业字号，足以引人误认为是日丰企业集团商品，扰乱了市场竞争秩序，损害了其他经营者、消费者的合法权益，违反了</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反不正当竞争法</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第六条规定。责令当事人停止违法行为，没收混淆商品并处罚款</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charRg st="0" end="36"/>
                                            </p:txEl>
                                          </p:spTgt>
                                        </p:tgtEl>
                                        <p:attrNameLst>
                                          <p:attrName>style.visibility</p:attrName>
                                        </p:attrNameLst>
                                      </p:cBhvr>
                                      <p:to>
                                        <p:strVal val="visible"/>
                                      </p:to>
                                    </p:set>
                                    <p:anim calcmode="lin" valueType="num">
                                      <p:cBhvr additive="base">
                                        <p:cTn id="7" dur="500" fill="hold"/>
                                        <p:tgtEl>
                                          <p:spTgt spid="10243">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charRg st="36" end="232"/>
                                            </p:txEl>
                                          </p:spTgt>
                                        </p:tgtEl>
                                        <p:attrNameLst>
                                          <p:attrName>style.visibility</p:attrName>
                                        </p:attrNameLst>
                                      </p:cBhvr>
                                      <p:to>
                                        <p:strVal val="visible"/>
                                      </p:to>
                                    </p:set>
                                    <p:anim calcmode="lin" valueType="num">
                                      <p:cBhvr additive="base">
                                        <p:cTn id="13" dur="500" fill="hold"/>
                                        <p:tgtEl>
                                          <p:spTgt spid="10243">
                                            <p:txEl>
                                              <p:charRg st="36" end="2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charRg st="36" end="2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charRg st="232" end="248"/>
                                            </p:txEl>
                                          </p:spTgt>
                                        </p:tgtEl>
                                        <p:attrNameLst>
                                          <p:attrName>style.visibility</p:attrName>
                                        </p:attrNameLst>
                                      </p:cBhvr>
                                      <p:to>
                                        <p:strVal val="visible"/>
                                      </p:to>
                                    </p:set>
                                    <p:anim calcmode="lin" valueType="num">
                                      <p:cBhvr additive="base">
                                        <p:cTn id="19" dur="500" fill="hold"/>
                                        <p:tgtEl>
                                          <p:spTgt spid="10243">
                                            <p:txEl>
                                              <p:charRg st="232" end="24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charRg st="232" end="24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charRg st="248" end="470"/>
                                            </p:txEl>
                                          </p:spTgt>
                                        </p:tgtEl>
                                        <p:attrNameLst>
                                          <p:attrName>style.visibility</p:attrName>
                                        </p:attrNameLst>
                                      </p:cBhvr>
                                      <p:to>
                                        <p:strVal val="visible"/>
                                      </p:to>
                                    </p:set>
                                    <p:anim calcmode="lin" valueType="num">
                                      <p:cBhvr additive="base">
                                        <p:cTn id="25" dur="500" fill="hold"/>
                                        <p:tgtEl>
                                          <p:spTgt spid="10243">
                                            <p:txEl>
                                              <p:charRg st="248" end="47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charRg st="248" end="4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noChangeArrowheads="1"/>
          </p:cNvSpPr>
          <p:nvPr>
            <p:ph idx="1"/>
          </p:nvPr>
        </p:nvSpPr>
        <p:spPr>
          <a:xfrm>
            <a:off x="250825" y="260350"/>
            <a:ext cx="8424863" cy="6264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400" b="1" i="0" u="none" strike="noStrike" kern="1200" cap="none" spc="0" normalizeH="0" baseline="0" noProof="0" dirty="0">
                <a:ln>
                  <a:noFill/>
                </a:ln>
                <a:solidFill>
                  <a:srgbClr val="C00000"/>
                </a:solidFill>
                <a:effectLst/>
                <a:uLnTx/>
                <a:uFillTx/>
                <a:latin typeface="+mn-lt"/>
                <a:ea typeface="+mn-ea"/>
                <a:cs typeface="+mn-cs"/>
              </a:rPr>
              <a:t>十、嘉兴市洞洞拐网络科技有限公司网络不正当竞争案</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90000"/>
              <a:buFont typeface="Arial" panose="020B0604020202020204" pitchFamily="34" charset="0"/>
              <a:buBlip>
                <a:blip r:embed="rId1"/>
              </a:buBlip>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2018</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月，嘉兴市洞洞拐网络科技有限公司作为外卖平台海盐地区代理商，通过后台管理软件修改数据、缩小商家配送范围等手段，迫使平台上有关商家退出另一公司运营的竞争平台，给部分商家和竞争对手造成了经济损失。</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2018</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7</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月，海盐县市场监管局调查认定，该公司行为违反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反不正当竞争法</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第十二条规定，属不正当竞争行为，责令当事人停止违法行为，并处罚款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20</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万元</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charRg st="0" end="25"/>
                                            </p:txEl>
                                          </p:spTgt>
                                        </p:tgtEl>
                                        <p:attrNameLst>
                                          <p:attrName>style.visibility</p:attrName>
                                        </p:attrNameLst>
                                      </p:cBhvr>
                                      <p:to>
                                        <p:strVal val="visible"/>
                                      </p:to>
                                    </p:set>
                                    <p:animEffect transition="in" filter="fade">
                                      <p:cBhvr>
                                        <p:cTn id="7" dur="500"/>
                                        <p:tgtEl>
                                          <p:spTgt spid="10243">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charRg st="25" end="202"/>
                                            </p:txEl>
                                          </p:spTgt>
                                        </p:tgtEl>
                                        <p:attrNameLst>
                                          <p:attrName>style.visibility</p:attrName>
                                        </p:attrNameLst>
                                      </p:cBhvr>
                                      <p:to>
                                        <p:strVal val="visible"/>
                                      </p:to>
                                    </p:set>
                                    <p:animEffect transition="in" filter="fade">
                                      <p:cBhvr>
                                        <p:cTn id="12" dur="500"/>
                                        <p:tgtEl>
                                          <p:spTgt spid="10243">
                                            <p:txEl>
                                              <p:charRg st="25"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p:txBody>
          <a:bodyPr anchor="b"/>
          <a:p>
            <a:endParaRPr lang="zh-CN" altLang="en-US"/>
          </a:p>
        </p:txBody>
      </p:sp>
      <p:sp>
        <p:nvSpPr>
          <p:cNvPr id="13314" name="内容占位符 2"/>
          <p:cNvSpPr>
            <a:spLocks noGrp="1"/>
          </p:cNvSpPr>
          <p:nvPr>
            <p:ph idx="1"/>
            <p:custDataLst>
              <p:tags r:id="rId1"/>
            </p:custDataLst>
          </p:nvPr>
        </p:nvSpPr>
        <p:spPr>
          <a:xfrm>
            <a:off x="377825" y="285750"/>
            <a:ext cx="8496300" cy="5810250"/>
          </a:xfrm>
        </p:spPr>
        <p:txBody>
          <a:bodyPr anchor="t"/>
          <a:p>
            <a:pPr marL="0" indent="0">
              <a:buNone/>
            </a:pPr>
            <a:r>
              <a:rPr lang="zh-CN" altLang="en-US">
                <a:solidFill>
                  <a:srgbClr val="00B050"/>
                </a:solidFill>
                <a:latin typeface="方正舒体" panose="02010601030101010101" charset="-122"/>
                <a:ea typeface="方正舒体" panose="02010601030101010101" charset="-122"/>
              </a:rPr>
              <a:t>*伊利QQ星诉蒙牛未来星不正当竞争案</a:t>
            </a:r>
            <a:endParaRPr lang="zh-CN" altLang="en-US">
              <a:solidFill>
                <a:srgbClr val="00B050"/>
              </a:solidFill>
              <a:latin typeface="方正舒体" panose="02010601030101010101" charset="-122"/>
              <a:ea typeface="方正舒体" panose="02010601030101010101" charset="-122"/>
            </a:endParaRPr>
          </a:p>
          <a:p>
            <a:pPr marL="0" indent="0">
              <a:buNone/>
            </a:pPr>
            <a:r>
              <a:rPr lang="zh-CN" altLang="en-US">
                <a:solidFill>
                  <a:srgbClr val="00B050"/>
                </a:solidFill>
                <a:latin typeface="方正舒体" panose="02010601030101010101" charset="-122"/>
                <a:ea typeface="方正舒体" panose="02010601030101010101" charset="-122"/>
              </a:rPr>
              <a:t>  </a:t>
            </a:r>
            <a:endParaRPr lang="zh-CN" altLang="en-US">
              <a:solidFill>
                <a:srgbClr val="00B050"/>
              </a:solidFill>
              <a:latin typeface="方正舒体" panose="02010601030101010101" charset="-122"/>
              <a:ea typeface="方正舒体" panose="02010601030101010101" charset="-122"/>
            </a:endParaRPr>
          </a:p>
          <a:p>
            <a:pPr marL="0" indent="0">
              <a:buNone/>
            </a:pPr>
            <a:endParaRPr lang="zh-CN" altLang="en-US">
              <a:solidFill>
                <a:srgbClr val="00B050"/>
              </a:solidFill>
              <a:latin typeface="方正舒体" panose="02010601030101010101" charset="-122"/>
              <a:ea typeface="方正舒体" panose="02010601030101010101" charset="-122"/>
            </a:endParaRPr>
          </a:p>
          <a:p>
            <a:pPr marL="0" indent="0">
              <a:buNone/>
            </a:pPr>
            <a:endParaRPr lang="zh-CN" altLang="en-US">
              <a:solidFill>
                <a:srgbClr val="00B050"/>
              </a:solidFill>
              <a:latin typeface="方正舒体" panose="02010601030101010101" charset="-122"/>
              <a:ea typeface="方正舒体" panose="02010601030101010101" charset="-122"/>
            </a:endParaRPr>
          </a:p>
          <a:p>
            <a:pPr marL="0" indent="0">
              <a:buNone/>
            </a:pPr>
            <a:endParaRPr lang="zh-CN" altLang="en-US">
              <a:solidFill>
                <a:srgbClr val="00B050"/>
              </a:solidFill>
              <a:latin typeface="方正舒体" panose="02010601030101010101" charset="-122"/>
              <a:ea typeface="方正舒体" panose="02010601030101010101" charset="-122"/>
            </a:endParaRPr>
          </a:p>
          <a:p>
            <a:pPr marL="0" indent="0">
              <a:buNone/>
            </a:pPr>
            <a:r>
              <a:rPr lang="zh-CN" altLang="en-US">
                <a:solidFill>
                  <a:srgbClr val="00B050"/>
                </a:solidFill>
                <a:latin typeface="方正舒体" panose="02010601030101010101" charset="-122"/>
                <a:ea typeface="方正舒体" panose="02010601030101010101" charset="-122"/>
              </a:rPr>
              <a:t>*</a:t>
            </a:r>
            <a:r>
              <a:rPr lang="zh-CN" altLang="en-US" sz="2400" b="1">
                <a:solidFill>
                  <a:srgbClr val="FF0000"/>
                </a:solidFill>
                <a:latin typeface="仿宋" panose="02010609060101010101" pitchFamily="49" charset="-122"/>
                <a:ea typeface="仿宋" panose="02010609060101010101" pitchFamily="49" charset="-122"/>
              </a:rPr>
              <a:t>百度擅用大众点评信息构成侵权判罚323万元</a:t>
            </a:r>
            <a:endParaRPr lang="zh-CN" altLang="en-US" sz="2400" b="1">
              <a:solidFill>
                <a:srgbClr val="FF0000"/>
              </a:solidFill>
              <a:latin typeface="仿宋" panose="02010609060101010101" pitchFamily="49" charset="-122"/>
              <a:ea typeface="仿宋" panose="02010609060101010101" pitchFamily="49" charset="-122"/>
            </a:endParaRPr>
          </a:p>
          <a:p>
            <a:pPr marL="0" indent="0">
              <a:buNone/>
            </a:pPr>
            <a:r>
              <a:rPr lang="en-US" altLang="zh-CN" sz="2400">
                <a:solidFill>
                  <a:srgbClr val="00B050"/>
                </a:solidFill>
                <a:latin typeface="方正舒体" panose="02010601030101010101" charset="-122"/>
                <a:ea typeface="方正舒体" panose="02010601030101010101" charset="-122"/>
              </a:rPr>
              <a:t>2017</a:t>
            </a:r>
            <a:r>
              <a:rPr lang="zh-CN" altLang="en-US" sz="2400">
                <a:solidFill>
                  <a:srgbClr val="00B050"/>
                </a:solidFill>
                <a:latin typeface="方正舒体" panose="02010601030101010101" charset="-122"/>
                <a:ea typeface="方正舒体" panose="02010601030101010101" charset="-122"/>
              </a:rPr>
              <a:t>年8月30日，上海知识产权法院宣判上诉人北京百度网讯科技有限公司和被上诉人上海汉涛信息咨询有限公司不正当竞争纠纷案，判决驳回上诉，维持原判。百度公司需立即停止以不正当的方式使用汉涛公司运营的大众点评网的点评信息，并赔偿汉涛公司经济损失300万元及为制止不正当竞争行为所支付的合理费用23万元。</a:t>
            </a:r>
            <a:endParaRPr lang="zh-CN" altLang="en-US" sz="2400">
              <a:solidFill>
                <a:srgbClr val="00B050"/>
              </a:solidFill>
              <a:latin typeface="方正舒体" panose="02010601030101010101" charset="-122"/>
              <a:ea typeface="方正舒体" panose="02010601030101010101" charset="-122"/>
            </a:endParaRPr>
          </a:p>
        </p:txBody>
      </p:sp>
      <p:pic>
        <p:nvPicPr>
          <p:cNvPr id="13315" name="图片 3"/>
          <p:cNvPicPr>
            <a:picLocks noChangeAspect="1"/>
          </p:cNvPicPr>
          <p:nvPr>
            <p:custDataLst>
              <p:tags r:id="rId2"/>
            </p:custDataLst>
          </p:nvPr>
        </p:nvPicPr>
        <p:blipFill>
          <a:blip r:embed="rId3"/>
          <a:stretch>
            <a:fillRect/>
          </a:stretch>
        </p:blipFill>
        <p:spPr>
          <a:xfrm>
            <a:off x="828675" y="1019175"/>
            <a:ext cx="6770688" cy="2171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7" dur="2000" fill="hold"/>
                                              <p:tgtEl>
                                                <p:spTgt spid="13314">
                                                  <p:txEl>
                                                    <p:pRg st="0" end="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2000" fill="hold"/>
                                              <p:tgtEl>
                                                <p:spTgt spid="13314">
                                                  <p:txEl>
                                                    <p:pRg st="1" end="1"/>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4">
                                            <p:txEl>
                                              <p:pRg st="5" end="5"/>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7" dur="2000" fill="hold"/>
                                              <p:tgtEl>
                                                <p:spTgt spid="13314">
                                                  <p:txEl>
                                                    <p:pRg st="5" end="5"/>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314">
                                            <p:txEl>
                                              <p:pRg st="6" end="6"/>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22" dur="2000" fill="hold"/>
                                              <p:tgtEl>
                                                <p:spTgt spid="13314">
                                                  <p:txEl>
                                                    <p:pRg st="6" end="6"/>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4"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576513"/>
          <p:cNvSpPr>
            <a:spLocks noGrp="1"/>
          </p:cNvSpPr>
          <p:nvPr>
            <p:ph type="title"/>
          </p:nvPr>
        </p:nvSpPr>
        <p:spPr/>
        <p:txBody>
          <a:bodyPr vert="horz" wrap="square" lIns="91440" tIns="45720" rIns="91440" bIns="45720" anchor="b"/>
          <a:p>
            <a:pPr eaLnBrk="1" hangingPunct="1"/>
            <a:endParaRPr lang="zh-CN" altLang="en-US" dirty="0"/>
          </a:p>
        </p:txBody>
      </p:sp>
      <p:sp>
        <p:nvSpPr>
          <p:cNvPr id="576515" name="内容占位符 576514"/>
          <p:cNvSpPr>
            <a:spLocks noGrp="1"/>
          </p:cNvSpPr>
          <p:nvPr>
            <p:ph idx="1"/>
          </p:nvPr>
        </p:nvSpPr>
        <p:spPr>
          <a:xfrm>
            <a:off x="381000" y="260350"/>
            <a:ext cx="8229600" cy="6264275"/>
          </a:xfrm>
        </p:spPr>
        <p:txBody>
          <a:bodyPr vert="horz" wrap="square" lIns="91440" tIns="45720" rIns="91440" bIns="45720" anchor="t"/>
          <a:p>
            <a:pPr algn="just" eaLnBrk="1" hangingPunct="1">
              <a:lnSpc>
                <a:spcPct val="80000"/>
              </a:lnSpc>
              <a:buNone/>
            </a:pPr>
            <a:r>
              <a:rPr lang="zh-CN" altLang="en-US" sz="800" b="1" dirty="0">
                <a:ea typeface="仿宋_GB2312" pitchFamily="49" charset="-122"/>
              </a:rPr>
              <a:t>  </a:t>
            </a:r>
            <a:r>
              <a:rPr lang="zh-CN" altLang="en-US" sz="2800" b="1" dirty="0">
                <a:latin typeface="仿宋_GB2312" pitchFamily="49" charset="-122"/>
                <a:ea typeface="仿宋_GB2312" pitchFamily="49" charset="-122"/>
              </a:rPr>
              <a:t>一、不正当竞争的行为</a:t>
            </a:r>
            <a:endParaRPr lang="zh-CN" altLang="en-US" sz="2800" b="1" dirty="0">
              <a:latin typeface="仿宋_GB2312" pitchFamily="49" charset="-122"/>
              <a:ea typeface="仿宋_GB2312" pitchFamily="49" charset="-122"/>
            </a:endParaRPr>
          </a:p>
          <a:p>
            <a:pPr eaLnBrk="1" hangingPunct="1">
              <a:lnSpc>
                <a:spcPct val="80000"/>
              </a:lnSpc>
              <a:buNone/>
            </a:pPr>
            <a:r>
              <a:rPr lang="zh-CN" altLang="en-US" sz="2800" b="1" dirty="0">
                <a:latin typeface="仿宋_GB2312" pitchFamily="49" charset="-122"/>
                <a:ea typeface="仿宋_GB2312" pitchFamily="49" charset="-122"/>
              </a:rPr>
              <a:t>   </a:t>
            </a:r>
            <a:r>
              <a:rPr lang="en-US" altLang="zh-CN" sz="2800" b="1" dirty="0">
                <a:solidFill>
                  <a:srgbClr val="FF0000"/>
                </a:solidFill>
                <a:latin typeface="仿宋_GB2312" pitchFamily="49" charset="-122"/>
                <a:ea typeface="仿宋_GB2312" pitchFamily="49" charset="-122"/>
              </a:rPr>
              <a:t>1.</a:t>
            </a:r>
            <a:r>
              <a:rPr lang="zh-CN" altLang="en-US" sz="2800" b="1" dirty="0">
                <a:solidFill>
                  <a:srgbClr val="FF0000"/>
                </a:solidFill>
                <a:latin typeface="仿宋_GB2312" pitchFamily="49" charset="-122"/>
                <a:ea typeface="仿宋_GB2312" pitchFamily="49" charset="-122"/>
              </a:rPr>
              <a:t>混淆行为</a:t>
            </a:r>
            <a:endParaRPr lang="zh-CN" altLang="en-US" sz="2800" b="1" dirty="0">
              <a:solidFill>
                <a:srgbClr val="FF0000"/>
              </a:solidFill>
              <a:latin typeface="仿宋_GB2312" pitchFamily="49" charset="-122"/>
              <a:ea typeface="仿宋_GB2312" pitchFamily="49" charset="-122"/>
            </a:endParaRPr>
          </a:p>
          <a:p>
            <a:pPr eaLnBrk="1" hangingPunct="1">
              <a:lnSpc>
                <a:spcPct val="80000"/>
              </a:lnSpc>
              <a:buNone/>
            </a:pPr>
            <a:r>
              <a:rPr lang="zh-CN" altLang="en-US" sz="2400" b="1" dirty="0">
                <a:latin typeface="仿宋_GB2312" pitchFamily="49" charset="-122"/>
                <a:ea typeface="仿宋_GB2312" pitchFamily="49" charset="-122"/>
              </a:rPr>
              <a:t>经营者不得实施下列</a:t>
            </a:r>
            <a:r>
              <a:rPr lang="zh-CN" altLang="en-US" sz="2400" b="1" dirty="0">
                <a:solidFill>
                  <a:srgbClr val="FF0000"/>
                </a:solidFill>
                <a:latin typeface="仿宋_GB2312" pitchFamily="49" charset="-122"/>
                <a:ea typeface="仿宋_GB2312" pitchFamily="49" charset="-122"/>
              </a:rPr>
              <a:t>混淆行为</a:t>
            </a:r>
            <a:r>
              <a:rPr lang="zh-CN" altLang="en-US" sz="2400" b="1" dirty="0">
                <a:latin typeface="仿宋_GB2312" pitchFamily="49" charset="-122"/>
                <a:ea typeface="仿宋_GB2312" pitchFamily="49" charset="-122"/>
              </a:rPr>
              <a:t>，引人误认为是他人商品或者与他人存在特定联系：</a:t>
            </a:r>
            <a:endParaRPr lang="zh-CN" altLang="en-US" sz="2400" b="1" dirty="0">
              <a:latin typeface="仿宋_GB2312" pitchFamily="49" charset="-122"/>
              <a:ea typeface="仿宋_GB2312" pitchFamily="49" charset="-122"/>
            </a:endParaRPr>
          </a:p>
          <a:p>
            <a:pPr eaLnBrk="1" hangingPunct="1">
              <a:lnSpc>
                <a:spcPct val="80000"/>
              </a:lnSpc>
              <a:buNone/>
            </a:pP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）擅自使用与他人有一定影响的商品名称、包装、装潢等相同或者近似的标识</a:t>
            </a:r>
            <a:endParaRPr lang="zh-CN" altLang="en-US" sz="2400" b="1" dirty="0">
              <a:latin typeface="仿宋_GB2312" pitchFamily="49" charset="-122"/>
              <a:ea typeface="仿宋_GB2312" pitchFamily="49" charset="-122"/>
            </a:endParaRPr>
          </a:p>
          <a:p>
            <a:pPr eaLnBrk="1" hangingPunct="1">
              <a:lnSpc>
                <a:spcPct val="80000"/>
              </a:lnSpc>
              <a:buNone/>
            </a:pPr>
            <a:r>
              <a:rPr lang="zh-CN" altLang="en-US" sz="2400" b="1" dirty="0">
                <a:latin typeface="仿宋_GB2312" pitchFamily="49" charset="-122"/>
                <a:ea typeface="仿宋_GB2312" pitchFamily="49" charset="-122"/>
              </a:rPr>
              <a:t>商标注册人对注册商标享有专用权，未经许可，任何人不得在同类商品上使用相同或近似商标。擅自使用他人有一定影响的商品名称、包装、装潢等行为是一种商标侵权行为，也是一种不正当竞争行为。</a:t>
            </a:r>
            <a:endParaRPr lang="zh-CN" altLang="en-US" sz="2400" b="1" dirty="0">
              <a:latin typeface="仿宋_GB2312" pitchFamily="49" charset="-122"/>
              <a:ea typeface="仿宋_GB2312" pitchFamily="49" charset="-122"/>
            </a:endParaRPr>
          </a:p>
          <a:p>
            <a:pPr eaLnBrk="1" hangingPunct="1">
              <a:lnSpc>
                <a:spcPct val="80000"/>
              </a:lnSpc>
              <a:buNone/>
            </a:pPr>
            <a:endParaRPr lang="en-US" altLang="zh-CN" sz="2400" b="1" dirty="0">
              <a:latin typeface="仿宋_GB2312" pitchFamily="49" charset="-122"/>
              <a:ea typeface="仿宋_GB2312" pitchFamily="49" charset="-122"/>
            </a:endParaRPr>
          </a:p>
          <a:p>
            <a:pPr eaLnBrk="1" hangingPunct="1">
              <a:lnSpc>
                <a:spcPct val="80000"/>
              </a:lnSpc>
              <a:buNone/>
            </a:pPr>
            <a:endParaRPr lang="en-US" altLang="zh-CN" sz="2400" b="1" dirty="0">
              <a:latin typeface="仿宋_GB2312" pitchFamily="49" charset="-122"/>
              <a:ea typeface="仿宋_GB2312" pitchFamily="49" charset="-122"/>
            </a:endParaRPr>
          </a:p>
          <a:p>
            <a:pPr eaLnBrk="1" hangingPunct="1">
              <a:lnSpc>
                <a:spcPct val="80000"/>
              </a:lnSpc>
              <a:buNone/>
            </a:pPr>
            <a:endParaRPr lang="en-US" altLang="zh-CN" sz="2400" b="1" dirty="0">
              <a:latin typeface="仿宋_GB2312" pitchFamily="49" charset="-122"/>
              <a:ea typeface="仿宋_GB2312" pitchFamily="49" charset="-122"/>
            </a:endParaRPr>
          </a:p>
          <a:p>
            <a:pPr eaLnBrk="1" hangingPunct="1">
              <a:lnSpc>
                <a:spcPct val="80000"/>
              </a:lnSpc>
              <a:buNone/>
            </a:pPr>
            <a:endParaRPr lang="zh-CN" altLang="en-US" sz="1600" b="1" dirty="0">
              <a:latin typeface="仿宋_GB2312" pitchFamily="49" charset="-122"/>
              <a:ea typeface="仿宋_GB2312" pitchFamily="49" charset="-122"/>
            </a:endParaRPr>
          </a:p>
          <a:p>
            <a:pPr eaLnBrk="1" hangingPunct="1">
              <a:lnSpc>
                <a:spcPct val="80000"/>
              </a:lnSpc>
              <a:buNone/>
            </a:pPr>
            <a:r>
              <a:rPr lang="zh-CN" altLang="en-US" sz="1600" b="1" dirty="0">
                <a:latin typeface="仿宋_GB2312" pitchFamily="49" charset="-122"/>
                <a:ea typeface="仿宋_GB2312" pitchFamily="49" charset="-122"/>
              </a:rPr>
              <a:t>  </a:t>
            </a:r>
            <a:endParaRPr lang="zh-CN" altLang="en-US" sz="1600" b="1" dirty="0">
              <a:latin typeface="仿宋_GB2312" pitchFamily="49" charset="-122"/>
              <a:ea typeface="仿宋_GB2312" pitchFamily="49" charset="-122"/>
            </a:endParaRPr>
          </a:p>
          <a:p>
            <a:pPr algn="just" eaLnBrk="1" hangingPunct="1">
              <a:lnSpc>
                <a:spcPct val="80000"/>
              </a:lnSpc>
              <a:buNone/>
            </a:pPr>
            <a:r>
              <a:rPr lang="zh-CN" altLang="en-US" sz="800" b="1" dirty="0">
                <a:latin typeface="仿宋_GB2312" pitchFamily="49" charset="-122"/>
                <a:ea typeface="仿宋_GB2312" pitchFamily="49" charset="-122"/>
              </a:rPr>
              <a:t>  </a:t>
            </a:r>
            <a:endParaRPr lang="zh-CN" altLang="en-US" sz="800" b="1" dirty="0">
              <a:latin typeface="仿宋_GB2312" pitchFamily="49" charset="-122"/>
              <a:ea typeface="仿宋_GB2312" pitchFamily="49" charset="-122"/>
            </a:endParaRPr>
          </a:p>
        </p:txBody>
      </p:sp>
      <p:pic>
        <p:nvPicPr>
          <p:cNvPr id="14339" name="Picture 4"/>
          <p:cNvPicPr>
            <a:picLocks noChangeAspect="1"/>
          </p:cNvPicPr>
          <p:nvPr/>
        </p:nvPicPr>
        <p:blipFill>
          <a:blip r:embed="rId1"/>
          <a:stretch>
            <a:fillRect/>
          </a:stretch>
        </p:blipFill>
        <p:spPr>
          <a:xfrm>
            <a:off x="5559425" y="3500438"/>
            <a:ext cx="2890838" cy="2555875"/>
          </a:xfrm>
          <a:prstGeom prst="rect">
            <a:avLst/>
          </a:prstGeom>
          <a:noFill/>
          <a:ln w="9525">
            <a:noFill/>
          </a:ln>
        </p:spPr>
      </p:pic>
      <p:pic>
        <p:nvPicPr>
          <p:cNvPr id="14340" name="Picture 5"/>
          <p:cNvPicPr>
            <a:picLocks noChangeAspect="1"/>
          </p:cNvPicPr>
          <p:nvPr/>
        </p:nvPicPr>
        <p:blipFill>
          <a:blip r:embed="rId2"/>
          <a:stretch>
            <a:fillRect/>
          </a:stretch>
        </p:blipFill>
        <p:spPr>
          <a:xfrm>
            <a:off x="971550" y="3971925"/>
            <a:ext cx="3984625" cy="2084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6515">
                                            <p:txEl>
                                              <p:charRg st="0" end="13"/>
                                            </p:txEl>
                                          </p:spTgt>
                                        </p:tgtEl>
                                        <p:attrNameLst>
                                          <p:attrName>style.visibility</p:attrName>
                                        </p:attrNameLst>
                                      </p:cBhvr>
                                      <p:to>
                                        <p:strVal val="visible"/>
                                      </p:to>
                                    </p:set>
                                    <p:animEffect transition="in" filter="fade">
                                      <p:cBhvr>
                                        <p:cTn id="7" dur="1000"/>
                                        <p:tgtEl>
                                          <p:spTgt spid="576515">
                                            <p:txEl>
                                              <p:charRg st="0" end="13"/>
                                            </p:txEl>
                                          </p:spTgt>
                                        </p:tgtEl>
                                      </p:cBhvr>
                                    </p:animEffect>
                                    <p:anim calcmode="lin" valueType="num">
                                      <p:cBhvr>
                                        <p:cTn id="8" dur="1000" fill="hold"/>
                                        <p:tgtEl>
                                          <p:spTgt spid="576515">
                                            <p:txEl>
                                              <p:charRg st="0" end="13"/>
                                            </p:txEl>
                                          </p:spTgt>
                                        </p:tgtEl>
                                        <p:attrNameLst>
                                          <p:attrName>ppt_x</p:attrName>
                                        </p:attrNameLst>
                                      </p:cBhvr>
                                      <p:tavLst>
                                        <p:tav tm="0">
                                          <p:val>
                                            <p:strVal val="#ppt_x"/>
                                          </p:val>
                                        </p:tav>
                                        <p:tav tm="100000">
                                          <p:val>
                                            <p:strVal val="#ppt_x"/>
                                          </p:val>
                                        </p:tav>
                                      </p:tavLst>
                                    </p:anim>
                                    <p:anim calcmode="lin" valueType="num">
                                      <p:cBhvr>
                                        <p:cTn id="9" dur="1000" fill="hold"/>
                                        <p:tgtEl>
                                          <p:spTgt spid="576515">
                                            <p:txEl>
                                              <p:charRg st="0" end="1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6515">
                                            <p:txEl>
                                              <p:charRg st="13" end="23"/>
                                            </p:txEl>
                                          </p:spTgt>
                                        </p:tgtEl>
                                        <p:attrNameLst>
                                          <p:attrName>style.visibility</p:attrName>
                                        </p:attrNameLst>
                                      </p:cBhvr>
                                      <p:to>
                                        <p:strVal val="visible"/>
                                      </p:to>
                                    </p:set>
                                    <p:animEffect transition="in" filter="fade">
                                      <p:cBhvr>
                                        <p:cTn id="14" dur="1000"/>
                                        <p:tgtEl>
                                          <p:spTgt spid="576515">
                                            <p:txEl>
                                              <p:charRg st="13" end="23"/>
                                            </p:txEl>
                                          </p:spTgt>
                                        </p:tgtEl>
                                      </p:cBhvr>
                                    </p:animEffect>
                                    <p:anim calcmode="lin" valueType="num">
                                      <p:cBhvr>
                                        <p:cTn id="15" dur="1000" fill="hold"/>
                                        <p:tgtEl>
                                          <p:spTgt spid="576515">
                                            <p:txEl>
                                              <p:charRg st="13" end="23"/>
                                            </p:txEl>
                                          </p:spTgt>
                                        </p:tgtEl>
                                        <p:attrNameLst>
                                          <p:attrName>ppt_x</p:attrName>
                                        </p:attrNameLst>
                                      </p:cBhvr>
                                      <p:tavLst>
                                        <p:tav tm="0">
                                          <p:val>
                                            <p:strVal val="#ppt_x"/>
                                          </p:val>
                                        </p:tav>
                                        <p:tav tm="100000">
                                          <p:val>
                                            <p:strVal val="#ppt_x"/>
                                          </p:val>
                                        </p:tav>
                                      </p:tavLst>
                                    </p:anim>
                                    <p:anim calcmode="lin" valueType="num">
                                      <p:cBhvr>
                                        <p:cTn id="16" dur="1000" fill="hold"/>
                                        <p:tgtEl>
                                          <p:spTgt spid="576515">
                                            <p:txEl>
                                              <p:charRg st="13" end="2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6515">
                                            <p:txEl>
                                              <p:charRg st="23" end="60"/>
                                            </p:txEl>
                                          </p:spTgt>
                                        </p:tgtEl>
                                        <p:attrNameLst>
                                          <p:attrName>style.visibility</p:attrName>
                                        </p:attrNameLst>
                                      </p:cBhvr>
                                      <p:to>
                                        <p:strVal val="visible"/>
                                      </p:to>
                                    </p:set>
                                    <p:animEffect transition="in" filter="fade">
                                      <p:cBhvr>
                                        <p:cTn id="21" dur="1000"/>
                                        <p:tgtEl>
                                          <p:spTgt spid="576515">
                                            <p:txEl>
                                              <p:charRg st="23" end="60"/>
                                            </p:txEl>
                                          </p:spTgt>
                                        </p:tgtEl>
                                      </p:cBhvr>
                                    </p:animEffect>
                                    <p:anim calcmode="lin" valueType="num">
                                      <p:cBhvr>
                                        <p:cTn id="22" dur="1000" fill="hold"/>
                                        <p:tgtEl>
                                          <p:spTgt spid="576515">
                                            <p:txEl>
                                              <p:charRg st="23" end="60"/>
                                            </p:txEl>
                                          </p:spTgt>
                                        </p:tgtEl>
                                        <p:attrNameLst>
                                          <p:attrName>ppt_x</p:attrName>
                                        </p:attrNameLst>
                                      </p:cBhvr>
                                      <p:tavLst>
                                        <p:tav tm="0">
                                          <p:val>
                                            <p:strVal val="#ppt_x"/>
                                          </p:val>
                                        </p:tav>
                                        <p:tav tm="100000">
                                          <p:val>
                                            <p:strVal val="#ppt_x"/>
                                          </p:val>
                                        </p:tav>
                                      </p:tavLst>
                                    </p:anim>
                                    <p:anim calcmode="lin" valueType="num">
                                      <p:cBhvr>
                                        <p:cTn id="23" dur="1000" fill="hold"/>
                                        <p:tgtEl>
                                          <p:spTgt spid="576515">
                                            <p:txEl>
                                              <p:charRg st="23" end="6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76515">
                                            <p:txEl>
                                              <p:charRg st="60" end="97"/>
                                            </p:txEl>
                                          </p:spTgt>
                                        </p:tgtEl>
                                        <p:attrNameLst>
                                          <p:attrName>style.visibility</p:attrName>
                                        </p:attrNameLst>
                                      </p:cBhvr>
                                      <p:to>
                                        <p:strVal val="visible"/>
                                      </p:to>
                                    </p:set>
                                    <p:animEffect transition="in" filter="fade">
                                      <p:cBhvr>
                                        <p:cTn id="28" dur="1000"/>
                                        <p:tgtEl>
                                          <p:spTgt spid="576515">
                                            <p:txEl>
                                              <p:charRg st="60" end="97"/>
                                            </p:txEl>
                                          </p:spTgt>
                                        </p:tgtEl>
                                      </p:cBhvr>
                                    </p:animEffect>
                                    <p:anim calcmode="lin" valueType="num">
                                      <p:cBhvr>
                                        <p:cTn id="29" dur="1000" fill="hold"/>
                                        <p:tgtEl>
                                          <p:spTgt spid="576515">
                                            <p:txEl>
                                              <p:charRg st="60" end="97"/>
                                            </p:txEl>
                                          </p:spTgt>
                                        </p:tgtEl>
                                        <p:attrNameLst>
                                          <p:attrName>ppt_x</p:attrName>
                                        </p:attrNameLst>
                                      </p:cBhvr>
                                      <p:tavLst>
                                        <p:tav tm="0">
                                          <p:val>
                                            <p:strVal val="#ppt_x"/>
                                          </p:val>
                                        </p:tav>
                                        <p:tav tm="100000">
                                          <p:val>
                                            <p:strVal val="#ppt_x"/>
                                          </p:val>
                                        </p:tav>
                                      </p:tavLst>
                                    </p:anim>
                                    <p:anim calcmode="lin" valueType="num">
                                      <p:cBhvr>
                                        <p:cTn id="30" dur="1000" fill="hold"/>
                                        <p:tgtEl>
                                          <p:spTgt spid="576515">
                                            <p:txEl>
                                              <p:charRg st="60" end="9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76515">
                                            <p:txEl>
                                              <p:charRg st="97" end="187"/>
                                            </p:txEl>
                                          </p:spTgt>
                                        </p:tgtEl>
                                        <p:attrNameLst>
                                          <p:attrName>style.visibility</p:attrName>
                                        </p:attrNameLst>
                                      </p:cBhvr>
                                      <p:to>
                                        <p:strVal val="visible"/>
                                      </p:to>
                                    </p:set>
                                    <p:animEffect transition="in" filter="fade">
                                      <p:cBhvr>
                                        <p:cTn id="35" dur="1000"/>
                                        <p:tgtEl>
                                          <p:spTgt spid="576515">
                                            <p:txEl>
                                              <p:charRg st="97" end="187"/>
                                            </p:txEl>
                                          </p:spTgt>
                                        </p:tgtEl>
                                      </p:cBhvr>
                                    </p:animEffect>
                                    <p:anim calcmode="lin" valueType="num">
                                      <p:cBhvr>
                                        <p:cTn id="36" dur="1000" fill="hold"/>
                                        <p:tgtEl>
                                          <p:spTgt spid="576515">
                                            <p:txEl>
                                              <p:charRg st="97" end="187"/>
                                            </p:txEl>
                                          </p:spTgt>
                                        </p:tgtEl>
                                        <p:attrNameLst>
                                          <p:attrName>ppt_x</p:attrName>
                                        </p:attrNameLst>
                                      </p:cBhvr>
                                      <p:tavLst>
                                        <p:tav tm="0">
                                          <p:val>
                                            <p:strVal val="#ppt_x"/>
                                          </p:val>
                                        </p:tav>
                                        <p:tav tm="100000">
                                          <p:val>
                                            <p:strVal val="#ppt_x"/>
                                          </p:val>
                                        </p:tav>
                                      </p:tavLst>
                                    </p:anim>
                                    <p:anim calcmode="lin" valueType="num">
                                      <p:cBhvr>
                                        <p:cTn id="37" dur="1000" fill="hold"/>
                                        <p:tgtEl>
                                          <p:spTgt spid="576515">
                                            <p:txEl>
                                              <p:charRg st="97" end="18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76515">
                                            <p:txEl>
                                              <p:charRg st="191" end="194"/>
                                            </p:txEl>
                                          </p:spTgt>
                                        </p:tgtEl>
                                        <p:attrNameLst>
                                          <p:attrName>style.visibility</p:attrName>
                                        </p:attrNameLst>
                                      </p:cBhvr>
                                      <p:to>
                                        <p:strVal val="visible"/>
                                      </p:to>
                                    </p:set>
                                    <p:animEffect transition="in" filter="fade">
                                      <p:cBhvr>
                                        <p:cTn id="42" dur="1000"/>
                                        <p:tgtEl>
                                          <p:spTgt spid="576515">
                                            <p:txEl>
                                              <p:charRg st="191" end="194"/>
                                            </p:txEl>
                                          </p:spTgt>
                                        </p:tgtEl>
                                      </p:cBhvr>
                                    </p:animEffect>
                                    <p:anim calcmode="lin" valueType="num">
                                      <p:cBhvr>
                                        <p:cTn id="43" dur="1000" fill="hold"/>
                                        <p:tgtEl>
                                          <p:spTgt spid="576515">
                                            <p:txEl>
                                              <p:charRg st="191" end="194"/>
                                            </p:txEl>
                                          </p:spTgt>
                                        </p:tgtEl>
                                        <p:attrNameLst>
                                          <p:attrName>ppt_x</p:attrName>
                                        </p:attrNameLst>
                                      </p:cBhvr>
                                      <p:tavLst>
                                        <p:tav tm="0">
                                          <p:val>
                                            <p:strVal val="#ppt_x"/>
                                          </p:val>
                                        </p:tav>
                                        <p:tav tm="100000">
                                          <p:val>
                                            <p:strVal val="#ppt_x"/>
                                          </p:val>
                                        </p:tav>
                                      </p:tavLst>
                                    </p:anim>
                                    <p:anim calcmode="lin" valueType="num">
                                      <p:cBhvr>
                                        <p:cTn id="44" dur="1000" fill="hold"/>
                                        <p:tgtEl>
                                          <p:spTgt spid="576515">
                                            <p:txEl>
                                              <p:charRg st="191" end="19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76515">
                                            <p:txEl>
                                              <p:charRg st="194" end="197"/>
                                            </p:txEl>
                                          </p:spTgt>
                                        </p:tgtEl>
                                        <p:attrNameLst>
                                          <p:attrName>style.visibility</p:attrName>
                                        </p:attrNameLst>
                                      </p:cBhvr>
                                      <p:to>
                                        <p:strVal val="visible"/>
                                      </p:to>
                                    </p:set>
                                    <p:animEffect transition="in" filter="fade">
                                      <p:cBhvr>
                                        <p:cTn id="49" dur="1000"/>
                                        <p:tgtEl>
                                          <p:spTgt spid="576515">
                                            <p:txEl>
                                              <p:charRg st="194" end="197"/>
                                            </p:txEl>
                                          </p:spTgt>
                                        </p:tgtEl>
                                      </p:cBhvr>
                                    </p:animEffect>
                                    <p:anim calcmode="lin" valueType="num">
                                      <p:cBhvr>
                                        <p:cTn id="50" dur="1000" fill="hold"/>
                                        <p:tgtEl>
                                          <p:spTgt spid="576515">
                                            <p:txEl>
                                              <p:charRg st="194" end="197"/>
                                            </p:txEl>
                                          </p:spTgt>
                                        </p:tgtEl>
                                        <p:attrNameLst>
                                          <p:attrName>ppt_x</p:attrName>
                                        </p:attrNameLst>
                                      </p:cBhvr>
                                      <p:tavLst>
                                        <p:tav tm="0">
                                          <p:val>
                                            <p:strVal val="#ppt_x"/>
                                          </p:val>
                                        </p:tav>
                                        <p:tav tm="100000">
                                          <p:val>
                                            <p:strVal val="#ppt_x"/>
                                          </p:val>
                                        </p:tav>
                                      </p:tavLst>
                                    </p:anim>
                                    <p:anim calcmode="lin" valueType="num">
                                      <p:cBhvr>
                                        <p:cTn id="51" dur="1000" fill="hold"/>
                                        <p:tgtEl>
                                          <p:spTgt spid="576515">
                                            <p:txEl>
                                              <p:charRg st="194" end="19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575489"/>
          <p:cNvSpPr>
            <a:spLocks noGrp="1"/>
          </p:cNvSpPr>
          <p:nvPr>
            <p:ph type="title"/>
          </p:nvPr>
        </p:nvSpPr>
        <p:spPr/>
        <p:txBody>
          <a:bodyPr vert="horz" wrap="square" lIns="91440" tIns="45720" rIns="91440" bIns="45720" anchor="b"/>
          <a:p>
            <a:pPr eaLnBrk="1" hangingPunct="1"/>
            <a:endParaRPr lang="zh-CN" altLang="en-US" dirty="0"/>
          </a:p>
        </p:txBody>
      </p:sp>
      <p:sp>
        <p:nvSpPr>
          <p:cNvPr id="575491" name="内容占位符 575490"/>
          <p:cNvSpPr>
            <a:spLocks noGrp="1"/>
          </p:cNvSpPr>
          <p:nvPr>
            <p:ph idx="1"/>
          </p:nvPr>
        </p:nvSpPr>
        <p:spPr>
          <a:xfrm>
            <a:off x="685800" y="838200"/>
            <a:ext cx="7772400" cy="5562600"/>
          </a:xfrm>
        </p:spPr>
        <p:txBody>
          <a:bodyPr vert="horz" wrap="square" lIns="91440" tIns="45720" rIns="91440" bIns="45720" anchor="t"/>
          <a:p>
            <a:pPr eaLnBrk="1" hangingPunct="1">
              <a:lnSpc>
                <a:spcPct val="80000"/>
              </a:lnSpc>
              <a:buNone/>
            </a:pP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2</a:t>
            </a:r>
            <a:r>
              <a:rPr lang="zh-CN" altLang="en-US" b="1" dirty="0">
                <a:latin typeface="仿宋_GB2312" pitchFamily="49" charset="-122"/>
                <a:ea typeface="仿宋_GB2312" pitchFamily="49" charset="-122"/>
              </a:rPr>
              <a:t>）擅自使用他人有一定影响的企业名称（包括简称、字号等）、社会组织名称（包括简称等）、姓名（包括笔名、艺名、译名等）。</a:t>
            </a:r>
            <a:endParaRPr lang="en-US" altLang="zh-CN" b="1" dirty="0">
              <a:latin typeface="仿宋_GB2312" pitchFamily="49" charset="-122"/>
              <a:ea typeface="仿宋_GB2312" pitchFamily="49" charset="-122"/>
            </a:endParaRPr>
          </a:p>
          <a:p>
            <a:pPr eaLnBrk="1" hangingPunct="1">
              <a:lnSpc>
                <a:spcPct val="80000"/>
              </a:lnSpc>
              <a:buNone/>
            </a:pPr>
            <a:r>
              <a:rPr lang="en-US" altLang="zh-CN" b="1" dirty="0">
                <a:latin typeface="仿宋_GB2312" pitchFamily="49" charset="-122"/>
                <a:ea typeface="仿宋_GB2312" pitchFamily="49" charset="-122"/>
              </a:rPr>
              <a:t>  </a:t>
            </a:r>
            <a:endParaRPr lang="en-US" altLang="zh-CN" b="1" dirty="0">
              <a:latin typeface="仿宋_GB2312" pitchFamily="49" charset="-122"/>
              <a:ea typeface="仿宋_GB2312" pitchFamily="49" charset="-122"/>
            </a:endParaRPr>
          </a:p>
          <a:p>
            <a:pPr eaLnBrk="1" hangingPunct="1">
              <a:lnSpc>
                <a:spcPct val="80000"/>
              </a:lnSpc>
              <a:buNone/>
            </a:pP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3</a:t>
            </a:r>
            <a:r>
              <a:rPr lang="zh-CN" altLang="en-US" b="1" dirty="0">
                <a:latin typeface="仿宋_GB2312" pitchFamily="49" charset="-122"/>
                <a:ea typeface="仿宋_GB2312" pitchFamily="49" charset="-122"/>
              </a:rPr>
              <a:t>）擅自使用他人有一定影响的域名主体部分、网站名称、网页等。</a:t>
            </a:r>
            <a:endParaRPr lang="zh-CN" altLang="en-US" b="1" dirty="0">
              <a:latin typeface="仿宋_GB2312" pitchFamily="49" charset="-122"/>
              <a:ea typeface="仿宋_GB2312" pitchFamily="49" charset="-122"/>
            </a:endParaRPr>
          </a:p>
          <a:p>
            <a:pPr eaLnBrk="1" hangingPunct="1">
              <a:lnSpc>
                <a:spcPct val="80000"/>
              </a:lnSpc>
              <a:buNone/>
            </a:pPr>
            <a:r>
              <a:rPr lang="en-US" altLang="zh-CN" b="1" dirty="0">
                <a:latin typeface="仿宋_GB2312" pitchFamily="49" charset="-122"/>
                <a:ea typeface="仿宋_GB2312" pitchFamily="49" charset="-122"/>
              </a:rPr>
              <a:t> </a:t>
            </a:r>
            <a:endParaRPr lang="en-US" altLang="zh-CN" b="1" dirty="0">
              <a:latin typeface="仿宋_GB2312" pitchFamily="49" charset="-122"/>
              <a:ea typeface="仿宋_GB2312" pitchFamily="49" charset="-122"/>
            </a:endParaRPr>
          </a:p>
          <a:p>
            <a:pPr eaLnBrk="1" hangingPunct="1">
              <a:lnSpc>
                <a:spcPct val="80000"/>
              </a:lnSpc>
              <a:buNone/>
            </a:pP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4</a:t>
            </a:r>
            <a:r>
              <a:rPr lang="zh-CN" altLang="en-US" b="1" dirty="0">
                <a:latin typeface="仿宋_GB2312" pitchFamily="49" charset="-122"/>
                <a:ea typeface="仿宋_GB2312" pitchFamily="49" charset="-122"/>
              </a:rPr>
              <a:t>）其他足以引人误以为是他人商品或者与他人存在特定联系的混淆行为。</a:t>
            </a:r>
            <a:endParaRPr lang="zh-CN" altLang="en-US" b="1" dirty="0">
              <a:latin typeface="仿宋_GB2312" pitchFamily="49" charset="-122"/>
              <a:ea typeface="仿宋_GB2312" pitchFamily="49" charset="-122"/>
            </a:endParaRPr>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5491">
                                            <p:txEl>
                                              <p:charRg st="0" end="61"/>
                                            </p:txEl>
                                          </p:spTgt>
                                        </p:tgtEl>
                                        <p:attrNameLst>
                                          <p:attrName>style.visibility</p:attrName>
                                        </p:attrNameLst>
                                      </p:cBhvr>
                                      <p:to>
                                        <p:strVal val="visible"/>
                                      </p:to>
                                    </p:set>
                                    <p:anim calcmode="lin" valueType="num">
                                      <p:cBhvr additive="base">
                                        <p:cTn id="7" dur="500" fill="hold"/>
                                        <p:tgtEl>
                                          <p:spTgt spid="575491">
                                            <p:txEl>
                                              <p:charRg st="0" end="6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5491">
                                            <p:txEl>
                                              <p:charRg st="0" end="6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5491">
                                            <p:txEl>
                                              <p:pRg st="1" end="1"/>
                                            </p:txEl>
                                          </p:spTgt>
                                        </p:tgtEl>
                                        <p:attrNameLst>
                                          <p:attrName>style.visibility</p:attrName>
                                        </p:attrNameLst>
                                      </p:cBhvr>
                                      <p:to>
                                        <p:strVal val="visible"/>
                                      </p:to>
                                    </p:set>
                                    <p:anim calcmode="lin" valueType="num">
                                      <p:cBhvr additive="base">
                                        <p:cTn id="13" dur="500" fill="hold"/>
                                        <p:tgtEl>
                                          <p:spTgt spid="575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5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5491">
                                            <p:txEl>
                                              <p:charRg st="62" end="94"/>
                                            </p:txEl>
                                          </p:spTgt>
                                        </p:tgtEl>
                                        <p:attrNameLst>
                                          <p:attrName>style.visibility</p:attrName>
                                        </p:attrNameLst>
                                      </p:cBhvr>
                                      <p:to>
                                        <p:strVal val="visible"/>
                                      </p:to>
                                    </p:set>
                                    <p:anim calcmode="lin" valueType="num">
                                      <p:cBhvr additive="base">
                                        <p:cTn id="19" dur="500" fill="hold"/>
                                        <p:tgtEl>
                                          <p:spTgt spid="575491">
                                            <p:txEl>
                                              <p:charRg st="62" end="9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5491">
                                            <p:txEl>
                                              <p:charRg st="62" end="9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5491">
                                            <p:txEl>
                                              <p:charRg st="94" end="96"/>
                                            </p:txEl>
                                          </p:spTgt>
                                        </p:tgtEl>
                                        <p:attrNameLst>
                                          <p:attrName>style.visibility</p:attrName>
                                        </p:attrNameLst>
                                      </p:cBhvr>
                                      <p:to>
                                        <p:strVal val="visible"/>
                                      </p:to>
                                    </p:set>
                                    <p:anim calcmode="lin" valueType="num">
                                      <p:cBhvr additive="base">
                                        <p:cTn id="25" dur="500" fill="hold"/>
                                        <p:tgtEl>
                                          <p:spTgt spid="575491">
                                            <p:txEl>
                                              <p:charRg st="94" end="9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5491">
                                            <p:txEl>
                                              <p:charRg st="94" end="9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5491">
                                            <p:txEl>
                                              <p:charRg st="96" end="131"/>
                                            </p:txEl>
                                          </p:spTgt>
                                        </p:tgtEl>
                                        <p:attrNameLst>
                                          <p:attrName>style.visibility</p:attrName>
                                        </p:attrNameLst>
                                      </p:cBhvr>
                                      <p:to>
                                        <p:strVal val="visible"/>
                                      </p:to>
                                    </p:set>
                                    <p:anim calcmode="lin" valueType="num">
                                      <p:cBhvr additive="base">
                                        <p:cTn id="31" dur="500" fill="hold"/>
                                        <p:tgtEl>
                                          <p:spTgt spid="575491">
                                            <p:txEl>
                                              <p:charRg st="96" end="13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5491">
                                            <p:txEl>
                                              <p:charRg st="96" end="13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5970" name="标题 595969"/>
          <p:cNvSpPr>
            <a:spLocks noGrp="1"/>
          </p:cNvSpPr>
          <p:nvPr>
            <p:ph type="title"/>
          </p:nvPr>
        </p:nvSpPr>
        <p:spPr/>
        <p:txBody>
          <a:bodyPr vert="horz" wrap="square" lIns="91440" tIns="45720" rIns="91440" bIns="45720" anchor="b"/>
          <a:p>
            <a:pPr eaLnBrk="1" hangingPunct="1"/>
            <a:endParaRPr lang="zh-CN" altLang="en-US" dirty="0"/>
          </a:p>
        </p:txBody>
      </p:sp>
      <p:sp>
        <p:nvSpPr>
          <p:cNvPr id="595971" name="文本占位符 595970"/>
          <p:cNvSpPr>
            <a:spLocks noGrp="1" noChangeArrowheads="1"/>
          </p:cNvSpPr>
          <p:nvPr>
            <p:ph idx="1"/>
          </p:nvPr>
        </p:nvSpPr>
        <p:spPr>
          <a:xfrm>
            <a:off x="323850" y="476250"/>
            <a:ext cx="8134350" cy="59055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Arial" panose="020B0604020202020204" pitchFamily="34" charset="0"/>
              <a:buBlip>
                <a:blip r:embed="rId1"/>
              </a:buBlip>
              <a:defRPr/>
            </a:pP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2.</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商业贿赂行为</a:t>
            </a:r>
            <a:endParaRPr kumimoji="0" lang="zh-CN" altLang="en-US" sz="24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经营者不得采用财物或者其他手段贿赂下列单位或者个人，以谋取交易机会或者竞争优势：</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）交易相对方的工作人员；</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）受交易相对方委托办理相关事务的单位或者个人；</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Pct val="90000"/>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）利用职权或者影响力影响交易的单位或者个人。</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Arial" panose="020B0604020202020204" pitchFamily="34" charset="0"/>
              <a:buBlip>
                <a:blip r:embed="rId1"/>
              </a:buBlip>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经营者在交易活动中，可以以明示方式向交易相对方支付折扣，或者向中间人支付佣金。经营者向交易相对方支付折扣、向中间人支付佣金的，</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应当如实入账</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。接受折扣、佣金的经营者也应当如实入账。经营者的工作人员进行贿赂的，应当认定为经营者的行为；但是，</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经营者有证据证明该工作人员的行为与为经营者谋取交易机会或者竞争优势无关的除外。</a:t>
            </a:r>
            <a:endParaRPr kumimoji="0" lang="zh-CN" altLang="en-US" sz="24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Arial" panose="020B0604020202020204" pitchFamily="34" charset="0"/>
              <a:buBlip>
                <a:blip r:embed="rId1"/>
              </a:buBlip>
              <a:defRPr/>
            </a:pP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nodePh="1">
                                  <p:stCondLst>
                                    <p:cond delay="0"/>
                                  </p:stCondLst>
                                  <p:endCondLst>
                                    <p:cond delay="0"/>
                                  </p:endCondLst>
                                  <p:childTnLst>
                                    <p:set>
                                      <p:cBhvr>
                                        <p:cTn id="6" dur="indefinite" fill="hold">
                                          <p:stCondLst>
                                            <p:cond delay="0"/>
                                          </p:stCondLst>
                                        </p:cTn>
                                        <p:tgtEl>
                                          <p:spTgt spid="595970"/>
                                        </p:tgtEl>
                                        <p:attrNameLst>
                                          <p:attrName>style.visibility</p:attrName>
                                        </p:attrNameLst>
                                      </p:cBhvr>
                                      <p:to>
                                        <p:strVal val="visible"/>
                                      </p:to>
                                    </p:set>
                                    <p:anim calcmode="lin" valueType="num">
                                      <p:cBhvr>
                                        <p:cTn id="7" dur="1000" fill="hold">
                                          <p:stCondLst>
                                            <p:cond delay="0"/>
                                          </p:stCondLst>
                                        </p:cTn>
                                        <p:tgtEl>
                                          <p:spTgt spid="595970"/>
                                        </p:tgtEl>
                                        <p:attrNameLst>
                                          <p:attrName>style.rotation</p:attrName>
                                        </p:attrNameLst>
                                      </p:cBhvr>
                                      <p:tavLst>
                                        <p:tav tm="0">
                                          <p:val>
                                            <p:fltVal val="-90.000000"/>
                                          </p:val>
                                        </p:tav>
                                        <p:tav tm="100000">
                                          <p:val>
                                            <p:fltVal val="0.000000"/>
                                          </p:val>
                                        </p:tav>
                                      </p:tavLst>
                                    </p:anim>
                                    <p:anim calcmode="lin" valueType="num">
                                      <p:cBhvr>
                                        <p:cTn id="8" dur="1000" fill="hold">
                                          <p:stCondLst>
                                            <p:cond delay="0"/>
                                          </p:stCondLst>
                                        </p:cTn>
                                        <p:tgtEl>
                                          <p:spTgt spid="595970"/>
                                        </p:tgtEl>
                                        <p:attrNameLst>
                                          <p:attrName>ppt_w</p:attrName>
                                        </p:attrNameLst>
                                      </p:cBhvr>
                                      <p:tavLst>
                                        <p:tav tm="0">
                                          <p:val>
                                            <p:strVal val="#ppt_w-.5"/>
                                          </p:val>
                                        </p:tav>
                                        <p:tav tm="50000">
                                          <p:val>
                                            <p:strVal val="#ppt_w-.5"/>
                                          </p:val>
                                        </p:tav>
                                        <p:tav tm="100000">
                                          <p:val>
                                            <p:strVal val="#ppt_w"/>
                                          </p:val>
                                        </p:tav>
                                      </p:tavLst>
                                    </p:anim>
                                    <p:anim calcmode="lin" valueType="num">
                                      <p:cBhvr>
                                        <p:cTn id="9" dur="1000" fill="hold">
                                          <p:stCondLst>
                                            <p:cond delay="0"/>
                                          </p:stCondLst>
                                        </p:cTn>
                                        <p:tgtEl>
                                          <p:spTgt spid="595970"/>
                                        </p:tgtEl>
                                        <p:attrNameLst>
                                          <p:attrName>ppt_h</p:attrName>
                                        </p:attrNameLst>
                                      </p:cBhvr>
                                      <p:tavLst>
                                        <p:tav tm="0">
                                          <p:val>
                                            <p:strVal val="#ppt_h"/>
                                          </p:val>
                                        </p:tav>
                                        <p:tav tm="100000">
                                          <p:val>
                                            <p:strVal val="#ppt_h"/>
                                          </p:val>
                                        </p:tav>
                                      </p:tavLst>
                                    </p:anim>
                                    <p:anim calcmode="lin" valueType="num">
                                      <p:cBhvr>
                                        <p:cTn id="10" dur="1000" fill="hold">
                                          <p:stCondLst>
                                            <p:cond delay="0"/>
                                          </p:stCondLst>
                                        </p:cTn>
                                        <p:tgtEl>
                                          <p:spTgt spid="595970"/>
                                        </p:tgtEl>
                                        <p:attrNameLst>
                                          <p:attrName>ppt_x</p:attrName>
                                        </p:attrNameLst>
                                      </p:cBhvr>
                                      <p:tavLst>
                                        <p:tav tm="0">
                                          <p:val>
                                            <p:strVal val="#ppt_x+.4"/>
                                          </p:val>
                                        </p:tav>
                                        <p:tav tm="100000">
                                          <p:val>
                                            <p:strVal val="#ppt_x"/>
                                          </p:val>
                                        </p:tav>
                                      </p:tavLst>
                                    </p:anim>
                                    <p:anim calcmode="lin" valueType="num">
                                      <p:cBhvr>
                                        <p:cTn id="11" dur="1000" fill="hold">
                                          <p:stCondLst>
                                            <p:cond delay="0"/>
                                          </p:stCondLst>
                                        </p:cTn>
                                        <p:tgtEl>
                                          <p:spTgt spid="595970"/>
                                        </p:tgtEl>
                                        <p:attrNameLst>
                                          <p:attrName>ppt_y</p:attrName>
                                        </p:attrNameLst>
                                      </p:cBhvr>
                                      <p:tavLst>
                                        <p:tav tm="0">
                                          <p:val>
                                            <p:strVal val="#ppt_y-.2"/>
                                          </p:val>
                                        </p:tav>
                                        <p:tav tm="5000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indefinite" fill="hold">
                                          <p:stCondLst>
                                            <p:cond delay="0"/>
                                          </p:stCondLst>
                                        </p:cTn>
                                        <p:tgtEl>
                                          <p:spTgt spid="595971">
                                            <p:txEl>
                                              <p:charRg st="0" end="9"/>
                                            </p:txEl>
                                          </p:spTgt>
                                        </p:tgtEl>
                                        <p:attrNameLst>
                                          <p:attrName>style.visibility</p:attrName>
                                        </p:attrNameLst>
                                      </p:cBhvr>
                                      <p:to>
                                        <p:strVal val="visible"/>
                                      </p:to>
                                    </p:set>
                                    <p:anim calcmode="lin" valueType="num">
                                      <p:cBhvr>
                                        <p:cTn id="16" dur="500" fill="hold"/>
                                        <p:tgtEl>
                                          <p:spTgt spid="595971">
                                            <p:txEl>
                                              <p:charRg st="0" end="9"/>
                                            </p:txEl>
                                          </p:spTgt>
                                        </p:tgtEl>
                                        <p:attrNameLst>
                                          <p:attrName>ppt_w</p:attrName>
                                        </p:attrNameLst>
                                      </p:cBhvr>
                                      <p:tavLst>
                                        <p:tav tm="0">
                                          <p:val>
                                            <p:strVal val="#ppt_w*0.05"/>
                                          </p:val>
                                        </p:tav>
                                        <p:tav tm="100000">
                                          <p:val>
                                            <p:strVal val="#ppt_w"/>
                                          </p:val>
                                        </p:tav>
                                      </p:tavLst>
                                    </p:anim>
                                    <p:anim calcmode="lin" valueType="num">
                                      <p:cBhvr>
                                        <p:cTn id="17" dur="500" fill="hold"/>
                                        <p:tgtEl>
                                          <p:spTgt spid="595971">
                                            <p:txEl>
                                              <p:charRg st="0" end="9"/>
                                            </p:txEl>
                                          </p:spTgt>
                                        </p:tgtEl>
                                        <p:attrNameLst>
                                          <p:attrName>ppt_h</p:attrName>
                                        </p:attrNameLst>
                                      </p:cBhvr>
                                      <p:tavLst>
                                        <p:tav tm="0">
                                          <p:val>
                                            <p:strVal val="#ppt_h"/>
                                          </p:val>
                                        </p:tav>
                                        <p:tav tm="100000">
                                          <p:val>
                                            <p:strVal val="#ppt_h"/>
                                          </p:val>
                                        </p:tav>
                                      </p:tavLst>
                                    </p:anim>
                                    <p:anim calcmode="lin" valueType="num">
                                      <p:cBhvr>
                                        <p:cTn id="18" dur="500" fill="hold"/>
                                        <p:tgtEl>
                                          <p:spTgt spid="595971">
                                            <p:txEl>
                                              <p:charRg st="0" end="9"/>
                                            </p:txEl>
                                          </p:spTgt>
                                        </p:tgtEl>
                                        <p:attrNameLst>
                                          <p:attrName>ppt_x</p:attrName>
                                        </p:attrNameLst>
                                      </p:cBhvr>
                                      <p:tavLst>
                                        <p:tav tm="0">
                                          <p:val>
                                            <p:strVal val="#ppt_x-.2"/>
                                          </p:val>
                                        </p:tav>
                                        <p:tav tm="100000">
                                          <p:val>
                                            <p:strVal val="#ppt_x"/>
                                          </p:val>
                                        </p:tav>
                                      </p:tavLst>
                                    </p:anim>
                                    <p:anim calcmode="lin" valueType="num">
                                      <p:cBhvr>
                                        <p:cTn id="19" dur="500" fill="hold"/>
                                        <p:tgtEl>
                                          <p:spTgt spid="595971">
                                            <p:txEl>
                                              <p:charRg st="0" end="9"/>
                                            </p:txEl>
                                          </p:spTgt>
                                        </p:tgtEl>
                                        <p:attrNameLst>
                                          <p:attrName>ppt_y</p:attrName>
                                        </p:attrNameLst>
                                      </p:cBhvr>
                                      <p:tavLst>
                                        <p:tav tm="0">
                                          <p:val>
                                            <p:strVal val="#ppt_y"/>
                                          </p:val>
                                        </p:tav>
                                        <p:tav tm="100000">
                                          <p:val>
                                            <p:strVal val="#ppt_y"/>
                                          </p:val>
                                        </p:tav>
                                      </p:tavLst>
                                    </p:anim>
                                    <p:animEffect transition="in" filter="fade">
                                      <p:cBhvr>
                                        <p:cTn id="20" dur="500"/>
                                        <p:tgtEl>
                                          <p:spTgt spid="595971">
                                            <p:txEl>
                                              <p:charRg st="0"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indefinite" fill="hold">
                                          <p:stCondLst>
                                            <p:cond delay="0"/>
                                          </p:stCondLst>
                                        </p:cTn>
                                        <p:tgtEl>
                                          <p:spTgt spid="595971">
                                            <p:txEl>
                                              <p:charRg st="9" end="50"/>
                                            </p:txEl>
                                          </p:spTgt>
                                        </p:tgtEl>
                                        <p:attrNameLst>
                                          <p:attrName>style.visibility</p:attrName>
                                        </p:attrNameLst>
                                      </p:cBhvr>
                                      <p:to>
                                        <p:strVal val="visible"/>
                                      </p:to>
                                    </p:set>
                                    <p:anim calcmode="lin" valueType="num">
                                      <p:cBhvr>
                                        <p:cTn id="25" dur="500" fill="hold"/>
                                        <p:tgtEl>
                                          <p:spTgt spid="595971">
                                            <p:txEl>
                                              <p:charRg st="9" end="50"/>
                                            </p:txEl>
                                          </p:spTgt>
                                        </p:tgtEl>
                                        <p:attrNameLst>
                                          <p:attrName>ppt_w</p:attrName>
                                        </p:attrNameLst>
                                      </p:cBhvr>
                                      <p:tavLst>
                                        <p:tav tm="0">
                                          <p:val>
                                            <p:strVal val="#ppt_w*0.05"/>
                                          </p:val>
                                        </p:tav>
                                        <p:tav tm="100000">
                                          <p:val>
                                            <p:strVal val="#ppt_w"/>
                                          </p:val>
                                        </p:tav>
                                      </p:tavLst>
                                    </p:anim>
                                    <p:anim calcmode="lin" valueType="num">
                                      <p:cBhvr>
                                        <p:cTn id="26" dur="500" fill="hold"/>
                                        <p:tgtEl>
                                          <p:spTgt spid="595971">
                                            <p:txEl>
                                              <p:charRg st="9" end="50"/>
                                            </p:txEl>
                                          </p:spTgt>
                                        </p:tgtEl>
                                        <p:attrNameLst>
                                          <p:attrName>ppt_h</p:attrName>
                                        </p:attrNameLst>
                                      </p:cBhvr>
                                      <p:tavLst>
                                        <p:tav tm="0">
                                          <p:val>
                                            <p:strVal val="#ppt_h"/>
                                          </p:val>
                                        </p:tav>
                                        <p:tav tm="100000">
                                          <p:val>
                                            <p:strVal val="#ppt_h"/>
                                          </p:val>
                                        </p:tav>
                                      </p:tavLst>
                                    </p:anim>
                                    <p:anim calcmode="lin" valueType="num">
                                      <p:cBhvr>
                                        <p:cTn id="27" dur="500" fill="hold"/>
                                        <p:tgtEl>
                                          <p:spTgt spid="595971">
                                            <p:txEl>
                                              <p:charRg st="9" end="50"/>
                                            </p:txEl>
                                          </p:spTgt>
                                        </p:tgtEl>
                                        <p:attrNameLst>
                                          <p:attrName>ppt_x</p:attrName>
                                        </p:attrNameLst>
                                      </p:cBhvr>
                                      <p:tavLst>
                                        <p:tav tm="0">
                                          <p:val>
                                            <p:strVal val="#ppt_x-.2"/>
                                          </p:val>
                                        </p:tav>
                                        <p:tav tm="100000">
                                          <p:val>
                                            <p:strVal val="#ppt_x"/>
                                          </p:val>
                                        </p:tav>
                                      </p:tavLst>
                                    </p:anim>
                                    <p:anim calcmode="lin" valueType="num">
                                      <p:cBhvr>
                                        <p:cTn id="28" dur="500" fill="hold"/>
                                        <p:tgtEl>
                                          <p:spTgt spid="595971">
                                            <p:txEl>
                                              <p:charRg st="9" end="50"/>
                                            </p:txEl>
                                          </p:spTgt>
                                        </p:tgtEl>
                                        <p:attrNameLst>
                                          <p:attrName>ppt_y</p:attrName>
                                        </p:attrNameLst>
                                      </p:cBhvr>
                                      <p:tavLst>
                                        <p:tav tm="0">
                                          <p:val>
                                            <p:strVal val="#ppt_y"/>
                                          </p:val>
                                        </p:tav>
                                        <p:tav tm="100000">
                                          <p:val>
                                            <p:strVal val="#ppt_y"/>
                                          </p:val>
                                        </p:tav>
                                      </p:tavLst>
                                    </p:anim>
                                    <p:animEffect transition="in" filter="fade">
                                      <p:cBhvr>
                                        <p:cTn id="29" dur="500"/>
                                        <p:tgtEl>
                                          <p:spTgt spid="595971">
                                            <p:txEl>
                                              <p:charRg st="9" end="5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indefinite" fill="hold">
                                          <p:stCondLst>
                                            <p:cond delay="0"/>
                                          </p:stCondLst>
                                        </p:cTn>
                                        <p:tgtEl>
                                          <p:spTgt spid="595971">
                                            <p:txEl>
                                              <p:charRg st="50" end="65"/>
                                            </p:txEl>
                                          </p:spTgt>
                                        </p:tgtEl>
                                        <p:attrNameLst>
                                          <p:attrName>style.visibility</p:attrName>
                                        </p:attrNameLst>
                                      </p:cBhvr>
                                      <p:to>
                                        <p:strVal val="visible"/>
                                      </p:to>
                                    </p:set>
                                    <p:anim calcmode="lin" valueType="num">
                                      <p:cBhvr>
                                        <p:cTn id="34" dur="500" fill="hold"/>
                                        <p:tgtEl>
                                          <p:spTgt spid="595971">
                                            <p:txEl>
                                              <p:charRg st="50" end="65"/>
                                            </p:txEl>
                                          </p:spTgt>
                                        </p:tgtEl>
                                        <p:attrNameLst>
                                          <p:attrName>ppt_w</p:attrName>
                                        </p:attrNameLst>
                                      </p:cBhvr>
                                      <p:tavLst>
                                        <p:tav tm="0">
                                          <p:val>
                                            <p:strVal val="#ppt_w*0.05"/>
                                          </p:val>
                                        </p:tav>
                                        <p:tav tm="100000">
                                          <p:val>
                                            <p:strVal val="#ppt_w"/>
                                          </p:val>
                                        </p:tav>
                                      </p:tavLst>
                                    </p:anim>
                                    <p:anim calcmode="lin" valueType="num">
                                      <p:cBhvr>
                                        <p:cTn id="35" dur="500" fill="hold"/>
                                        <p:tgtEl>
                                          <p:spTgt spid="595971">
                                            <p:txEl>
                                              <p:charRg st="50" end="65"/>
                                            </p:txEl>
                                          </p:spTgt>
                                        </p:tgtEl>
                                        <p:attrNameLst>
                                          <p:attrName>ppt_h</p:attrName>
                                        </p:attrNameLst>
                                      </p:cBhvr>
                                      <p:tavLst>
                                        <p:tav tm="0">
                                          <p:val>
                                            <p:strVal val="#ppt_h"/>
                                          </p:val>
                                        </p:tav>
                                        <p:tav tm="100000">
                                          <p:val>
                                            <p:strVal val="#ppt_h"/>
                                          </p:val>
                                        </p:tav>
                                      </p:tavLst>
                                    </p:anim>
                                    <p:anim calcmode="lin" valueType="num">
                                      <p:cBhvr>
                                        <p:cTn id="36" dur="500" fill="hold"/>
                                        <p:tgtEl>
                                          <p:spTgt spid="595971">
                                            <p:txEl>
                                              <p:charRg st="50" end="65"/>
                                            </p:txEl>
                                          </p:spTgt>
                                        </p:tgtEl>
                                        <p:attrNameLst>
                                          <p:attrName>ppt_x</p:attrName>
                                        </p:attrNameLst>
                                      </p:cBhvr>
                                      <p:tavLst>
                                        <p:tav tm="0">
                                          <p:val>
                                            <p:strVal val="#ppt_x-.2"/>
                                          </p:val>
                                        </p:tav>
                                        <p:tav tm="100000">
                                          <p:val>
                                            <p:strVal val="#ppt_x"/>
                                          </p:val>
                                        </p:tav>
                                      </p:tavLst>
                                    </p:anim>
                                    <p:anim calcmode="lin" valueType="num">
                                      <p:cBhvr>
                                        <p:cTn id="37" dur="500" fill="hold"/>
                                        <p:tgtEl>
                                          <p:spTgt spid="595971">
                                            <p:txEl>
                                              <p:charRg st="50" end="65"/>
                                            </p:txEl>
                                          </p:spTgt>
                                        </p:tgtEl>
                                        <p:attrNameLst>
                                          <p:attrName>ppt_y</p:attrName>
                                        </p:attrNameLst>
                                      </p:cBhvr>
                                      <p:tavLst>
                                        <p:tav tm="0">
                                          <p:val>
                                            <p:strVal val="#ppt_y"/>
                                          </p:val>
                                        </p:tav>
                                        <p:tav tm="100000">
                                          <p:val>
                                            <p:strVal val="#ppt_y"/>
                                          </p:val>
                                        </p:tav>
                                      </p:tavLst>
                                    </p:anim>
                                    <p:animEffect transition="in" filter="fade">
                                      <p:cBhvr>
                                        <p:cTn id="38" dur="500"/>
                                        <p:tgtEl>
                                          <p:spTgt spid="595971">
                                            <p:txEl>
                                              <p:charRg st="50" end="6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indefinite" fill="hold">
                                          <p:stCondLst>
                                            <p:cond delay="0"/>
                                          </p:stCondLst>
                                        </p:cTn>
                                        <p:tgtEl>
                                          <p:spTgt spid="595971">
                                            <p:txEl>
                                              <p:charRg st="65" end="91"/>
                                            </p:txEl>
                                          </p:spTgt>
                                        </p:tgtEl>
                                        <p:attrNameLst>
                                          <p:attrName>style.visibility</p:attrName>
                                        </p:attrNameLst>
                                      </p:cBhvr>
                                      <p:to>
                                        <p:strVal val="visible"/>
                                      </p:to>
                                    </p:set>
                                    <p:anim calcmode="lin" valueType="num">
                                      <p:cBhvr>
                                        <p:cTn id="43" dur="500" fill="hold"/>
                                        <p:tgtEl>
                                          <p:spTgt spid="595971">
                                            <p:txEl>
                                              <p:charRg st="65" end="91"/>
                                            </p:txEl>
                                          </p:spTgt>
                                        </p:tgtEl>
                                        <p:attrNameLst>
                                          <p:attrName>ppt_w</p:attrName>
                                        </p:attrNameLst>
                                      </p:cBhvr>
                                      <p:tavLst>
                                        <p:tav tm="0">
                                          <p:val>
                                            <p:strVal val="#ppt_w*0.05"/>
                                          </p:val>
                                        </p:tav>
                                        <p:tav tm="100000">
                                          <p:val>
                                            <p:strVal val="#ppt_w"/>
                                          </p:val>
                                        </p:tav>
                                      </p:tavLst>
                                    </p:anim>
                                    <p:anim calcmode="lin" valueType="num">
                                      <p:cBhvr>
                                        <p:cTn id="44" dur="500" fill="hold"/>
                                        <p:tgtEl>
                                          <p:spTgt spid="595971">
                                            <p:txEl>
                                              <p:charRg st="65" end="91"/>
                                            </p:txEl>
                                          </p:spTgt>
                                        </p:tgtEl>
                                        <p:attrNameLst>
                                          <p:attrName>ppt_h</p:attrName>
                                        </p:attrNameLst>
                                      </p:cBhvr>
                                      <p:tavLst>
                                        <p:tav tm="0">
                                          <p:val>
                                            <p:strVal val="#ppt_h"/>
                                          </p:val>
                                        </p:tav>
                                        <p:tav tm="100000">
                                          <p:val>
                                            <p:strVal val="#ppt_h"/>
                                          </p:val>
                                        </p:tav>
                                      </p:tavLst>
                                    </p:anim>
                                    <p:anim calcmode="lin" valueType="num">
                                      <p:cBhvr>
                                        <p:cTn id="45" dur="500" fill="hold"/>
                                        <p:tgtEl>
                                          <p:spTgt spid="595971">
                                            <p:txEl>
                                              <p:charRg st="65" end="91"/>
                                            </p:txEl>
                                          </p:spTgt>
                                        </p:tgtEl>
                                        <p:attrNameLst>
                                          <p:attrName>ppt_x</p:attrName>
                                        </p:attrNameLst>
                                      </p:cBhvr>
                                      <p:tavLst>
                                        <p:tav tm="0">
                                          <p:val>
                                            <p:strVal val="#ppt_x-.2"/>
                                          </p:val>
                                        </p:tav>
                                        <p:tav tm="100000">
                                          <p:val>
                                            <p:strVal val="#ppt_x"/>
                                          </p:val>
                                        </p:tav>
                                      </p:tavLst>
                                    </p:anim>
                                    <p:anim calcmode="lin" valueType="num">
                                      <p:cBhvr>
                                        <p:cTn id="46" dur="500" fill="hold"/>
                                        <p:tgtEl>
                                          <p:spTgt spid="595971">
                                            <p:txEl>
                                              <p:charRg st="65" end="91"/>
                                            </p:txEl>
                                          </p:spTgt>
                                        </p:tgtEl>
                                        <p:attrNameLst>
                                          <p:attrName>ppt_y</p:attrName>
                                        </p:attrNameLst>
                                      </p:cBhvr>
                                      <p:tavLst>
                                        <p:tav tm="0">
                                          <p:val>
                                            <p:strVal val="#ppt_y"/>
                                          </p:val>
                                        </p:tav>
                                        <p:tav tm="100000">
                                          <p:val>
                                            <p:strVal val="#ppt_y"/>
                                          </p:val>
                                        </p:tav>
                                      </p:tavLst>
                                    </p:anim>
                                    <p:animEffect transition="in" filter="fade">
                                      <p:cBhvr>
                                        <p:cTn id="47" dur="500"/>
                                        <p:tgtEl>
                                          <p:spTgt spid="595971">
                                            <p:txEl>
                                              <p:charRg st="65" end="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indefinite" fill="hold">
                                          <p:stCondLst>
                                            <p:cond delay="0"/>
                                          </p:stCondLst>
                                        </p:cTn>
                                        <p:tgtEl>
                                          <p:spTgt spid="595971">
                                            <p:txEl>
                                              <p:charRg st="91" end="116"/>
                                            </p:txEl>
                                          </p:spTgt>
                                        </p:tgtEl>
                                        <p:attrNameLst>
                                          <p:attrName>style.visibility</p:attrName>
                                        </p:attrNameLst>
                                      </p:cBhvr>
                                      <p:to>
                                        <p:strVal val="visible"/>
                                      </p:to>
                                    </p:set>
                                    <p:anim calcmode="lin" valueType="num">
                                      <p:cBhvr>
                                        <p:cTn id="52" dur="500" fill="hold"/>
                                        <p:tgtEl>
                                          <p:spTgt spid="595971">
                                            <p:txEl>
                                              <p:charRg st="91" end="116"/>
                                            </p:txEl>
                                          </p:spTgt>
                                        </p:tgtEl>
                                        <p:attrNameLst>
                                          <p:attrName>ppt_w</p:attrName>
                                        </p:attrNameLst>
                                      </p:cBhvr>
                                      <p:tavLst>
                                        <p:tav tm="0">
                                          <p:val>
                                            <p:strVal val="#ppt_w*0.05"/>
                                          </p:val>
                                        </p:tav>
                                        <p:tav tm="100000">
                                          <p:val>
                                            <p:strVal val="#ppt_w"/>
                                          </p:val>
                                        </p:tav>
                                      </p:tavLst>
                                    </p:anim>
                                    <p:anim calcmode="lin" valueType="num">
                                      <p:cBhvr>
                                        <p:cTn id="53" dur="500" fill="hold"/>
                                        <p:tgtEl>
                                          <p:spTgt spid="595971">
                                            <p:txEl>
                                              <p:charRg st="91" end="116"/>
                                            </p:txEl>
                                          </p:spTgt>
                                        </p:tgtEl>
                                        <p:attrNameLst>
                                          <p:attrName>ppt_h</p:attrName>
                                        </p:attrNameLst>
                                      </p:cBhvr>
                                      <p:tavLst>
                                        <p:tav tm="0">
                                          <p:val>
                                            <p:strVal val="#ppt_h"/>
                                          </p:val>
                                        </p:tav>
                                        <p:tav tm="100000">
                                          <p:val>
                                            <p:strVal val="#ppt_h"/>
                                          </p:val>
                                        </p:tav>
                                      </p:tavLst>
                                    </p:anim>
                                    <p:anim calcmode="lin" valueType="num">
                                      <p:cBhvr>
                                        <p:cTn id="54" dur="500" fill="hold"/>
                                        <p:tgtEl>
                                          <p:spTgt spid="595971">
                                            <p:txEl>
                                              <p:charRg st="91" end="116"/>
                                            </p:txEl>
                                          </p:spTgt>
                                        </p:tgtEl>
                                        <p:attrNameLst>
                                          <p:attrName>ppt_x</p:attrName>
                                        </p:attrNameLst>
                                      </p:cBhvr>
                                      <p:tavLst>
                                        <p:tav tm="0">
                                          <p:val>
                                            <p:strVal val="#ppt_x-.2"/>
                                          </p:val>
                                        </p:tav>
                                        <p:tav tm="100000">
                                          <p:val>
                                            <p:strVal val="#ppt_x"/>
                                          </p:val>
                                        </p:tav>
                                      </p:tavLst>
                                    </p:anim>
                                    <p:anim calcmode="lin" valueType="num">
                                      <p:cBhvr>
                                        <p:cTn id="55" dur="500" fill="hold"/>
                                        <p:tgtEl>
                                          <p:spTgt spid="595971">
                                            <p:txEl>
                                              <p:charRg st="91" end="116"/>
                                            </p:txEl>
                                          </p:spTgt>
                                        </p:tgtEl>
                                        <p:attrNameLst>
                                          <p:attrName>ppt_y</p:attrName>
                                        </p:attrNameLst>
                                      </p:cBhvr>
                                      <p:tavLst>
                                        <p:tav tm="0">
                                          <p:val>
                                            <p:strVal val="#ppt_y"/>
                                          </p:val>
                                        </p:tav>
                                        <p:tav tm="100000">
                                          <p:val>
                                            <p:strVal val="#ppt_y"/>
                                          </p:val>
                                        </p:tav>
                                      </p:tavLst>
                                    </p:anim>
                                    <p:animEffect transition="in" filter="fade">
                                      <p:cBhvr>
                                        <p:cTn id="56" dur="500"/>
                                        <p:tgtEl>
                                          <p:spTgt spid="595971">
                                            <p:txEl>
                                              <p:charRg st="91" end="11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indefinite" fill="hold">
                                          <p:stCondLst>
                                            <p:cond delay="0"/>
                                          </p:stCondLst>
                                        </p:cTn>
                                        <p:tgtEl>
                                          <p:spTgt spid="595971">
                                            <p:txEl>
                                              <p:charRg st="116" end="276"/>
                                            </p:txEl>
                                          </p:spTgt>
                                        </p:tgtEl>
                                        <p:attrNameLst>
                                          <p:attrName>style.visibility</p:attrName>
                                        </p:attrNameLst>
                                      </p:cBhvr>
                                      <p:to>
                                        <p:strVal val="visible"/>
                                      </p:to>
                                    </p:set>
                                    <p:anim calcmode="lin" valueType="num">
                                      <p:cBhvr>
                                        <p:cTn id="61" dur="500" fill="hold"/>
                                        <p:tgtEl>
                                          <p:spTgt spid="595971">
                                            <p:txEl>
                                              <p:charRg st="116" end="276"/>
                                            </p:txEl>
                                          </p:spTgt>
                                        </p:tgtEl>
                                        <p:attrNameLst>
                                          <p:attrName>ppt_w</p:attrName>
                                        </p:attrNameLst>
                                      </p:cBhvr>
                                      <p:tavLst>
                                        <p:tav tm="0">
                                          <p:val>
                                            <p:strVal val="#ppt_w*0.05"/>
                                          </p:val>
                                        </p:tav>
                                        <p:tav tm="100000">
                                          <p:val>
                                            <p:strVal val="#ppt_w"/>
                                          </p:val>
                                        </p:tav>
                                      </p:tavLst>
                                    </p:anim>
                                    <p:anim calcmode="lin" valueType="num">
                                      <p:cBhvr>
                                        <p:cTn id="62" dur="500" fill="hold"/>
                                        <p:tgtEl>
                                          <p:spTgt spid="595971">
                                            <p:txEl>
                                              <p:charRg st="116" end="276"/>
                                            </p:txEl>
                                          </p:spTgt>
                                        </p:tgtEl>
                                        <p:attrNameLst>
                                          <p:attrName>ppt_h</p:attrName>
                                        </p:attrNameLst>
                                      </p:cBhvr>
                                      <p:tavLst>
                                        <p:tav tm="0">
                                          <p:val>
                                            <p:strVal val="#ppt_h"/>
                                          </p:val>
                                        </p:tav>
                                        <p:tav tm="100000">
                                          <p:val>
                                            <p:strVal val="#ppt_h"/>
                                          </p:val>
                                        </p:tav>
                                      </p:tavLst>
                                    </p:anim>
                                    <p:anim calcmode="lin" valueType="num">
                                      <p:cBhvr>
                                        <p:cTn id="63" dur="500" fill="hold"/>
                                        <p:tgtEl>
                                          <p:spTgt spid="595971">
                                            <p:txEl>
                                              <p:charRg st="116" end="276"/>
                                            </p:txEl>
                                          </p:spTgt>
                                        </p:tgtEl>
                                        <p:attrNameLst>
                                          <p:attrName>ppt_x</p:attrName>
                                        </p:attrNameLst>
                                      </p:cBhvr>
                                      <p:tavLst>
                                        <p:tav tm="0">
                                          <p:val>
                                            <p:strVal val="#ppt_x-.2"/>
                                          </p:val>
                                        </p:tav>
                                        <p:tav tm="100000">
                                          <p:val>
                                            <p:strVal val="#ppt_x"/>
                                          </p:val>
                                        </p:tav>
                                      </p:tavLst>
                                    </p:anim>
                                    <p:anim calcmode="lin" valueType="num">
                                      <p:cBhvr>
                                        <p:cTn id="64" dur="500" fill="hold"/>
                                        <p:tgtEl>
                                          <p:spTgt spid="595971">
                                            <p:txEl>
                                              <p:charRg st="116" end="276"/>
                                            </p:txEl>
                                          </p:spTgt>
                                        </p:tgtEl>
                                        <p:attrNameLst>
                                          <p:attrName>ppt_y</p:attrName>
                                        </p:attrNameLst>
                                      </p:cBhvr>
                                      <p:tavLst>
                                        <p:tav tm="0">
                                          <p:val>
                                            <p:strVal val="#ppt_y"/>
                                          </p:val>
                                        </p:tav>
                                        <p:tav tm="100000">
                                          <p:val>
                                            <p:strVal val="#ppt_y"/>
                                          </p:val>
                                        </p:tav>
                                      </p:tavLst>
                                    </p:anim>
                                    <p:animEffect transition="in" filter="fade">
                                      <p:cBhvr>
                                        <p:cTn id="65" dur="500"/>
                                        <p:tgtEl>
                                          <p:spTgt spid="595971">
                                            <p:txEl>
                                              <p:charRg st="116" end="27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5" presetClass="exit" presetSubtype="0" fill="hold" grpId="1" nodeType="clickEffect" nodePh="1">
                                  <p:stCondLst>
                                    <p:cond delay="0"/>
                                  </p:stCondLst>
                                  <p:endCondLst>
                                    <p:cond delay="0"/>
                                  </p:endCondLst>
                                  <p:childTnLst>
                                    <p:anim calcmode="lin" valueType="num">
                                      <p:cBhvr>
                                        <p:cTn id="69" dur="2000" fill="hold"/>
                                        <p:tgtEl>
                                          <p:spTgt spid="595970"/>
                                        </p:tgtEl>
                                        <p:attrNameLst>
                                          <p:attrName>style.rotation</p:attrName>
                                        </p:attrNameLst>
                                      </p:cBhvr>
                                      <p:tavLst>
                                        <p:tav tm="0">
                                          <p:val>
                                            <p:fltVal val="0.000000"/>
                                          </p:val>
                                        </p:tav>
                                        <p:tav tm="100000">
                                          <p:val>
                                            <p:fltVal val="-90.000000"/>
                                          </p:val>
                                        </p:tav>
                                      </p:tavLst>
                                    </p:anim>
                                    <p:anim calcmode="lin" valueType="num">
                                      <p:cBhvr>
                                        <p:cTn id="70" dur="2000" fill="hold"/>
                                        <p:tgtEl>
                                          <p:spTgt spid="595970"/>
                                        </p:tgtEl>
                                        <p:attrNameLst>
                                          <p:attrName>ppt_w</p:attrName>
                                        </p:attrNameLst>
                                      </p:cBhvr>
                                      <p:tavLst>
                                        <p:tav tm="0">
                                          <p:val>
                                            <p:strVal val="ppt_w"/>
                                          </p:val>
                                        </p:tav>
                                        <p:tav tm="50000">
                                          <p:val>
                                            <p:strVal val="ppt_w-.5"/>
                                          </p:val>
                                        </p:tav>
                                        <p:tav tm="100000">
                                          <p:val>
                                            <p:strVal val="ppt_w-.5"/>
                                          </p:val>
                                        </p:tav>
                                      </p:tavLst>
                                    </p:anim>
                                    <p:anim calcmode="lin" valueType="num">
                                      <p:cBhvr>
                                        <p:cTn id="71" dur="2000" fill="hold"/>
                                        <p:tgtEl>
                                          <p:spTgt spid="595970"/>
                                        </p:tgtEl>
                                        <p:attrNameLst>
                                          <p:attrName>ppt_h</p:attrName>
                                        </p:attrNameLst>
                                      </p:cBhvr>
                                      <p:tavLst>
                                        <p:tav tm="0">
                                          <p:val>
                                            <p:strVal val="ppt_h"/>
                                          </p:val>
                                        </p:tav>
                                        <p:tav tm="100000">
                                          <p:val>
                                            <p:strVal val="ppt_h"/>
                                          </p:val>
                                        </p:tav>
                                      </p:tavLst>
                                    </p:anim>
                                    <p:anim calcmode="lin" valueType="num">
                                      <p:cBhvr>
                                        <p:cTn id="72" dur="2000" fill="hold"/>
                                        <p:tgtEl>
                                          <p:spTgt spid="595970"/>
                                        </p:tgtEl>
                                        <p:attrNameLst>
                                          <p:attrName>ppt_x</p:attrName>
                                        </p:attrNameLst>
                                      </p:cBhvr>
                                      <p:tavLst>
                                        <p:tav tm="0">
                                          <p:val>
                                            <p:strVal val="ppt_x"/>
                                          </p:val>
                                        </p:tav>
                                        <p:tav tm="100000">
                                          <p:val>
                                            <p:strVal val="ppt_x+.4"/>
                                          </p:val>
                                        </p:tav>
                                      </p:tavLst>
                                    </p:anim>
                                    <p:anim calcmode="lin" valueType="num">
                                      <p:cBhvr>
                                        <p:cTn id="73" dur="2000" fill="hold"/>
                                        <p:tgtEl>
                                          <p:spTgt spid="595970"/>
                                        </p:tgtEl>
                                        <p:attrNameLst>
                                          <p:attrName>ppt_y</p:attrName>
                                        </p:attrNameLst>
                                      </p:cBhvr>
                                      <p:tavLst>
                                        <p:tav tm="0">
                                          <p:val>
                                            <p:strVal val="ppt_y"/>
                                          </p:val>
                                        </p:tav>
                                        <p:tav tm="50000">
                                          <p:val>
                                            <p:strVal val="ppt_y+.1"/>
                                          </p:val>
                                        </p:tav>
                                        <p:tav tm="100000">
                                          <p:val>
                                            <p:strVal val="ppt_y-.2"/>
                                          </p:val>
                                        </p:tav>
                                      </p:tavLst>
                                    </p:anim>
                                    <p:set>
                                      <p:cBhvr>
                                        <p:cTn id="74" dur="indefinite" fill="hold">
                                          <p:stCondLst>
                                            <p:cond delay="1996"/>
                                          </p:stCondLst>
                                        </p:cTn>
                                        <p:tgtEl>
                                          <p:spTgt spid="595970"/>
                                        </p:tgtEl>
                                        <p:attrNameLst>
                                          <p:attrName>style.visibility</p:attrName>
                                        </p:attrNameLst>
                                      </p:cBhvr>
                                      <p:to>
                                        <p:strVal val="hidden"/>
                                      </p:to>
                                    </p:set>
                                  </p:childTnLst>
                                </p:cTn>
                              </p:par>
                              <p:par>
                                <p:cTn id="75" presetID="22" presetClass="exit" presetSubtype="8" fill="hold" grpId="1" nodeType="withEffect">
                                  <p:stCondLst>
                                    <p:cond delay="0"/>
                                  </p:stCondLst>
                                  <p:childTnLst>
                                    <p:animEffect transition="out" filter="wipe(left)">
                                      <p:cBhvr>
                                        <p:cTn id="76" dur="500"/>
                                        <p:tgtEl>
                                          <p:spTgt spid="595971">
                                            <p:txEl>
                                              <p:charRg st="0" end="9"/>
                                            </p:txEl>
                                          </p:spTgt>
                                        </p:tgtEl>
                                      </p:cBhvr>
                                    </p:animEffect>
                                    <p:set>
                                      <p:cBhvr>
                                        <p:cTn id="77" dur="indefinite" fill="hold">
                                          <p:stCondLst>
                                            <p:cond delay="497"/>
                                          </p:stCondLst>
                                        </p:cTn>
                                        <p:tgtEl>
                                          <p:spTgt spid="595971">
                                            <p:txEl>
                                              <p:charRg st="0" end="9"/>
                                            </p:txEl>
                                          </p:spTgt>
                                        </p:tgtEl>
                                        <p:attrNameLst>
                                          <p:attrName>style.visibility</p:attrName>
                                        </p:attrNameLst>
                                      </p:cBhvr>
                                      <p:to>
                                        <p:strVal val="hidden"/>
                                      </p:to>
                                    </p:set>
                                  </p:childTnLst>
                                </p:cTn>
                              </p:par>
                              <p:par>
                                <p:cTn id="78" presetID="22" presetClass="exit" presetSubtype="8" fill="hold" grpId="1" nodeType="withEffect">
                                  <p:stCondLst>
                                    <p:cond delay="0"/>
                                  </p:stCondLst>
                                  <p:childTnLst>
                                    <p:animEffect transition="out" filter="wipe(left)">
                                      <p:cBhvr>
                                        <p:cTn id="79" dur="500"/>
                                        <p:tgtEl>
                                          <p:spTgt spid="595971">
                                            <p:txEl>
                                              <p:charRg st="9" end="50"/>
                                            </p:txEl>
                                          </p:spTgt>
                                        </p:tgtEl>
                                      </p:cBhvr>
                                    </p:animEffect>
                                    <p:set>
                                      <p:cBhvr>
                                        <p:cTn id="80" dur="indefinite" fill="hold">
                                          <p:stCondLst>
                                            <p:cond delay="497"/>
                                          </p:stCondLst>
                                        </p:cTn>
                                        <p:tgtEl>
                                          <p:spTgt spid="595971">
                                            <p:txEl>
                                              <p:charRg st="9" end="50"/>
                                            </p:txEl>
                                          </p:spTgt>
                                        </p:tgtEl>
                                        <p:attrNameLst>
                                          <p:attrName>style.visibility</p:attrName>
                                        </p:attrNameLst>
                                      </p:cBhvr>
                                      <p:to>
                                        <p:strVal val="hidden"/>
                                      </p:to>
                                    </p:set>
                                  </p:childTnLst>
                                </p:cTn>
                              </p:par>
                              <p:par>
                                <p:cTn id="81" presetID="22" presetClass="exit" presetSubtype="8" fill="hold" grpId="1" nodeType="withEffect">
                                  <p:stCondLst>
                                    <p:cond delay="0"/>
                                  </p:stCondLst>
                                  <p:childTnLst>
                                    <p:animEffect transition="out" filter="wipe(left)">
                                      <p:cBhvr>
                                        <p:cTn id="82" dur="500"/>
                                        <p:tgtEl>
                                          <p:spTgt spid="595971">
                                            <p:txEl>
                                              <p:charRg st="50" end="65"/>
                                            </p:txEl>
                                          </p:spTgt>
                                        </p:tgtEl>
                                      </p:cBhvr>
                                    </p:animEffect>
                                    <p:set>
                                      <p:cBhvr>
                                        <p:cTn id="83" dur="indefinite" fill="hold">
                                          <p:stCondLst>
                                            <p:cond delay="497"/>
                                          </p:stCondLst>
                                        </p:cTn>
                                        <p:tgtEl>
                                          <p:spTgt spid="595971">
                                            <p:txEl>
                                              <p:charRg st="50" end="65"/>
                                            </p:txEl>
                                          </p:spTgt>
                                        </p:tgtEl>
                                        <p:attrNameLst>
                                          <p:attrName>style.visibility</p:attrName>
                                        </p:attrNameLst>
                                      </p:cBhvr>
                                      <p:to>
                                        <p:strVal val="hidden"/>
                                      </p:to>
                                    </p:set>
                                  </p:childTnLst>
                                </p:cTn>
                              </p:par>
                              <p:par>
                                <p:cTn id="84" presetID="22" presetClass="exit" presetSubtype="8" fill="hold" grpId="1" nodeType="withEffect">
                                  <p:stCondLst>
                                    <p:cond delay="0"/>
                                  </p:stCondLst>
                                  <p:childTnLst>
                                    <p:animEffect transition="out" filter="wipe(left)">
                                      <p:cBhvr>
                                        <p:cTn id="85" dur="500"/>
                                        <p:tgtEl>
                                          <p:spTgt spid="595971">
                                            <p:txEl>
                                              <p:charRg st="65" end="91"/>
                                            </p:txEl>
                                          </p:spTgt>
                                        </p:tgtEl>
                                      </p:cBhvr>
                                    </p:animEffect>
                                    <p:set>
                                      <p:cBhvr>
                                        <p:cTn id="86" dur="indefinite" fill="hold">
                                          <p:stCondLst>
                                            <p:cond delay="497"/>
                                          </p:stCondLst>
                                        </p:cTn>
                                        <p:tgtEl>
                                          <p:spTgt spid="595971">
                                            <p:txEl>
                                              <p:charRg st="65" end="91"/>
                                            </p:txEl>
                                          </p:spTgt>
                                        </p:tgtEl>
                                        <p:attrNameLst>
                                          <p:attrName>style.visibility</p:attrName>
                                        </p:attrNameLst>
                                      </p:cBhvr>
                                      <p:to>
                                        <p:strVal val="hidden"/>
                                      </p:to>
                                    </p:set>
                                  </p:childTnLst>
                                </p:cTn>
                              </p:par>
                              <p:par>
                                <p:cTn id="87" presetID="22" presetClass="exit" presetSubtype="8" fill="hold" grpId="1" nodeType="withEffect">
                                  <p:stCondLst>
                                    <p:cond delay="0"/>
                                  </p:stCondLst>
                                  <p:childTnLst>
                                    <p:animEffect transition="out" filter="wipe(left)">
                                      <p:cBhvr>
                                        <p:cTn id="88" dur="500"/>
                                        <p:tgtEl>
                                          <p:spTgt spid="595971">
                                            <p:txEl>
                                              <p:charRg st="91" end="116"/>
                                            </p:txEl>
                                          </p:spTgt>
                                        </p:tgtEl>
                                      </p:cBhvr>
                                    </p:animEffect>
                                    <p:set>
                                      <p:cBhvr>
                                        <p:cTn id="89" dur="indefinite" fill="hold">
                                          <p:stCondLst>
                                            <p:cond delay="497"/>
                                          </p:stCondLst>
                                        </p:cTn>
                                        <p:tgtEl>
                                          <p:spTgt spid="595971">
                                            <p:txEl>
                                              <p:charRg st="91" end="116"/>
                                            </p:txEl>
                                          </p:spTgt>
                                        </p:tgtEl>
                                        <p:attrNameLst>
                                          <p:attrName>style.visibility</p:attrName>
                                        </p:attrNameLst>
                                      </p:cBhvr>
                                      <p:to>
                                        <p:strVal val="hidden"/>
                                      </p:to>
                                    </p:set>
                                  </p:childTnLst>
                                </p:cTn>
                              </p:par>
                              <p:par>
                                <p:cTn id="90" presetID="22" presetClass="exit" presetSubtype="8" fill="hold" grpId="1" nodeType="withEffect">
                                  <p:stCondLst>
                                    <p:cond delay="0"/>
                                  </p:stCondLst>
                                  <p:childTnLst>
                                    <p:animEffect transition="out" filter="wipe(left)">
                                      <p:cBhvr>
                                        <p:cTn id="91" dur="500"/>
                                        <p:tgtEl>
                                          <p:spTgt spid="595971">
                                            <p:txEl>
                                              <p:charRg st="116" end="276"/>
                                            </p:txEl>
                                          </p:spTgt>
                                        </p:tgtEl>
                                      </p:cBhvr>
                                    </p:animEffect>
                                    <p:set>
                                      <p:cBhvr>
                                        <p:cTn id="92" dur="indefinite" fill="hold">
                                          <p:stCondLst>
                                            <p:cond delay="497"/>
                                          </p:stCondLst>
                                        </p:cTn>
                                        <p:tgtEl>
                                          <p:spTgt spid="595971">
                                            <p:txEl>
                                              <p:charRg st="116" end="27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p:bldP spid="595970" grpId="1"/>
      <p:bldP spid="595971" grpId="0" build="p"/>
      <p:bldP spid="595971"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9219" name="文本占位符 593922"/>
          <p:cNvSpPr>
            <a:spLocks noGrp="1"/>
          </p:cNvSpPr>
          <p:nvPr>
            <p:ph idx="1"/>
          </p:nvPr>
        </p:nvSpPr>
        <p:spPr>
          <a:xfrm>
            <a:off x="395288" y="333375"/>
            <a:ext cx="8280400" cy="6191250"/>
          </a:xfrm>
        </p:spPr>
        <p:txBody>
          <a:bodyPr vert="horz" wrap="square" lIns="91440" tIns="45720" rIns="91440" bIns="45720" anchor="t"/>
          <a:p>
            <a:pPr algn="just" eaLnBrk="1" hangingPunct="1">
              <a:buNone/>
            </a:pPr>
            <a:r>
              <a:rPr lang="en-US" altLang="zh-CN" sz="2400" b="1" dirty="0">
                <a:solidFill>
                  <a:srgbClr val="FF0000"/>
                </a:solidFill>
                <a:latin typeface="楷体_GB2312" pitchFamily="49" charset="-122"/>
                <a:ea typeface="楷体_GB2312" pitchFamily="49" charset="-122"/>
              </a:rPr>
              <a:t>3.</a:t>
            </a:r>
            <a:r>
              <a:rPr lang="zh-CN" altLang="en-US" sz="2400" b="1" dirty="0">
                <a:solidFill>
                  <a:srgbClr val="FF0000"/>
                </a:solidFill>
                <a:latin typeface="楷体_GB2312" pitchFamily="49" charset="-122"/>
                <a:ea typeface="楷体_GB2312" pitchFamily="49" charset="-122"/>
              </a:rPr>
              <a:t>利用广告进行虚假宣传 </a:t>
            </a:r>
            <a:endParaRPr lang="zh-CN" altLang="en-US" sz="2400" b="1" dirty="0">
              <a:solidFill>
                <a:srgbClr val="FF0000"/>
              </a:solidFill>
              <a:latin typeface="楷体_GB2312" pitchFamily="49" charset="-122"/>
              <a:ea typeface="楷体_GB2312" pitchFamily="49" charset="-122"/>
            </a:endParaRPr>
          </a:p>
          <a:p>
            <a:pPr algn="just" eaLnBrk="1" hangingPunct="1">
              <a:buNone/>
            </a:pPr>
            <a:r>
              <a:rPr lang="zh-CN" altLang="en-US" sz="2400" b="1" dirty="0"/>
              <a:t>经营者不得对其商品的性能、功能、质量、销售状况、用户评价、曾获荣誉等作虚假或者引人误解的商业宣传，欺骗、误导消费者。 经营者不得通过组织虚假交易等方式，帮助其他经营者进行虚假或者引人误解的商业宣传。</a:t>
            </a:r>
            <a:endParaRPr lang="zh-CN" altLang="en-US" sz="2400" b="1" dirty="0">
              <a:latin typeface="楷体_GB2312" pitchFamily="49" charset="-122"/>
              <a:ea typeface="楷体_GB2312" pitchFamily="49" charset="-122"/>
            </a:endParaRPr>
          </a:p>
        </p:txBody>
      </p:sp>
      <p:sp>
        <p:nvSpPr>
          <p:cNvPr id="17411" name="AutoShape 5" descr="data:image/jpeg;base64,/9j/4AAQSkZJRgABAQAAAQABAAD/2wBDAAgGBgcGBQgHBwcJCQgKDBQNDAsLDBkSEw8UHRofHh0aHBwgJC4nICIsIxwcKDcpLDAxNDQ0Hyc5PTgyPC4zNDL/2wBDAQkJCQwLDBgNDRgyIRwhMjIyMjIyMjIyMjIyMjIyMjIyMjIyMjIyMjIyMjIyMjIyMjIyMjIyMjIyMjIyMjIyMjL/wAARCAFK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lNvtShafilC19efEcxHtpdtSbaMUC5iPFGKkxRigLjKMU/FLimK4zbS4p+KMUCuM20u2n4pdtAcwwLRtqTbS4oJ5iLbRipdtLt9qYcxDijBqbb7UmygOYiwaTFS7TRtoHzEVFP2mjFA7jKKdijFAXG0tLRQAlFLRQAUUUtAhKKWimAlFOFGKAG0U7FGKQXEopcUYpiuJRS4pQKAuNowafijFAXGYpdtOxRigVxMYopaXFAXG4padRigVxtGKdinYoC4wClxTgKXFArjcUAVJtpdtULmI9tLin4ooFcaFpcU4UYoFcQUtLilFArjaXFOooFcbgUU7FFAXM/FGKfijbWZ0XGYoxUmKMUBcZijFPxS7aBXGbaXbTwtWLSzlvbmO3hXLucD296ipUjTg5zdktyoRlOSjHdlXbS7a7seDbHywDLNuA5IYcmuNliMM0kTRsjqxBVuory8tzvCZjKUMO9V3/ADXkduMy2vhEnVW5X20bal29iaULyMV655rkRhaXbU8ULzTJCi7mdgAPeusufCtnDaNKZp9yLk7RuyfpXl5hnOFy+cadd2ctjuwmXV8XCU6S0jucZtpdtXFsrphkWs+P+uR/wp32G7/59Jv+/ZrsWLofzr7zldCqnblf3FLbRtq09vLCR5sTx8EjcpGaYAMfjW8ZxkuaLujKScXZrUg2UhSupi8Ls2mNOZd0xTciJyPzrnSOelcWEzLDYtyjRldx0Z04nB18NGMqqtzbFfZTdlWgoLAYrqb/AMO6faaTNdAy7kj35LcZxWeOzXD4KdOnV3m7Kxrg8BWxcZSp/Z3OKKc00rVvAZVZeciiO3lmk2xRNI391Rk16LnFR5m7I5I3bstynto21u6Zoc13qMcNzbzxQnO5thGOPcVc1zwylhbRSWa3Ezs+CAu7AxnsK8mpnmCp4mOGlP3pfd956NPLcTOi66jovv8AuOW20ba63RvC0V7ZGW8FxDKHI27ccfQ1kX+jXFvqE8EFrcyRI2FbymOR9cUUc8wVavPDwl70d+33jqZZiadGNaUdH95k7aMVNJFJFIY5Y2Rx1VhgipbKxn1C5EFuoaTBOCccV6c60IQ9pJrl79DijCUpKCWvYqYFGBW8fCer/wDPBP8Av4KT/hE9X/54J/38FcH9t5d/z+j951/2bi/+fb+4wwKWtweE9X/54J/38FH/AAier/8APBP++xTWdZc3b20fvF/Z2L/59v7jDxRinshR2RuCpINOhgmnJ8qJ5Mddik4r0XUio87enc4+WTly21IqMV0GhaDHqclwlyZYWix8oGDz65qtLpMa+JRpkbsy71BJ64Iya83+2ML7adC/vQV32tudv9nV/ZRq20k7IycUV0XiDQrPRrZZ0uZCXcKqPjn8a5/g4Nb4HMKGOpKtRfusxxWEq4afs6i1G0AU7FPiTfIqbgu4gZPQV2Skoq7OZK7sR4oxXUaj4WWx0iS4SdpZYsM3GFx3xWTo9gmp6gtszmMFSdwGa82hnGFr0J4inL3YbnbWy6vRqxpTWstjOApcVta9okWjrblJ2cysRhhjpj/Gsfqa6sHjKOMoqtQd4swxWGqYao6dRWaG7aUCilFdRzBiiiloFcBRilxS0CCigUtO4hKWilouAlLRRRcQClooxTEApcClooC4YooooEU8UuMUuKUVmbjaKfijFArjcUuKcBSgc0CuT2Wm3F/MIoE3E9T2H1rvNH0WDSLdmJDTEZeQ9vb6VX0W+srfw+k8jRwJGCrnpkj+Zrm9T8VNqt8ltDE39nK48wZw0o75PYe1fneZ18yznETwlKDjTi7Pzt/n0R9pgaGDy+jHEVJXm1deX9dWbaeLoX1sW3ln7GwIWcjgsDyfp2q/rGhw6pH5ikJcAfK/r7Gi+s7G/wBFGGjjhRN0bgYCf/WrndF8RvYqIbgma06B15ZPp6ivLw2CnOH1rLE4VKejj38/80duIxMIz9hjbShPVPt/wOzMq7sLiwmMdxEUPr2P0NQgV1vijV7caEhgaOc3DBUPUAdz7Vyig5BPWvv8jzGtjsL7WtDllt628j5DNsFTwlflpyunqdR4Y0llb7fOuABiIH+da154i0uxuTBcXOyUD5l2k4/IU3StUgurK2RnAncFdg65UcmqTeDNNkneeWW6kkc5Ys69fyr84x9WlicwqSzVuNtEkvM+0wdOVDBwjgUpX3bf9f8AANuzvrfULZbi2fzImyA2Mcis+XxTo8MrxPdYdGKkbG6g49KvWFjHp1qttBny1JI3deayH8HaZJPLK7Tl5HLt8y9SfpXm4WOWOvUVeUlD7Nt/mdteWMVOLpxXN18jF8R63a6lcWSWU3mBd+/5SMdMdfxrKx29Kt6xYWmm6qba3B4QN82Cefwp2kRpJq1skihlLcgjg1+sZb7HCZYp0G3BJtX3a3Pz3MHUxGOcaitJtL9Db0PXbe002RLyYIsHKk9SvYD1qfRoNL1iCe8SzGxpm27xz2rVOl6ewIa0hI/3BXO6DZ6fdX98CnzW9w4SH+HGeuK+ClicLiY4jE4Zzpy0bttv5P8APY+uhQrUPY0K6jNbL+mjf/sXTRyLOL8qtTQxz27wSIGjYbSp6Y9K4PXNA+wX2+N5BBI25Pm6HuK6zWuPDN1gnIgNcONwFRrDz9u5qo9PL8WdWFxNO9WDpcrhvtrucx4igtrPVEtreERr5IbC9OtN0G6hsdSE9w+xNjDOCf5ViwW+wiTexJXHJq9bRrNdRRPkqzAHFfpywPLlzw1eTa5bN9T4SWLvjlXoq2uiO0svEmmX90ttb3JeVs4XYRnH4VZ1HVLLS4UlvJfLR22qdpOTjPaqMPhXT7aUSwNPHIOjK4BH6Ulx4XtbtVFxeXsyqdwWSUEZ/KvyipSyj28XCpLk6q2vy6H6FTqY/wBk+aK5umuho6fqNtqdv59pJ5kYbaWwRz+NUrvxTpFncvbXF1tljOGXYxx+lJF4ct7eHybe6vIEzuxFKB/Sqc/g/TMTXE0lzK5BZmkcEnA+lVh6GUyxDU6kuV7aa/PoFWrjlSTUVzLfX8jktXv4tS1y6nt33wkLtOMdqm0LUItL1EXM6uyBCMIAT+tUIxHtLRgAH2xS4r9d+pUp4P6q9Y2t8j89eLn9Z9ut73OvPxA0r/nhd/8AfC/41s6PrUOtW8k9vFKkaNtzIAMn2xmuC03S5dTu1hiXC9Xbsor0i0torK0SCAYRFwB61+Z8SZZlmXxVLD3dR+ey8/U+1ybHYvGXnU+BeW7MrWPFVhot0lvOsryMu7Eag4HbOTWf/wALB0on/UXf/fC/41ly+HNR1LXtQmmdGdDw/RSSAQo/DFY09u9vM0U0eyRDggjpXtZVw5lGIpxi581RJN2fz2ODH5xjaM2+W0dUtCCJzM8knOGdmGevJrr/AAQMXF4P9lP5muVxjoK6vwT/AMfF5/up/Wve4ljyZRUjHojx8nlz5hCT6s09KcnxNrSnopix/wB8VU0+zabxvqV0w+SEKFP+0V//AF/nVnSf+Rp1z/tl/wCgVtRRxI0pj25d8yH/AGsAfyAr82xGMlh6s1HeUIr8Efa0sPGrCN9lJv8AFkdzY2t5sFzDHLs6bxnFV5tK04W8rCyhBVTzsHYVzOt2Msvje0QSyrHOEfAYgcHmrfj25aPTLaFHZGmm7HBwBz/MV0YPA11Ww1KjWdqmttdPl95hiMRSlTrTqU17mnqcZE/mpvAwK6LRPDqatZNcNcNHhymAuewP9a5+KMQxhAc8Vo2mtalptqYbFkAZ92GQHmv0/NKeMlheTCSSn59up8RgZ4dYi9dXid/JZztpotEuADs2NIybiR06VzWmaculeK47QTeaRCWLEY6iug0ZtQ/s4Tas6ec3zbQoGxfeuZ0rUl1bx7JcxD90sZjQ+oHGf51+bZY8RCGLpNpwUXdrZvofaY2FCToTtaV1b0JfHnB0v/ff+QrmK6jx5y2l/wC+/wDIVy9fc8If8iqm/X82fK8Rf79L5fkFKKSlFfTnhBS4pKdQIKKKKBAKWiigQUtJS0AFLSUtABSjpSUUXEx1FFFNCCiiikBWHWlooFSaiinU2nUCCgdc0UtAjY0Cxt9SvWgu4vNiVCwQkgZrqk8OaTGuEskA9ia4ASSLko7ISMZU4qILd/8AP7P/AN9n/GvlM2yLGYvEOtQrcittr9/Q+iy7NcNQoezrU+ZnpUmkWUtmLR4M24O4R7jjP51Cnh3So02paIB9TXF6To9/qV2I/t0/lL80j7zwPTr1rtNW1KDQtL8wj5gNkUZPLH/PWvicdgsZgMTHC0a7lUk9Urrfq9T6fC4nDYug606doR2bscRrVpbRa5PDChRYWBCg8cioagikmuZZbq4YtLM245qbvX6vgqc6OHhCesklfzZ+f4ypGpXk47X0Nzw5bSrrEckkUiqFYglTjpVzxVPqiX1smnyzopRtxjUkZzV1PE+kW8MUcl1hwgyAppw8WaKBxd/+ON/hX5ri6+Oq5j9blhW1FNWs7PzPt8NRw1PBewjXs3re60J/D5u20eI3jvJPlss4568VyFxceIHvrryrm7WMTOEG04xnjHFd3Z3sF/bLcWz74zkBsEZxWfL4p0eGZ4nu8OhKsNpOCK8/LsXVp4utOOG53J/Db4dTsxeHjKhTi63Lbr3OIkgvTObi9aR3Zdu91IpVO18gkY7g1seJPEFlf21tFZTiRxMCwKnpg+tZVtA11dRwIyq0jYBboK/S8rxjq4L21enyWvp2SPhMxw3s8VyU587drPzOx8Lhhoi7nZyZG5Y571ydpdyWWuXdxH2u5Mj+8Mniu8sbNNPs0toySByWPcmuW1Hw1dpeTy2o86OWQvtB+ZSeor4fJcbgpZhiVVaUKm19Ez6rM8Nio4Oi6afNDe2rG6nF4i1i/T/QzDaI2VXcCCPU8810GvfJ4bvFbj9xinRX1xDbQpJYXLyhFD7VGMgc96xvEM2r6pa/Y7TS50jYjzHkK5IB6YzXHz1cTiaNHljCnTlpqrfmdnLClSqVE3KU128jmIf9Sn0FSxuY5FdeGU5H1qSewuLEIlxEYyRwCetQ1+sU506tNSg7xfzPzmcJU6jTVmjQtdW1mXU4A18xiaRQVIHTP0rqvEl1NZ6HPNbyGOVduGHbkCuPsSTqFue3mL/Ous8V4Hh+YkAgMhIPf5hX55xFhcPSzPDRhBJN6pLzPtMkxNWtgqzlK7W33HHjVteIBGonkeg/wru5mf8AsKRpCS5tiWPvtpkWj6YUjkWzQZAYdeKZ4hvobDRLkyMAzoURM8kkY4FeVmWOw2Pr0aWEo8rUtdF+nY9HBYfEYWnUnial7rQ85tFH2aPPpWppeky6rclIiEReXc9h9KoW64t0HtWhpV82nX6TjOzo6jutfp+NVdYWSw3x20PhMPOi8Svb/DfU7qzsbXSrQpHtVFGXc9/c1DpOrxauLh7cHyYpPLVj/Fx1riNe8Q3WtTNa2ytDaKcMO7+5/wAK6TwXCkGlSqv/AD15PrxX5jj8ir0MBPHYx3qNr5X/AF/I+8wuZ0p4qOGw691Id/wkS23ia5066VRDlTHJ/dJUcH2q7rOhw6tFvGEuAMpJ6+x9q4zxCM+Kr76J/wCgipm8T31roslmgLTH5Emzyq/56V6schrxhQxuXy5ZtK/b1/zRwSzWi6lXC4pXWtv8jKmie3nkhbG5GKnBzXUeCVPm3jY+Xaoz+dcjbRGOP52JY8nNdZ4V1WCzt7uO6kSJFHmhm4z2P9K+k4khVllU4RXNJ2/4J4uTSpxx8XeyVzobPTXttV1C9aQEXRTaoH3QFxXJ3+q3Nl4tmjWQi3W4jldOx+XB/T+VdLoviCHW7m5S3jZYocAOx5bOe1Yk/h6fVPFN5M6mO0yoLkfe4HAr4TKnTpYuqsz0tC35W+Z9Xj+adCDwevvdPnc6t7WGe4gvGG6SIN5bD0bGf6VwnjO9+16/Daqcpar82P7x5/liu/j8uFYoFIAAwgJ5wB2rk9b8KsbmfULL52k+aSMn8yP8KjhjE4elmKniJWVmo321/r7x5zTqywcvZLV7nK8Dmuv8L6LAbZNRlIkkJOxT0TBx+dcgeBgjkVfXXr2x0eSztRtd5M+Z3UEc49K/Rs+w+JxOE9lhZWber8up8blNahRxHNXV109eh6LdRRTWrRTD5GGG5xms+PRLS11dL62CwltwZAMBjjtUOuFh4PuCSd32dec854rn/Duo31/rlgtzMXiihYLnqTjqfU1+a5fl2LeFrVqU7RjzKS76H2uLxdBV6dOpG7dmi14866Z/vv8AyFU7rw3cwWAu45Ekj8sOw6FeK2/FOj3Wq/YTaqrCJ235bGAcc/pVjxGwtPCtyueREIwffgV62WZ1PDYXC4fDyTk5NSXlc4MdlsK9etVqp2SVn52OApc0yPPlrn0FPxX6efCS3CnU2nUyQooooEApaSjNAC0tJRTELRRRQAtFJS0ALmlptKDmgBaKKKBWK9OAoApaksMUUUUCFFKKSigBacvpTaKBHSaL4gsdOtPs9zGYsZbzFGQx9/euc1HUZte1JrmTKwJxGnoP8aTAPBHWgKqLgDAryMPkuFoYuWLivfl36eh6lXNq9TDLDyeiHDpS02jNeueUDRRswLKrH3pPs8H9xfypaKVkWpyWzOr0bW9M03SIobidY2DNxtPr7VyP7q5u7qUKGV53ZSR2J4pWRHwGUEe9KFVBhQAPavKwWT0cJiamJg23U3vseliczqV8PChJfDsAijU8RqCPQVNDM0M8cq/eRgwqLNJmvTlCMouMtmebGcoyUkaureJb241mP7C5it4ORkcMe5IrRi8cxQjbdWEob1iIYH865nNGa8KpwxltSlGnKG3XZnswz7GQqOalv06HWDx3peObe8H1Rf8A4qj/AITzS/8Anld/98D/ABrlM560nB7CuH/UvLOz+86v9Z8Z1t9xa1PVxq+sPcReYtusYVVcYPv+tQ54qPgdKXNfTYbC08NRjRp7RVkeFia8sRVdWe7LdlIsd5C7thFcE/StrxJr+m3mkT2kFxvmYjC7SO471zWcU0xxk5Kgn1xXBj8mo43EQxFRtOG1tjrwWZ1MLSnRilaRLLc38oUC/nVQoGA5qq1q80gae4klx03HNWOlGa9COGowfNGKT9Djli60lyuTsOHAwOgozjpSZorY5g4VjwOa6DQ9csdK090undWL5AVSe1c/mmldw5Ax71wZjl1HH0HQq7O22+h24HG1MJVVWG5Jqd7FqOu3d1bkmNwuCRg8DHSoNueSaXYF5AAz6UYrow2Hjh6UaMNkrEYnEOvVdV7sZikZQylT0PWnkUmK3Mkzd8MajYaPHc/aJPLVtuPlJ6Zq+vjW0jkvmYvLFGwMG1cbgR09ua5JlBGCAc0wRqM4UAGvncZwzg8ZiJ4ire8rfh2Pcw+e16FFUo20JZNW1DUtUW/eZomjP7oLwE9hW3qXi+SbQ3t1jZLyQhGdfule5Hof8awcD0oIz6V11sjwNXkvD4Njnp5viYOVpfFv/mMiVljAYktUg9KKK9ZpNWPN5ne51WteIdMl8PT2SXGZ3hAVdp68d/wrm9Nu3sbi3uIxlo+3rxiqxjVjkqCfcU8DAxXlYHJsPg6VSjG7jNu9/M9DFZnUxE4VHo47WOw/4TvTVAWW2u0cdQFBGfY5rA8Q+Jzrsa2dpC8dvuDMz4y2P5VmkZoArkwnC+X4Wuq9OLuttdjqrZ/iq1J05W1Fooor6I8O4U6m0CgQ6ikzS0wCiiigQtFJS0AFLSUUCFoozRmgBaKKKYCjpRQDRQBHRTsUmKkYYooxRQAUtJS0CCiikoAWikooGLSZopM0CFzS8YNNozigpDwpPQE/QVr6PoX9qwyu05iMbbcbc9q0vBoDRXeQDgr1+hrR0Vy+oayuBhLnAA+gr4nO+Iq1CVahRXLKFtd97H1OV5LSqqnWqu6lfQ5NNL8zXTpqy52vtL46cZzip9Z0MaRDHIbkSb32hSuD061qaHaGTxXrN0w4jk2qfcjn9BW9faTZ6kYnuoRKY/u5J4rz8VxTVw+LpRcvcUVzWS1bVzso5BTq0J2XvNu3kjzbIFJmu9vdB0uGxuJVtVBSNmByew+tefI/mIG9a+tyfOqOaRlKlFq3c+czDK6mB5edp3LFvE1zcRwIVDSMFBY4GTWxqfhyTTdOFy028hgHAHABpNK8OzX9ol3HcrGdxwCpOCDXWajaXN3pb2itDvkTYzyZIHHUD1714Wc8RPD4ynToVFZO0lb9T18tyT22GnKrHVr3WcPpWmNql41usgjIQvkjPcf40/V9JOkyRK0wkMgJGBjpWtoFk2m+Jp7SSRZGS35K8dStVvHB/wCJnp//AFzet1nFapnNPD05XpSjfbyMnllOGWzqzjaonb8TBzSjHc1HnFKCMV9efNpG9p/hu4vbM3LOqBlJjXqWP9Kz7bT7q7LiCB5NnDYxwa3vC2rRRW0ttcSqiRjzFZjgAd6gt/FWk2mo30sSStHIQ2VXgnuR7V8ZPM82p4mvRjT52rOOllZ/8A+mhl2Aq0aVRy5b/Frr/VzP/sLU/wDnzk/Sj+w9U/585P0/xrsdH1mDWoZJbeOVI0bbudcZNVNU8V6fpV4bSZZHkCgtsAIGa8qHFGcTrOhGgnJbrW/5nbPh/L40/auo+V9dLfkcjc2N1ZlBcwtHv+7nvVcdcVd17xBBrE9mLRZUWPeG3jGc4x/KqQOSOa+3y6viK2GjUxMOWet0fMY7D0qNdwoyvHuKUIGecfStzUfDa2GnS3Zu9wQA7dmOpA9fetfxA4h8JySKq7hGnb3FP8V5bwrdqByVTgd/mWvj63E1etVo+x9yLm4vrdKx9HSyKlTp1FU95qKae1tzB0nw6dUsjcfaPL+baBtzmsi6hW2u5YFkEnltt3DvXoej2n2PSbaEj5ggLY9TyagHh3Sss4s13OSzZY5z+dY0eMHSxlX27bp391JL8zSrw4p4aHsklO2rdzz3APSnJGZJFRerEAVu+KLO006W1S3hEZkDZwTzisa1/wCPqD/rov8AOvtcJmEcZg/rVJWTTf3HzWIwUsPifYT1228zX/4RHUeOYf8Avv8A+tWbqOmT6XMsVwU3Mu4bTmu61LUHsrrT4kRWFzP5TFs5Axniorm4sItZl+2y20YNuhTzyP7z5xn8K+HwnFWYKXPWipRs2klZuzsfU4jh/COLjTbT01eyOV0XQ11dZSbny2jI4C5zn8apapaJp2pzWgk3+Xg5xjgjNd+l7pUNv9ojubSOJiF8xWUKT6ZpLi50hUS4uJbPEgG2SQr8w7YJ61NPi3FrFupKnJ03oo+frbUc+HqDw6gprnW7PN+vSkwfStPxDdWs+tlbJoWhESndCQVzz6VUs1V76BWAKmRQQRwea++w+L9rhViHG11e3U+SrYb2dd0b36XK5x+FdLYeFPtthDctdGNpBu27M4/Wun/srTQMmxthz3iWrKGGNFRCioowFGMAV8DmXGNWvBLBRcXffRn1uC4cp0pN4hqSt5o8xu4Y7a8mt0lEnluV3AdcVDg16UdM0rczGztCzHLHy1yT6mo7nTNOS0mdbG24jYgiMelehQ41pJQhUpSu7a6anHW4ZneUoTVtdDzjr3xRxTY5BLCG24zVq1srm8fZbwtI3fA4H1NfbzqwpwdSbsu7PmVSlKfJFXZABnPaum0nwsLuy867eSJmPyKuOnqc1f0jwulu6zXxWWUciMD5VPv60/X/ABRb6MUhjUT3JIzGD90e/v7V8NmvEdXF1VhMq1l1a/T/ADPqcvyWnQg6+P0XRHNa1pg0q8WFWd0ZdwZhjPtWdgV6Liy17TVbAeNxn/aQ/wBDXLah4YvLRi1uPtEXUYHzAe4/wruyTiWnVX1fGvlqrR36nHmeSTg/bYZc0Hrp0MPHpRSsCrFSCrA4IPUUlfXp3R821YKKKKoQUUUUALRmiigBaKKKAAjikxT8UYpCuMop2BTaACkpaKBiUUUhoGFFFJmgBc02gmkzQVYM0UmaX6UDS1Ov8FH93efVf5Gr2g86nrn/AF9/+y1R8FAmG8YDglefwNbGlWEtpealNIV23FxvQKe2AOa/IuIakVjsVFvV8tvwP0TJot4Sg7bXLkFrFAZGjx+8kZ3PqTXJXJ1A+Plt47y4W3ZklEe87SMc8fUGo49durfxY9mz/wCii8IP0YY/IHn8a606fC+qR35/1qRGMfiQc/zrlVOeVVHLErmVSDs3rvt9x0uccbHlou3JJX/U5zx1eSw29pbwTvG0ztu2NjK47/nXHp+7jVf7ta3jC9W78SpChylrHtOP7x5P9KyPvHA71+i8L4X2GWwutZK7+Z8fnlf2uLkk9EbNn4kv9Lsktra3ikG4nLZyc/jXb6TcXk2mpPqKRxSt8xRf4R71heGvD0Qii1C4IkLDdGg5C+5966W7tUu7ZoJGYRuQGCnG4dx+PSvhOJcVl9XFeyoQSd/elre/U+nyWjioYfmqy0tojkdA1CPVPHGoXUQ/dmHap9QCoz+lReOf+Qnp3/XN63tP8OwaTrD3VphYJI2BjJ+6SQePbisHx3/yE9P/ANx/5iu/LsRh6udUZ4f4VC33LY58ZRqwy6oqi1cvzOezSg1p33h2+0+IzOgkgAyXQ9PqKygRtNfotDE0sVByoSUltofF1MPUoySqRseiQ+HtKltk32aHcgz8x9PrXJ3ukxN4mn0zToNgXacckAFQckn61u+D7m4uI7ozzvIFKhQxzt4NbEBsU1C/kXatypXz3b02gj8MV+ZLMsbleOrU5ydRpaau2trb9j7dYLDY7CU5RSir/luTWNlHp9rHbxAAKOT6nuawLvwfFcX13did/MlGUDnPzd8/pVzRtfXWdUvEhH+jwKAhxyx5yaim1w2Pis2E7D7PLEpU/wBxun5GvNwf9qYfGVHSf7xx5n3a3O6v9Tq4eMamsNl+Rxs1u9rO0Usex1OCuO9M710PjO709LmCIHN7/Ft6Be2ff0rnA3HNfqmWY2WMwUa848ra2/X0PgMfhFhsQ6cZXS2O38S/8idL/wBc4/5itqaGO5tlilXcpKnHrggj9RWfq2nzaj4dNnCVWV0QZc4AwRn+Ro8STyWfh24mibbJH5bKfcOtfkVlWdPDwlaTnL5XtY/RU/ZqVWS93lX4XJ9bWZtDvPs7skqxFlZTg5HP9KzfB7XMulSTXNzLOXk+UyMTgYFP8NajLqtnci7YNJ5h47bG6D6dqtyCLQPD0gQ/JbxsVPqT0/U1vOEsNTqZZUjeo5L7v+CZQkq8o4yEvdSeh5/f3E9/rFxNJO7xxzMERjnaM9qfa/8AH3D/ANdF/nVS0BEQYnLOSSTVy1H+nQjt5i/zr9ajRjQwfs47JW+5H57UqurilJ9X+p6RO9oskH2kxhy+Id/Xd7e9c/q+kQax4nSCdmVFs93y9/nxWzqGn/bbmxm80J9mm83BGd3GMVWYf8VgP+vE/wDodfj2BrPDydWjJ8yjL5O/6n6NiKftUqdSOja+eg+50yy1DSpNKBXbDtXgcqQAQf1H506+0+0vrRdILbECBgE6hQcUljZSwa1qd27ERzsgRP8AdUZNLFZzR+I57ssTFLbqig/wkHkf1qVXnCV1V+Fcy/xO1ylSTjZw30fornA6hp9tpupz21uSxjIHPWix/wCQhb/9dF/nU2u8eJr8j+8v8hUNj/yELb/rov8AOv13DVJVMtjOTu3DX1sfnmJioY9xWyl+p2XjBJZPD0iwq7P5i4CAk9fauF/sq7/uXf5NXqN5eW9hbme5kEcQOCx6c1nL4p0QDH9oRn8DX5xkebYnB4dwpYf2iu9f02Ps8ywNPEVVKVXldlp+pwA0i7z9y7/Jq9IRSnh9UbORagHPX7lVv+Eq0XcP9Pj/ACP+FaFxIk2lyyxkMjxFlI7gipzjM6+MlRVWh7Oz+/YMvwdPDKbhV57r7tzyq1/49o/pXReG9WTT7uRJ5AsEi5JPQEd6522/49k+laGlxxzapbRyqGjaQBgehFfpmPw9LEYGUKvw26b/ACPicLVnSxanT3v19TuNP8R6fqImZJkiSNtoMrBS3uB6VMljpd2WnigtJjuwXVVbn6+vNQ/2BohQj7Db7c8/WrljaWdlC0VlEkcRbcQnTNfjuIlh6V54Tni9F29dT9HoxrS92vytf10GrPptkzRrLawvn5lDqpz7isa78Y2KQXyRMftUJZYxjKuegII7VpXGi6TdXLy3FpC8znLFupNYviPTNKsNEkeC1hWTeo+TrzXflVHA18RCFZTlKTX9eaOXHTxFKjKVPlsv6+RyUDySRCSRizsckmpKARtAHSiv2SCsrI/M6jvJsKKKKogKKKKYC0UUUAFFKKKAJKQin4pppEDccU3FPpKBpjDRSkUlBQlJS0hoGNPWig0lAxDRQaSgpBQDzSE5pOnNCdncpHZ+EdRt4NKuEneOLyX3sx4ypH+NbOk6za6uLhrQMY4XCb2GN3uK8xkAkiZDkButdV4QvrDS7C4S4uYoN0gI8w4zxX55xHw5BQq4yneU5NWS/E+xyfN23Tw0tEr6ldNBudU8U6i+1o7ZZ/mkx19h713igKip1wMc1zK+M9PjivnlkVvJlKxBOfNB6Yrk/wDhJNVvNZGpLJ5SJwkX8O30PrXBUyzNM3tCouSNJWXm7fjfv0O6GLwWAvOLu5PU1dc8LT2l1PfW5aeGVizZ5ZM9c+orn+mOxFdNrnjNJtC8u0DRXsx2OndB3IPv2rl4w/lrv5bHNfY8PTxzwvJjFZxdl8tD5/NqeH9tz0HdM2ovE1zY6LFY2yfvjIV8w87VPp711HiqaWHwzJLHIUlUowYdQcjmuCjIEqE8AMDXWeK9Z0648OzW8N7C852/Irc9RXh53lcIZhh50ad+aV5de2/kelluMk8LVjUlstPuZH4d1m/1bxCn2kr5cVowAXoWyuSfep/Fmk3mo6np728LPGoZXYdFye9c3ouo/wBl38Vzt3KBtdR6Guu/4TjQ8fPPKrd1MRzXLm+X4rA5hHEYGjePLbRadbm2BxNHFYV0cTOzvrcf4xkNv4XuMNgkog/MVwCklQO571qeKPFEOurDZWSP5Cvvd2GCx7celZOemK+g4XwNbC4F+3VpSbb/AEueRntenWrr2bukrHonhnSpNOsWeZgXnw20fwjHr+NY3ifQNQl1G6u7Qu8N0irIqdRtAHI7jiqt74sltfD9na2bn7Yy7Xf+4B6e54q/ZeOYFhRdSgkSUDl4huVvw7V808HnNDGTzCNPnbbTXkno7fI9lV8BUw8cLz8uiafmQ+EdukLc/ao5o9wXkxMcnn0FUfEG/UfEHn2kM0kZiCg+Uw5/EV0K+OdDbrNKv+9Ead/wm+hdrl/+/Tf4VEcVmMMe8csJLmatbW35FPDYaWFWGdZWWt9L/mcTLplxDK1zPBMM/wAUing0sMoiuI5SoYIwYg9+a1vFHia21WK2ttOkLrvLS5Ujp06/jWKG+Uj1r7rLatbF4TmxFPkbvp5HyuOpQw9f91LmStqeh6p4k0/S7ZZJJd8ki7kiTljnp9Kb4qRpvDN2qIWdwmFAyTl1rzlokkk8x8s2MDJr0PUvE2nWdk0kF3BLMhXEQbkjcM/pk/hXweY5BLLa9CeHTnLmu+2jVvQ+qwWaxxtOpCq+VWsR+GdFl0+M3FwSJZFA8sHgD396v65pQ1nTHtTKYySGUjpkdM+1c94h8Yokf2XSm3zOPmlHRM9h71R8OeIp9NiW3vnaWBj948mPP8xWdTKs4xcnmklaaeketkXDG4DDxWDT917v1KF3p1zpsnkToVwOD2YeoNTaNF52sW0eMjzAT9BzUeta2+r605if/Q4RtjGOD7/jS6bqDabfx3KqGC8MD3HevvVLF1ssbqRtUcXp8j5KdOhSxyUXeF9zs9X1C4ttX0m2hfatxKfMGOqil/5m8f8AXif/AEOqy+K9IN3L58qoIgpjcoSeRzjA4xWSviyyPiKS7RJXgS28oELyTuznBr82oZVjZp01Raai1fu3qfbVMdQi+f2is2vkjS8TX2ovbS2VhaXHms4BlVDjbjPB+pxWtpl9PcJHHPayxyLEDI7rgFvQVhf8LA07/n3ufyH+NW7Dxnpd7I6yO1ttGd02ADUV8txqwqpPC25db9dbf1YdPF4d1udVt9LHLa9/yMt//vL/ACqGx/4/7b/rov8AOjVbiG58QXs0EiyRMV2upyDxTbN1S8gdyAokUknsM1+m4ODWWRjbXl/Q+Hxck8fKS25v1O98R6bPqukNa2+zzC6n5zgYBrlf+EJvf7lt/wB9n/Cuh1PxZp1jatJbzxXMwYDylfBNY/8Awn7/APQKf/v7/wDWr4PJv7dwtFwwtNct3utb/M+tzBZbWqKVeetujK//AAhN7/ct8/75/wAK7Jojb6IYTjMdvsOPZcVyo+IDjppT/wDf3/61bU3iTS5dMbfeQxyyQk+WW5BI6f0qM2jnWJlS+uU9FLSy/wAh4D+z6Kn7CerXVnntr/x7R/SrMcUkh/dxs+OeBmq1qP8AR4x7Vv6Bq1vpE1xJdbtrIANgya/R8XWq0MK50o80ktF3Pi6FKFXEqE5WTe50llbWV/4c8iW2EEJUiRNpBDevr71F4Ptha6TPEhfH2hiC6lSwwOcGof8AhO9Hzz9o/wC/f/16U+O9HPX7R/3x/wDXr8sq4PMp0qtJUJWnK/ofeU62EjKE/aq8Vb1Gadp0UnjDUryZW8xHHlKVIByBk1jeKgL7WhHBYyYi4eZYyN7e/qBW3/wnej7cf6R/3x/9ekfxzpDRMqi4yQR9yu7BxzKji44iWGbskku1la5z4l4Sph5UlVSu22cj+FJUcMjPGHfqc0/Oa/U4u6TPz6cbOw6ikpc0yQooopiFooooAWiiigCc9KYacTxSUjNDaTvTqaetAxDTacaaaCkJSUppKChppKU0lAxKQ06mmgpDaTvSmkoKQZprKrjDAEUtFDLi7MYLeIKVC8HqKlACjAAAHSkHSlqGdCdxrIrY3AHByKdRRQXEKhe2ikfcy5b1zU1BpWuWtBOlNaNG5ZFJ9SKdRTExqoq/dUD6CnYoooIcb7jWUNgkZI6UhWn0UyHEiKqTyoP4Uvlxn/lmn/fIpSKTpTMndCqiIcqig+wp+aYDS5pkO73H5qNoY3YsyAk07NFDVxK62FCqG3ADd0zTgabmjNAndj1VVJIAGTk0uaYDR3oFqKUViSVBz1yM5pVVV+6oH0ozR0pWQ7vYMD0H5UFFYEEDBozRTFdoakSRZ2KBmn5pKQniiwXbd2MaGNm3MgJ9akzSClzSshuTe4Ux4UkOWXJp1A460WTBSa2FUBAAowBS59QD9aSimJthtX+6Pyo2L/dH5UUUWC7DYv8AdH5UuxR/CKSlFFkDbFHHAFLSUUyR4opARS5oEApaSlFAhaBSU4UCCilHSigCSkzRSUjMKTvS0lAxDTTTjSUFIaRSGnGkoKG4pCKfijGRwKBojxmkIqR12IjEYDHC5OM1V+3L5giijDyE7RgbiTnjFYTrxitNT0KGAq1NXoiX8KQiu50jw5Z6Dprax4ikUlV3CBhlVPoR/E3tXFavr8Op6k80NlFaQ9FSNcHHqfeuLDZnHE1XClG8V9rpfyOurlE6cL82vYhpKVHEi5Ug07aa9RanlSTi7MZRmnEUbaLAptCZpaTFFKxoqjQtB6U2lpWL9qGKKWjiixSqISig4FITigfNcT8aUUhZB1YD6mmG4gXrKn50hqLfQkNIelV2v7Zf+W6UxtUtF/5a5+gp3E6Un0LNFUm1e1xwWP8AwGojrMI6Ruadyfq1TojTzmlrIOuIOkLfiaYdcf8AhhX8TT5kUsJV7G3mlBx2zXPtrk+eEjH4GvRvBmnWGqeHUvb6FGlMrKWLEDA/GvNzPNKWXUfbVU2r20OnDZTVxE+WLRzfJ7AUmTXpCaXocRwsFqDnbkkHn0piT+HiVEbWB3ZxhVOcda+bfGlN/wAOhJnqR4ZqfaqJHnYweDSblU4JH516faajpsk0cFrLEXddyqgwCBj2rwnVmY6xfZY/69+/+0a9TJs+lmNScHTcOVX1Zhi8jWHinz3udQCrDIIwaOhrj7LUp7KT5Wyh6qehrprO+gvEyjYfup6ivfjNM8evhJUtVqi1mkoorQ5Aoop8cbSOqIpZmOABSbSV2NJvRDPrxThGxIAViT6Ctm3sVt4ziNZJv77fdX2Hr9alltriVi+1mI7qp4/SvNqY+ztTjddz2KWWJq9Sdn2MEoV+8CPqKQDnrWjPE6lg4KgdmUiqjRoQM/Kx6elOnj9bVI2FVyt2vSlfy6kRNFK0ZRirDBpK9FO6ujyZJp2YUopKKZItLSUtBLClFJSigQ6lFJSigQtLSCnCgQDpRS0UCFooopEhSUtJigApCOaWigdxpBpKfRigdxmKjnkEMZYnFTbazNXkxsXoOtTJ2R14Kl7asolWWWS5lGcnoqqP0Fem+FPDVp4bsG1zW2jScJvVX/5Yj6d2/lWF4Q8J3Qlj1e8/dBQWhhKAuTjg88A+ma6uCGafzP7QtY2XqhaQyH6HNfJZvi51f3FJ2h1fV+S/zPvMLg2lzSPN/FniyXxHqG8kx2cZIhiJ6f7R9zXOmQj7r8V7Fc21iwIa1hI9NgrktV0CxubgiCy8odPMiIB/KunB5lRpQVOMLJDrYGSfNzXZydleLHKu8leTuXtj1H+FbgwRkcg81g6to91pEo8z54icLKB+hrX02TzbCM9wNp/Cvdw1WFRc0HdHy+b4dwtJrUnAqneX0VmyiRWJYcYrQxWD4gGJYvpXS9DysNFTqWY863F2hY/U1G2ucfLB+bVStLT7Q53FggGSQuSfYe9F5ZtbuSu4x+rLgr7H0NLU9JUKV7WLJ1uU9IkH4mmHWLg9FQfhWdRQX7GmuhdOqXR6OB9BTDqF2f8Alsw+lVaKClCK2RObqdus7/8AfRphkkbq7H6mo6UA0tx2SDn1pDS7SaXynPaiw7rqMpD0qbyH9KQwOB0osHMu5DRnjrTmjYU3BosUmhv40opKKLFgetem+HIIrj4dos0M8yi6PyQHDE5A6+nNeZd69a8D3sdh4GWeXfsE7g7F3HkgV8xxXKUcLBwV3zL9T1MqV6rT7E0NtZNdQxjT7klJRiQzHAIPHQe/Sp9OsbUwxb9CmhAZ8jLMRlRjnjg5I9qtt4jhaQxpFcu3cKFBwcbSPruFVYNdhsrE7ftd1KZNpRpdzL0GSR0HXj296+IlPFTjpFp+rPbUacXuW9Mt5LfUIFXSIraJYsNKB8ytgZA56ZzXjGq/8hi+/wCu7/8AoRr2iw1o3er/AGT7LIgCB9zu2RlQcYxjv614vqv/ACGL7/rvJ/6Ea+i4UVT61UdRWbiv66nm5ry+zjyvqzLPU1JFI8bhkcqw7ioz1NOAr7RbnjM6XTdY89lhnX94eAw71r1yOm/8hGD/AHq66uiDujxMbTjCa5eoda6/wr4e821fVbxhBbcqkjfqR/L865EevH412uqXFxql1pnhnTX8qOKFDPIv8Axkn6nmuTH1vZwsbZbQ9pUutWiafXLWCY2uiab9pmH8RTefr7VWuJvFsg3kRQg/wlh/9et2SGbR4/sOjWdvFBGBvlnJzK3fGOv1NLueaAPKvlsRkrnOD9a+Xq5hJP3F9+p9jQyxNXqN/LRHGz3/AIktgWmt0nXuFAb9KojVNNvyY7iD7HP0JQYAPuP/AK1dVfu8MZMMPnSE8LuwB7k1h3OmLrUUiXFqbW7jGVkU5B+h/pRSx2vvr7h1st/59vXzKF5aPFCrswkH8MgOQR/ntVA9adompPZ6o2i6mMox2nsOf4hS3MRtrmW3PJjcpkexxX0+X1VKFlsfH5lScanN12I6KDQDmvQPLFopKWgQtKKQUUCHdadTBxTgaRLHU4UwGnigQtFFFAhaKKKRIUUUUAFFFFABRRS0AJUVvZrd+JtOjlQmAtucn7vBHB/P9Km4rtbGOCazsAqqyHbx79/1rys2xDo0fdW+h9Dw5hvb4lu/wq9u5rw6jZSlljuoZCo+YI4OPXpXPR3+pr9pu5p4J7WUmSGEJteOLtz3OOefzrcuUjjfYi457Vyd9B5NxLAl1Itu5+aIAHj+6D1Ar46F27H6C0ormuW5NQzAJntZxG33WO35j278Zqji8t9QE1xLD9kdduxRyj9Qdx/Kqupapc3G+KchIB8pVW5WpYd8iRXJuPOiX7o27efetbSirsz5o1HZMdrENvf6dcw742Plk8MDjAzXN6VGV0yBmBBZQxBrqJIbee1kkMa71XIOOR+NVLxE8iA4Acjt6Yr2MmxDhU9m1e58/wAQ4dzw7qJ/CZ2OawPEPE0X0rocVz/iIYli+lfVPY+OwX8ZFGzuZISjBwoToBwev/16Lud5jIxlzvOSpOao0uak9flV7iUUUYoKClApyR7j0rRtNPaQglaLXInUjBalGOBnPAq/Bprvjit220xIwCwq35SoMKorRQPNq47pExY9KUDkVMLGJeorQaoXOaq1jD205dSqbeEfwmo2ht+6sKsPUDjmkaRk+5E1nbv91gPrVWbSzjK8j2qd+Kj814+VYg+1S7HRGU1szLms2Q9KrFSOtdB9sjkG2dP+BLUNzYCRPMiIZT3FJo6o12viRh45rr/DXjSLRdNOmXth9ptC5fKMNwye4PB6Vy0sJRsVET2rhxuBo4yn7Ksrrf0+49DD4iVKXPTep7NpfiTwpfOrQtb28obKrOgQgnHOenYd6u6lrmgaGjNcSwK7AExxAM7Y6cD+teF/hRkelfMT4NoSq83tZcvb/gnpxziajblVzvNX+Jd1OWTSbZLZTn97IAz59cdB+tcK7vLI0jks7ksxPcmm5pK+jwOWYfAxtQjbz6nnV8TUru82REcmlHSkPelXpW/UzLum/wDIRg/3hXW5Ncnpv/IRg/3hXV10U9jyMw+OPoKAzMFUEk8ACuy8Og6b4jubzUQ9u8qDy/OGMnaowPyNcxpXOp2+GCsXwpPZu364r0ezg+zxzeaigx/KgxyB/kCvn8+xDjy0rbnvcN4RTUq19U7WM7X9WmimiWzUXE7yKoQkgAEnkmn3t5NHmEQEyAbsI2Rjp1OO9W7qSNbdhKflb0OCPpWbcC8t7KSW0jd5psZkkOSF7Aegr5i/Q+w5GpGVqGo3EOnzXMVs0xjBPl7sEkdRVmwvElt45WdVLqGKFhlT6Goba2bfumZgSdzR/wAJNWJ5Ec4aNSPcUN6WGoSbucb45szD4jsbq3BzKI2yOx3FT/KnXExmuZZj1kcsfxOa6XVGZZLN4y2NmAqsQByeQOmfesDUAFu3GMZAJ+tfT5FiOZunY+Q4iwbUFXv1sVck0UlFfSnyI7NANJRQIdk5pc00dKdQIdSjpTaUUiR4pwpi08dKCWOFFIOlFBItLTQeaWkFhaKSlpCCiiloAKMUCloEGK1dF1J7G9gVn/0cyAup7e9ZYFOxWdajGrBwktGb4bEToVFUg7NHoN5IFlYk4NYMulpfXT3EssgVfuqrY5qpDqs8loEmR38sYEoGePQ/41AfElrCNrTIuPU18LicPKhUcWfqGDx9LF0lKP3DL3QoyzEPIme4c/1pYII7KxWBGLc5JPc1VuNehnPyzoR7Gmx3Ilwc/Ke9TTpzn7q1NK1WFOLnNpI04WCWlw5Hy7CPxPArKkZnbk8j9Ks3FyJI1hiBWJTnnqx9TVUcV9dluB9hT5pr3mfAZ1mf1qrywfuLb/MTFc54kH76H6V0lc34l/18P+7Xps8/Av8AfIwqKKKk9sKeiFmxSAZxWpp9oZGBIppXM6lRQjdk2n6eXIJFdHBbxwrgDmo4I1iQBRXq/hKw0qPwva3VzbW7SSM2ZJEBJOcVlicR9WgpWuedSpTxtVwTskeZfMQeRxTriwvIIBPNbTRxN0dkIBr0YeErXXrmW9lkNvtkMYjgUBcKe9dLq+i2+saX9huHdI8jlMZ4+tcks1gmlb1Oulkk2pNv08zwZqfaWNxqF5Ha2sZkmkOFUV2GreDbaHxHYaXZ3L7bkEs8mCVx16V2Hh/wRZ6BqP2yO4mmkKFAJAMDJHoPata2Y04wvHd7EYfKq0qlprRbnkGs6PfaJdC2v4fLkK7lwcgj2NZDdDXv+veEbDxHcxS3skw8sHasbY64/wAK8y8feFrHw41o1i0u2bIZXO7n1BqMLmEavLGXxM3xOWyo80o/Cjh3AA5NdJpfw71vWdGfUoVSNSMwxSHDSj29PbNavgnwamoldX1YBNPQgxo3HnH3/wBn+denTeK9EsL2HT5buGMuny4+6oHY+n/6qzxePlGXJS3OnBYJSjz1D5v+xytffZJVMMoYqwcEFSPUUlx5+j3zwMyuB1AOQ1e1+LPCmneM7d9S0O6h/tSIY3xMMS/7Le/vXhWoQ3FteS293G8dxGdro4wQRW+GxSrevYqrh1TXK1dF2aGK8g86H/gQ7g1jTRGNj61YtLtrSYEcoeGX1FXb+3R0E0fKsMg12bnJG9KVnszFpKcy7SRTak6kFFFFAyE96cvSm9zTl6VzIou6d/yEYP8AeFdZXJ6d/wAhGD/eFdZXTS2PKx/xR9AGRyD0rsvDmsz3gmtrmTcyxhlPc4ODn8xXGVYsruWxu47iI/Mp6HoR6H2rmx2DjiaTjbXoVluOnhK0Zp6dfQ7q8ha8VIQxAY4JHUVWv59Vs40hXU96qoUf6OB+eKfYX0N5H5tq4YgZaIn50/xHuKgvL8DO4c+9fC1KVSjNxnGx+jUcRSxEeeDuinELySQTXV0GVeirHtz+NOLbm61AbkynA705riDT082Z1eUcpCDyT7+gp0sPOvLligr4ulhoOcnYNYvxY3MECpmWGBcnsGbLfyIrm5JGlkZ5DlmOSfWnXE8lzcPPK+6SRizH3qLNfdYLBU8ND3Vq92fnOYZhVxlRub06IKWkpRXaecFLRSigAHSnUlKKBC0ooApwHNBDFAp2KAKdikyWwxRTsUUiCPNFJRSLHA06mUoPNBLQ6lpuaWgQopwptOWgQuMnGPwrp9E8MvclZr1SIxyEPGfr/hVa00Ay6LJetcm3umXdbHOApB4J+tWofF4u9HRwnlTplJ0HZx1/xr4ziLN8TCPscH10b6r0PrMoyZXVXELfVL/M6WSCzEHlxqoC8YA4rmtZ8JWWofvUHlTj7ssY5H19fxpNP1GS4AJJGeea2xMwg3E/e4UetfnfPWoVOZPU+wUUo8q2PNrvSptMJ+32fmwj/l6t1JA/3l7VQhL3t/CtiZBawtmSY5Ct/sj1r0fULlLVN0pOScBQu4k+mO9Ytw0csKyRgbWGRgYr3sPmlZxTa17nLWpxl7knddii6I6lkGHHVR396gHzHAoicm6IxwFzTn2iRgp5HUelfaZBmMqqdCq7tar0Pjs9y6NFqvSVk+nYb3rm/E3+uh/3TXS1zXib/XQ/7pr6V7Hk4D+MjBoopRUnuE8Ee+QCunsoRFCOOaw9Ni3SrXQKQOBWkEeZjJtvlROGr1zw3p8WqeBbK3lkMa792V9Q+f6V4+DXrfh6wm1LwDZQwSiKQPuDc8ASZPT2Fefmj9yOttTfJ4/vZaX0C6t5xqFzHbXFyPMnIjghVMZ2gsSWHHX1Fc/pS61eatew3MmoNHag71ScRlfTnpnGa6+f/RxeXyHElrc7xn+Jdigj8qtavtS2RLZBG9/IqNLjGM4GSfXHT1IxXjwr8qtbf8D250OZ35rW19UcXZpHH8SNP8qeeeJ4t6GaTeRkHvW54z8WXvhy7t4raKORZVzhx0NZUsS2/wAVLCGMYRIQqj0ADCvQbiOzdgblYSw6eYBnH41daUVKEpK6sKhCXJUjB21PO/Dnj7VdX8QWdlPbxLFMxDEA5HBNSfFBrdL/AEVrtd1sJgZV9Vzz+ld9ELJZF8r7OH7BMZ/SvOPjD9zT/qf606MoVMRHljyoqpGdPDyU5czOg1rV9G+2aLpnnQCGaVSI8jYVA49sZwK6RIdNFv5qwW4jHG5Yx/hXD2Vn4Ws7G2hk0QXTpbo80ywGQqCM5Jx9fy9K7WwttMh0tUtEgSxZd4CgBCDzmuaqlHRXOmleWrsctceLtA0vxnFFJdwxpPblGkUgIpBBXce3fH415J8S9as9b8WyT2Oxo44xEZUIIcgk5yOvXH4V60t54dimd18OL/Z8b+W94tshjQ5wcnOcDvgEDvjmvD/F6W8fizU0tVjWFZiAI8bQcc9PfNehgIxdS6WqRhinLk1MBua1tMm8+0kt2OWQbl+neshqt6VL5d/GM8P8p/Gva2PMqx5oNDLqPbIaq1qakm2U1mHigdKV4piUUUUjUh71MFXBXJ3fpUS8P9K2orOCWCM7SeB908n/ADzXOhzmo2uVNO/5CUH+8K6uuWsRjVIf94V1NdFLY8rH/FH0CjHNLngiug8JaLDqurIbxwlrGC7A8eYR/CPz59qKtWNOLk+hzUaTqyUI7sZB4U1VtJbVdghhVd65OGI9RV270/fp0Msd5JMzID5meGFdNrmuRXUT6WhzJNcRxog/u5H6cVh3cFxc+K7i0tXW1iSHmOIA7mGOxBGea+Yx0quLhddL6H1mX+ywNSzW9lfz9DlJobi3SRpHJUDO5mIx71q6NY6dqGntDeJNbahGoZ2znIx97HpVCys7nWL17LU3kGQQm3CmNhk8gdenf0q9pMLz/aIGZv7Rs1Yhj/Go4INRhY1qK+I0x9WjXkvd0fcz9R0i506UCRA0TfclX7rfjVDqM11Taoht7ezZkniLb5l6gAdB9aztU0dYLYX9m2+ydsc9Yz6H29DXt4bMIzkqVTSX5ng4rLZRg61LWJjUoFFKK9Q8gMUtLilAoEIBTgKUdacBmglsAM04CgDFPAoM2xAOaeBQBTgKTIbDFFLRSFcq0tFFBqLSjrSUo60CYtKKSloELSqcZpKXtRYSOnsb2O8sUhlAIVQjKawrnR4dNnlkt2fy5yCyk5ANRwzmBwV+hHrW3Bbfb1UzORbHkFep9q+VxWF+p4pVmrwbPucFilmeBeHTtUS0/r8yLST+5LEkkHaB6Dr/ADJroIZFjHnSDJAwi1jOYbGZreGCeSPOQ67WAPoSDx+Iq5FKrDzHPyqOAa+Ezpc+LlVStFvQ9rA0J4fDRpzeqRQ1mR/MgbMisGYh1j3jOMYI981XhhaOC3jkzv2Hdk9zya0ZLnOT61RuJDgEEZFYUpy5VC2xbp2m59zIczxRu0FuZpF46gAduaWG0kt7NHuGDXEzs0hHToOB7Cp47pPthtDkPcEMgwSCR1+lSXpJkEZGDHwR796+04fot1lJLpqeNnsoRwL5t27IqVzXib/XQ/7p/nXT4xXM+J/9dD/un+dfcS2Pi8A/3yMCnLTaVTg1B7pt6SOc1phqzNJPUe1Xw3OK0R5NdXqMm3V6ppF7dW/gzTLWyDteSEOqIu75PM5J9sZ/zivJ99ek6D4z0bTbWxaV3DJbeRJGEJKsCDn6GuDMYSlCKir6nXlkownJydtDpLpkN88dzKI7RrzdKzHAJCKQM+5H8xSz63BeW13FefuLdgTayn/lpjoV9wQP51Q0/wAc+HWmvjPcFUklDr5kZ5G0D+Yq6/xB8LqoUXgIXoPJfA/8drxXRqdYs9+Nam1dTRzscs03xO0uSZdsj2ys49Dhs1r+OdA13V7m2bSHZFVcPify8muPuvF1i/xBt9ZXe1pENhIXBI55APPcV2f/AAtLw8ox5sp+kbf4V01YVYuEox2RzUpUpRnGUt2YXhvwV4ksPEdlfX8yNBE5ZwbgsehpPjIfk03/AHj/AFrcPxW8OL/FOfpEa88+IPi+y8Sz2y2KyCKEElpFwSfT+dOiq068Zzjaw6rowoOEJXud78NNM1K08OXKahbmNbhg8JY5JUqAMjtjFamiaJqFj4SudOnANw0s3lDfkBSxK89uMVzVn8YNIg0+COS1uBIkYVlAGMgY65psvxs0peFsLhvqRWFSlXnJvl3OqjOlGKV9jeHhzU4PhqmhQGL7f9m8tmdvl3HJPOPWvnXVdPudJ1Gewu0CTwttcBgRn2Nexv8AHCwHA0yfH1H+NeR+IdXOu65d6i0fl+c+Quc4Fd2XxqQlLnW5jiXBxVjJNS2n/H5Bjr5i/wA6iq1psfmajAPRgfy5r1DilomXtV/1lY561qam+ZKyzTZlh17iEooopG4xf4j9a3LWNRFEAzE7QeDweR/jWGv3iPWt20UiFAHbaAPlJ4PSsFuZ137pRsiTqcJ/28frXU1y1mP+JlD6mT+tdTXRS2PPx3xR9CW1gN1dRW6/elcID7k4/rXV+I5hY6fBplpFIsMOCkwH8Xds+tclDI0MySocOhDKfQiu2tr231qxO0qJQMSRH/PSvEztVVySXwLc9XIXRfPB/G9jndK1L/iobC6vCuInALgcH3p9zrptfHE7L9yTdg47Ef4iqV3YvbaiLbaWDMPLJH3ga2tV8M2f29ZgSzRjapPf3INZY6rRoQi4vSSLwGGrYic1NaxaOc/tiSLxbIyucSOSRn+8Mn9afp2pNa+Lrm5Vj5aozOfqM/zqwdDtYLs3Kgl8k4bkc1k6hbtah/JbY08wLOp+6nUiuOGMpyenax6FTLqsE3brc1rHTdTvMyWdpNMmeSFO011tvbCCFraaGWKCcbXgmG1lJHbPXHqPSqdnYQ6rpVnJc6leeQIlMcUbqEHHUjHJ/wAiq3iy+0+A6ap4/eFRIzMzrgFhg/UYx05p42uqr51GzXUeAwroL2cpXT0a/wAjDv7GTTr+S2lHMZxn+8Ox/Gq2P1rR1a//ALQeCZl2yBNrD6E4/LpVDFfTYOq6tCM31PksfRVCvKmujEFPFJinAV0nE2LjmnAUgHNPFBFwA5p1IKdQQxRThSUooJYuKKWikSVKXFKBzSgUza4gHFLilpcUhXEpaMUtFhCUtGKcBQIQCrVvqUtjEwEgER5Kt0z6+1VmO1SQMkDpVOfQtS1TTzesGgjAykBb52X19q4MdiaFKKjXWjPVyrC4itV5qDaa6or6t4uXzohCnnAE72yQw/Gtiw1qC/QJbzqxAG5CcMPwrz2aEROwwQAf4qjjmeCZZYnKSKcgivn8VkuHxFNTpOz6H2VPGVNpanqjO3Q5qB5PlwTXKW/jGdEC3FushH8Stt/SrH/CX2r8PbzL9AD/AIV8+8oxNN6xv6HT9Yg+psQBlvRKc7UIwd2M+3v9KsO7SO0jklmJJJ7mqdhOl1B9pjZirk4DDGMVZ9q+3yTCeww6lJWk9z4fPMbKtX9nf3Y7C965jxP/AK+H/dP866cVzPij/XQ/7p/nXsS2ODAa1kc/SikpRWZ7xqaZKBIAa0n+WRvrxWDbSeXKp963WPm26yr1HDVpF6HBXjad+4u6po0VsZ71T3VZjmTaMkA15ObSrKmvZXvfoc8k+h0DeGbiC0W7lC+SVDMMNlcjIBwMdMfnirun6DaXUbuYVOwqCDuJO44GMVS/4SqSXTxaSi2CDGGES5AAwB/9erWn+JbazjkRZ02yABsg54Pb0/z6V8xiJYyUkvet13PTw6oc11+Jrx+HdLjuDG1pG4GPm5wc88c89/yrci8KaMkIdtOtmPdTEcj865z/AISvS3naZ7lQT2AY4+ma0I/HWhqqhrpR/eKxnn8Og/CvnqtPHylUT52vs/Ee9QeGVvh/A138MaLsLLpVoAB18gHsT/Ssu+0LSIZXRNPszt6kQr/hSTfEHQQp2XbbiMf6tvT/AOuaybrxzo0jSObhyWOT8jVz0sNmLw6XLU57677HqUamEU9XG3yLl94Z06CzmnWC23RHDKIUHbPrWLbaNBe3EsYhChIy/wC7jB9Pyp158QrWeBoPtP7ps5XyOuf8Kx08ZW1o0jWso3Ou074yeOvHvXrLCYvni1Cduu56OHr4eNOSco36bEHiTTU024ESBwGjD/OuOvp6/WuPvQFlH0re1nxGuquskrAsqbV2ptGMk/1rnbiVZZOhxjqa+hynD4iGJ5pxajruVnOLws8r9mppzutiDNaukRbPNuWHCrtX6ms6OJpZViQZZjgVtXBW0tFt1OdvU+p7mvrFqfnteWnKupm3cnmSE+lU81JI2WOO9M+tJlwjZWQlFKaSlcsYOGzWhFfSJtG1WUdOOtZo6mpFZgCATg1iglFPcu2RzqUB/wBsfzrqiK5PTv8AkIW/++K62uilseXmHxx9BvPTtUkNxJazrNA5R16EUw+1JVyipLllscUJuLUo7nUX2u2tto0N1bxRvfSE88Bkf+6rEHae47GuRi+Iqxu8V5HNLtOBKFCk/Vex7Vi+I53QqiSEK6YYevP/ANauWdiSSeSTXxmJw0FUlDonoffYXFzdGMurWp6DJ440x8ktN7DZWJe+Jo9Su4beCByjNtYscZB46VyuB1xViyby72B842uD+tZU8PBSRrVxNRxZ6Rp2v2mi+H4YJpjlC4G0ElvmJ/Oom1CDxEsZKzLbxSK5cp0wecH6ZoMSPyVBB9uKmXhAgOFHRR0r3IZVJyTb0PnqucxUHZe8K+C3Awo4UegoFIKcK9yEFCPLHY+cqVHOTlLdgBT6QClqjJsUCn4popwoIYtKKSlFBI4UopBS0iWOopKKBEGKUClFOFBoNxS4pcU6gVxoGaNtOFLigTY3FLRRQCdyS2/4+EPlGXad3ljq2OcU668QytG7S2t5EVyWLwnA/KkglNvPHMvVGBx610roj9OUcce4NfPZzR55xbPq+HcS6cJqPkeP3cya3qLJpwMhPJOMD61ei8JuYy090A+OAi5A/Ouhs7C1sEKW0KxgnnAqdhlWHtXdhcCqdO03c4cZnNSpVfstEebqpRmUnO0kZpSC3ABJ9hUssLpK+5SOT1q1pREWowymNn2HdhfXt39ax56VuVNHu81oqb2Oy02MRaXbL6RirVAACgAYA7CivZikoo+Gqvmm2OFcx4o/10P+6f510wrmPE/+vh/3T/OlPY6cB/GRgUUUVme8OQ4IrV0+62/I3IPFZFPjcowNNOxnUpqcbG7PGYzuXmM9DUIf3xRZ3qsnlycqeCKfcWzL+8jO+P8AUVRxpWfLItvbRhGYEg47+oFQSoil1GMqDzuyfyqmbuXBHmHkYpr3UrAhpGIPUE0aFxpy6suvFGtvvycgZzgf49KJ4oUiZgvAAOdx4NZ7XcpUrvOCMYpj3cp6yN6daVy1Tfc0pbaD7EXEZ3bc5z/9es+KPzIHYQmRgyjHPQg+n0qFruYjBkYjGOTUBlbGNxx9aHZo1pwa3Zqw2sDbw8W1gYhgk8ZHPWoxbQvcNGUAAQE5z7//AFqzVuZUOVdh07+nSk+0TBsiRgfXNSaqD7lnUo4Y7gCJAnygkDP+elUx87ADLE9vepoobm8cIm5z7ngfjWpFBBpq7iQ8/r2X6UrXCVRU1a92JawLp8HmS/69h/3yP8azriZppcZ5J4p11dtKx561XiJ83I64P8qqWi0JpQblzS3Nyw0N7hVEa75HUk5yu3sGz0xn/PXF+50WMpOWjQbHEbyI5KxEAE5GB1z196Sx1+PR9MlWVJpL2VyU3jquAFJP50vhO9vXnnhucm02PLIWT+I9TmvNm6msr6L8T1FyK0bHMXto1pPtIYKc7Swxkf5xVar2oebnE/m7xgAS9QOentjFUa7YO8U2cs0lLQiHU1ItRjqakWoRLLmnf8hC3/3xXWkVyWnf8hG3/wB8V15FdFLY8nMfjj6DMUUtFanAc54ogOyKZQcdDXKlGY4VST7DNesaaqveLE6q6yAoQ+Mc/wD16jligjnCoYgdwHykf0r5bNE6eI0Wj1PssncauG1dmtDz3U9IeyjimXPluATnqp9DWcuQ4I65r06a0t7qXybtS0LNh8cHrUyaRZacSYbaNNpwWI/rWeOh9XmrLRmmW1PrUJKTs4lG0Ja0iLAglRkEVOAK0NXKvf71IIaKM8Hj7gz+tUcV9NhnzUYy8kfH4tctecV3YAU4CilArc5rhSgUYpwFBLYClFGKXFBIUtFKOaBCilpKWglhRRRSERinikApwFMphiloAp2KCbjRS0uKMUCEpMU7FAHNJjTJEtJ5YjJHDI0a9WC5AotNUvftAV4iLVV2gtwRgdvWrkn2qHw493LqMdvaxsVjQgEs3X6j+dY9gJtWs5Lpb1isQJK+QwY+3NfIZjicXVr+ySSinofY5XgqdOkqut2TE80UFGXhwVb0brRX1sHeKPkqitNoWbyIreIzlU8wnYWGAce9Igg2Hyih552kHFbsUcNzo1tFNGkiDdw4BHU1l3aW8EggtYY4o0HIRcZPf/Cvn6FDnzGU+ibPqsTinTyqNPulr17kPYUUmRSV9Gj5Fjsiua8T/wCuh/3TXR1zfiY/vof901M9jswH8ZGBRRRWZ7wUUUUmA5HKnitG21Axnk1mUZppkzgp7m8wtbsZ4jf1X/Cq0unTjJjIkH+yefyrNWVlPBNWY790A+Y1V0Y+znD4XcZJFLGcPGy/UVAT9a1E1ZgMH9aedRib70aH6qDRoPnmt4mKT9aFVnOFVifpWyL+3U8QxD/gIpH1UgfKAPpRYr2sukTPj027l5EJUerHH86tx6bbwYa4l3kfwrwKjk1R26Gqcly8hJJNKyH+9l5GpLfxxR+XCqoo7LWXNcNI2c1CWJptFy4Uox1FzmgEqQR1BzR9Ku6elo7N9rD7Nw+7np3rOTsrnRBXehestQt5HSS5A82JSyMQGOewweMVo3niBpoiJLncoIOwR7Vcc9e59axrmDThAnkLOX3NuwO3OOv4U9YdODfvElPGOAeuP5f/AF/auaUIN3Z1KTRQurh7mUuxJ57nJqA1sNBpht5SqTiQISgweWxWOM45reDTVkjmqRad2QjqakWmAcmnrUollzTv+Qjbf74rsMVx+nf8hK2/3xXaYropbHkZk/fj6fqRlaTbUuKTbWp53MNQsjh0zuU5BFdPJqGnR3xdZIEDENjjI9q5sDBIFX/7HtrmOG4Jky6DIz36V5Oa04uKkz2cprVIylGHUzpMvKzf3iTW19ks7qKO8dGkkkUB97k4I4I+nfHvWbcRql1Ki52q5A+maU2V5dWTNa3OxUfDruI69Dj8DVZhRjUoKXYnLsTKliHHe5Nqyr9rUoqqvlKAqjAGBjp+FUcVYa0a1toFeTzHIJJx71HtrswjvRj6Hn4xv28m+4zFKBT9tLiug5LjcUAU8ClxQK40CjFOxS4oFcbilAp2KMUCuJS0uKAKQhKKdiigCMU6oxLH/e/Sl86P+9RdFNMlAp2Kh8+L+9TvtEX96i6JcX2JMUYpn2iL+9R9oi/vUXQcr7D8UqgE8nFR+fGe9KJox/FQ3dDSad7HcaNe6bqkmo21xZwyCym8hPMQH5dgA/PB/A1jeM7uKz8OXVvYosZCHYsQC4PqMVitrFxaLNJaqrSyKobLbd5UYHbjjA/Cuea81nU5T9tgiiQnn5s8fga+UqYaqptWuffUMbQlSUlKyLmlXk17YxzT/fKjJ9avVWtIktbZIgQcDk4xU/mL619Jh4uFJRe58Zjaiq15Tjs2WL6e/ttKs3s0ZkEhLlV3E89MUyQOHJkVlZvm+YYPNCX91FF5MFxsizkjb3pj3U0+DcTeYyjAJHQeleZgaWKpYqcqiXK76/M7sbWoVcNCMG+ZdAozTTIvHNG8HvXtXR41mPrmvE3+uh/3T/Oui3j1rF1yynvZIzCm4KOecVMnodmBajWTZzNFaH9i33/PH/x4Uf2Nff8APH9RWdz2vaw/mRn0Vof2Pff88f1FH9jX/wDzx/UUB7WH8yM+krR/sW+/54/qP8aT+xb/AP54/qKQe1h/MjPpDWj/AGJff88f/HhR/Yl//wA8f/HhTH7Wn/MjNJNG4+taP9h6h/zx/UUf2Ff/APPH9aLsftafdGbuPrRuPrWj/YWof88f1oOhah/zx/UUXD2tP+ZGbSVpf2FqH/PH/wAeFH9g3/8Azx/8eFA/bU/5kZtFaX9g6h/zx/8AHhR/YOof88f/AB4UXD21P+ZGdVi3kRBl4kl5+6zY9P8AA1Z/sLUP+eP6ilGh6ipBWLBz1yKTV1YqNemn8SGh4ZXbEaW0bKAQp3dO9S742kDGVR0GdopDpGqEYKnv3HfrTv7K1UEEJzkHqO3Ss3TZqsVS7jC6GM/vF6g4wBwMd6zBWq+k6m4w0eRz3Heo/wCw9Q/54/qKqMeUieIpy6oye5qRav8A9hah/wA8f/HhThod/n/Uj/voVKTJdan/ADIi03/kJ23++P512+2ubs9EuobiOVtg2tuxnNdErSH7+0fStacraHkZhOM5JxY/bSbaeGX1pdyetbXR5t2M245xV61vYLazKzuFxICpJ7d/5VUDpnqKhvZ45IIoVsmlMcm/zBLtz7Y/AVyYyPPS5Tvy+o4Vua9iaQfvXzgncc4q3psjLcmIAlZl2ED17H86qCVH3ORsLsW29duTnFNkkUJ8hBPoc81pOKlRcX2MqdRxr867lq7kSdIjGwYDIOD71X21UhkhhupGjs51jk6gOvyn1q55sZHXFZ4T3aah2Kx/vVnNbMTbS7aPNj/vfpR50Q/irrucNmLigLSedF/eoE8X96i4rMdijFIJ4f736UefD/eouFn2HYoxSfaIR/H+lJ9ph/v/AKUXFyy7D8UYpn2mH+/+lBuof7/6UXDll2H4oqM3UP8Af/Sii4+WXYzs0UUVmdgYpaKKBC0tJS0CbFGc0o9+lIOtLQIUEj6UUlLQK4ZpaSloEFLSUtAXClFIOtOoEwpc80lFAh2aM0lLQIXNGaSgUCHZozSUUALmj8qAKWgBc0ZpKKBC5ozSUUALmjNJRQAuaM0lFAC5pDzRRQA08UU7FNoGAOKC1FFACZNGaKQ0DFzzmm0tFACUUUUDG0UUUFAetJRRQAdKTNBooGFIeaU0lAxMUhpc0lAXEpKWigoTijiikoAXNNNLSGgabEooooHdjqKKKBCiigUUCFpaSloExR1paQdaWgQUtJS0CClpKWgQUtIKWgAHWnU0dadQJhS0lLQIKUUlLQIKWkpaBBQOtFA60AOooooEFFFFABRRS0AJRS0UAJRSmkoAKKKKACm4p1B6UANooooGJRS0lACUUUUDEooooGFIaWkNAIaaKDRQUIaKDRQAGk7UppO1AxtFFFAxDRQaKChKQ0tIaACkNLSGgYlFFFAz/9k=">
            <a:hlinkClick r:id="rId1"/>
          </p:cNvPr>
          <p:cNvSpPr>
            <a:spLocks noChangeAspect="1"/>
          </p:cNvSpPr>
          <p:nvPr/>
        </p:nvSpPr>
        <p:spPr>
          <a:xfrm>
            <a:off x="20638" y="-144462"/>
            <a:ext cx="304800" cy="304800"/>
          </a:xfrm>
          <a:prstGeom prst="rect">
            <a:avLst/>
          </a:prstGeom>
          <a:noFill/>
          <a:ln w="9525">
            <a:noFill/>
          </a:ln>
        </p:spPr>
        <p:txBody>
          <a:bodyPr anchor="t"/>
          <a:p>
            <a:pPr>
              <a:buSzTx/>
            </a:pPr>
            <a:endParaRPr lang="zh-CN" altLang="en-US" dirty="0">
              <a:latin typeface="Arial" panose="020B0604020202020204" pitchFamily="34" charset="0"/>
            </a:endParaRPr>
          </a:p>
        </p:txBody>
      </p:sp>
      <p:sp>
        <p:nvSpPr>
          <p:cNvPr id="17412" name="AutoShape 7" descr="data:image/jpeg;base64,/9j/4AAQSkZJRgABAQAAAQABAAD/2wBDAAgGBgcGBQgHBwcJCQgKDBQNDAsLDBkSEw8UHRofHh0aHBwgJC4nICIsIxwcKDcpLDAxNDQ0Hyc5PTgyPC4zNDL/2wBDAQkJCQwLDBgNDRgyIRwhMjIyMjIyMjIyMjIyMjIyMjIyMjIyMjIyMjIyMjIyMjIyMjIyMjIyMjIyMjIyMjIyMjL/wAARCAFK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lNvtShafilC19efEcxHtpdtSbaMUC5iPFGKkxRigLjKMU/FLimK4zbS4p+KMUCuM20u2n4pdtAcwwLRtqTbS4oJ5iLbRipdtLt9qYcxDijBqbb7UmygOYiwaTFS7TRtoHzEVFP2mjFA7jKKdijFAXG0tLRQAlFLRQAUUUtAhKKWimAlFOFGKAG0U7FGKQXEopcUYpiuJRS4pQKAuNowafijFAXGYpdtOxRigVxMYopaXFAXG4padRigVxtGKdinYoC4wClxTgKXFArjcUAVJtpdtULmI9tLin4ooFcaFpcU4UYoFcQUtLilFArjaXFOooFcbgUU7FFAXM/FGKfijbWZ0XGYoxUmKMUBcZijFPxS7aBXGbaXbTwtWLSzlvbmO3hXLucD296ipUjTg5zdktyoRlOSjHdlXbS7a7seDbHywDLNuA5IYcmuNliMM0kTRsjqxBVuory8tzvCZjKUMO9V3/ADXkduMy2vhEnVW5X20bal29iaULyMV655rkRhaXbU8ULzTJCi7mdgAPeusufCtnDaNKZp9yLk7RuyfpXl5hnOFy+cadd2ctjuwmXV8XCU6S0jucZtpdtXFsrphkWs+P+uR/wp32G7/59Jv+/ZrsWLofzr7zldCqnblf3FLbRtq09vLCR5sTx8EjcpGaYAMfjW8ZxkuaLujKScXZrUg2UhSupi8Ls2mNOZd0xTciJyPzrnSOelcWEzLDYtyjRldx0Z04nB18NGMqqtzbFfZTdlWgoLAYrqb/AMO6faaTNdAy7kj35LcZxWeOzXD4KdOnV3m7Kxrg8BWxcZSp/Z3OKKc00rVvAZVZeciiO3lmk2xRNI391Rk16LnFR5m7I5I3bstynto21u6Zoc13qMcNzbzxQnO5thGOPcVc1zwylhbRSWa3Ezs+CAu7AxnsK8mpnmCp4mOGlP3pfd956NPLcTOi66jovv8AuOW20ba63RvC0V7ZGW8FxDKHI27ccfQ1kX+jXFvqE8EFrcyRI2FbymOR9cUUc8wVavPDwl70d+33jqZZiadGNaUdH95k7aMVNJFJFIY5Y2Rx1VhgipbKxn1C5EFuoaTBOCccV6c60IQ9pJrl79DijCUpKCWvYqYFGBW8fCer/wDPBP8Av4KT/hE9X/54J/38FcH9t5d/z+j951/2bi/+fb+4wwKWtweE9X/54J/38FH/AAier/8APBP++xTWdZc3b20fvF/Z2L/59v7jDxRinshR2RuCpINOhgmnJ8qJ5Mddik4r0XUio87enc4+WTly21IqMV0GhaDHqclwlyZYWix8oGDz65qtLpMa+JRpkbsy71BJ64Iya83+2ML7adC/vQV32tudv9nV/ZRq20k7IycUV0XiDQrPRrZZ0uZCXcKqPjn8a5/g4Nb4HMKGOpKtRfusxxWEq4afs6i1G0AU7FPiTfIqbgu4gZPQV2Skoq7OZK7sR4oxXUaj4WWx0iS4SdpZYsM3GFx3xWTo9gmp6gtszmMFSdwGa82hnGFr0J4inL3YbnbWy6vRqxpTWstjOApcVta9okWjrblJ2cysRhhjpj/Gsfqa6sHjKOMoqtQd4swxWGqYao6dRWaG7aUCilFdRzBiiiloFcBRilxS0CCigUtO4hKWilouAlLRRRcQClooxTEApcClooC4YooooEU8UuMUuKUVmbjaKfijFArjcUuKcBSgc0CuT2Wm3F/MIoE3E9T2H1rvNH0WDSLdmJDTEZeQ9vb6VX0W+srfw+k8jRwJGCrnpkj+Zrm9T8VNqt8ltDE39nK48wZw0o75PYe1fneZ18yznETwlKDjTi7Pzt/n0R9pgaGDy+jHEVJXm1deX9dWbaeLoX1sW3ln7GwIWcjgsDyfp2q/rGhw6pH5ikJcAfK/r7Gi+s7G/wBFGGjjhRN0bgYCf/WrndF8RvYqIbgma06B15ZPp6ivLw2CnOH1rLE4VKejj38/80duIxMIz9hjbShPVPt/wOzMq7sLiwmMdxEUPr2P0NQgV1vijV7caEhgaOc3DBUPUAdz7Vyig5BPWvv8jzGtjsL7WtDllt628j5DNsFTwlflpyunqdR4Y0llb7fOuABiIH+da154i0uxuTBcXOyUD5l2k4/IU3StUgurK2RnAncFdg65UcmqTeDNNkneeWW6kkc5Ys69fyr84x9WlicwqSzVuNtEkvM+0wdOVDBwjgUpX3bf9f8AANuzvrfULZbi2fzImyA2Mcis+XxTo8MrxPdYdGKkbG6g49KvWFjHp1qttBny1JI3deayH8HaZJPLK7Tl5HLt8y9SfpXm4WOWOvUVeUlD7Nt/mdteWMVOLpxXN18jF8R63a6lcWSWU3mBd+/5SMdMdfxrKx29Kt6xYWmm6qba3B4QN82Cefwp2kRpJq1skihlLcgjg1+sZb7HCZYp0G3BJtX3a3Pz3MHUxGOcaitJtL9Db0PXbe002RLyYIsHKk9SvYD1qfRoNL1iCe8SzGxpm27xz2rVOl6ewIa0hI/3BXO6DZ6fdX98CnzW9w4SH+HGeuK+ClicLiY4jE4Zzpy0bttv5P8APY+uhQrUPY0K6jNbL+mjf/sXTRyLOL8qtTQxz27wSIGjYbSp6Y9K4PXNA+wX2+N5BBI25Pm6HuK6zWuPDN1gnIgNcONwFRrDz9u5qo9PL8WdWFxNO9WDpcrhvtrucx4igtrPVEtreERr5IbC9OtN0G6hsdSE9w+xNjDOCf5ViwW+wiTexJXHJq9bRrNdRRPkqzAHFfpywPLlzw1eTa5bN9T4SWLvjlXoq2uiO0svEmmX90ttb3JeVs4XYRnH4VZ1HVLLS4UlvJfLR22qdpOTjPaqMPhXT7aUSwNPHIOjK4BH6Ulx4XtbtVFxeXsyqdwWSUEZ/KvyipSyj28XCpLk6q2vy6H6FTqY/wBk+aK5umuho6fqNtqdv59pJ5kYbaWwRz+NUrvxTpFncvbXF1tljOGXYxx+lJF4ct7eHybe6vIEzuxFKB/Sqc/g/TMTXE0lzK5BZmkcEnA+lVh6GUyxDU6kuV7aa/PoFWrjlSTUVzLfX8jktXv4tS1y6nt33wkLtOMdqm0LUItL1EXM6uyBCMIAT+tUIxHtLRgAH2xS4r9d+pUp4P6q9Y2t8j89eLn9Z9ut73OvPxA0r/nhd/8AfC/41s6PrUOtW8k9vFKkaNtzIAMn2xmuC03S5dTu1hiXC9Xbsor0i0torK0SCAYRFwB61+Z8SZZlmXxVLD3dR+ey8/U+1ybHYvGXnU+BeW7MrWPFVhot0lvOsryMu7Eag4HbOTWf/wALB0on/UXf/fC/41ly+HNR1LXtQmmdGdDw/RSSAQo/DFY09u9vM0U0eyRDggjpXtZVw5lGIpxi581RJN2fz2ODH5xjaM2+W0dUtCCJzM8knOGdmGevJrr/AAQMXF4P9lP5muVxjoK6vwT/AMfF5/up/Wve4ljyZRUjHojx8nlz5hCT6s09KcnxNrSnopix/wB8VU0+zabxvqV0w+SEKFP+0V//AF/nVnSf+Rp1z/tl/wCgVtRRxI0pj25d8yH/AGsAfyAr82xGMlh6s1HeUIr8Efa0sPGrCN9lJv8AFkdzY2t5sFzDHLs6bxnFV5tK04W8rCyhBVTzsHYVzOt2Msvje0QSyrHOEfAYgcHmrfj25aPTLaFHZGmm7HBwBz/MV0YPA11Ww1KjWdqmttdPl95hiMRSlTrTqU17mnqcZE/mpvAwK6LRPDqatZNcNcNHhymAuewP9a5+KMQxhAc8Vo2mtalptqYbFkAZ92GQHmv0/NKeMlheTCSSn59up8RgZ4dYi9dXid/JZztpotEuADs2NIybiR06VzWmaculeK47QTeaRCWLEY6iug0ZtQ/s4Tas6ec3zbQoGxfeuZ0rUl1bx7JcxD90sZjQ+oHGf51+bZY8RCGLpNpwUXdrZvofaY2FCToTtaV1b0JfHnB0v/ff+QrmK6jx5y2l/wC+/wDIVy9fc8If8iqm/X82fK8Rf79L5fkFKKSlFfTnhBS4pKdQIKKKKBAKWiigQUtJS0AFLSUtABSjpSUUXEx1FFFNCCiiikBWHWlooFSaiinU2nUCCgdc0UtAjY0Cxt9SvWgu4vNiVCwQkgZrqk8OaTGuEskA9ia4ASSLko7ISMZU4qILd/8AP7P/AN9n/GvlM2yLGYvEOtQrcittr9/Q+iy7NcNQoezrU+ZnpUmkWUtmLR4M24O4R7jjP51Cnh3So02paIB9TXF6To9/qV2I/t0/lL80j7zwPTr1rtNW1KDQtL8wj5gNkUZPLH/PWvicdgsZgMTHC0a7lUk9Urrfq9T6fC4nDYug606doR2bscRrVpbRa5PDChRYWBCg8cioagikmuZZbq4YtLM245qbvX6vgqc6OHhCesklfzZ+f4ypGpXk47X0Nzw5bSrrEckkUiqFYglTjpVzxVPqiX1smnyzopRtxjUkZzV1PE+kW8MUcl1hwgyAppw8WaKBxd/+ON/hX5ri6+Oq5j9blhW1FNWs7PzPt8NRw1PBewjXs3re60J/D5u20eI3jvJPlss4568VyFxceIHvrryrm7WMTOEG04xnjHFd3Z3sF/bLcWz74zkBsEZxWfL4p0eGZ4nu8OhKsNpOCK8/LsXVp4utOOG53J/Db4dTsxeHjKhTi63Lbr3OIkgvTObi9aR3Zdu91IpVO18gkY7g1seJPEFlf21tFZTiRxMCwKnpg+tZVtA11dRwIyq0jYBboK/S8rxjq4L21enyWvp2SPhMxw3s8VyU587drPzOx8Lhhoi7nZyZG5Y571ydpdyWWuXdxH2u5Mj+8Mniu8sbNNPs0toySByWPcmuW1Hw1dpeTy2o86OWQvtB+ZSeor4fJcbgpZhiVVaUKm19Ez6rM8Nio4Oi6afNDe2rG6nF4i1i/T/QzDaI2VXcCCPU8810GvfJ4bvFbj9xinRX1xDbQpJYXLyhFD7VGMgc96xvEM2r6pa/Y7TS50jYjzHkK5IB6YzXHz1cTiaNHljCnTlpqrfmdnLClSqVE3KU128jmIf9Sn0FSxuY5FdeGU5H1qSewuLEIlxEYyRwCetQ1+sU506tNSg7xfzPzmcJU6jTVmjQtdW1mXU4A18xiaRQVIHTP0rqvEl1NZ6HPNbyGOVduGHbkCuPsSTqFue3mL/Ous8V4Hh+YkAgMhIPf5hX55xFhcPSzPDRhBJN6pLzPtMkxNWtgqzlK7W33HHjVteIBGonkeg/wru5mf8AsKRpCS5tiWPvtpkWj6YUjkWzQZAYdeKZ4hvobDRLkyMAzoURM8kkY4FeVmWOw2Pr0aWEo8rUtdF+nY9HBYfEYWnUnial7rQ85tFH2aPPpWppeky6rclIiEReXc9h9KoW64t0HtWhpV82nX6TjOzo6jutfp+NVdYWSw3x20PhMPOi8Svb/DfU7qzsbXSrQpHtVFGXc9/c1DpOrxauLh7cHyYpPLVj/Fx1riNe8Q3WtTNa2ytDaKcMO7+5/wAK6TwXCkGlSqv/AD15PrxX5jj8ir0MBPHYx3qNr5X/AF/I+8wuZ0p4qOGw691Id/wkS23ia5066VRDlTHJ/dJUcH2q7rOhw6tFvGEuAMpJ6+x9q4zxCM+Kr76J/wCgipm8T31roslmgLTH5Emzyq/56V6schrxhQxuXy5ZtK/b1/zRwSzWi6lXC4pXWtv8jKmie3nkhbG5GKnBzXUeCVPm3jY+Xaoz+dcjbRGOP52JY8nNdZ4V1WCzt7uO6kSJFHmhm4z2P9K+k4khVllU4RXNJ2/4J4uTSpxx8XeyVzobPTXttV1C9aQEXRTaoH3QFxXJ3+q3Nl4tmjWQi3W4jldOx+XB/T+VdLoviCHW7m5S3jZYocAOx5bOe1Yk/h6fVPFN5M6mO0yoLkfe4HAr4TKnTpYuqsz0tC35W+Z9Xj+adCDwevvdPnc6t7WGe4gvGG6SIN5bD0bGf6VwnjO9+16/Daqcpar82P7x5/liu/j8uFYoFIAAwgJ5wB2rk9b8KsbmfULL52k+aSMn8yP8KjhjE4elmKniJWVmo321/r7x5zTqywcvZLV7nK8Dmuv8L6LAbZNRlIkkJOxT0TBx+dcgeBgjkVfXXr2x0eSztRtd5M+Z3UEc49K/Rs+w+JxOE9lhZWber8up8blNahRxHNXV109eh6LdRRTWrRTD5GGG5xms+PRLS11dL62CwltwZAMBjjtUOuFh4PuCSd32dec854rn/Duo31/rlgtzMXiihYLnqTjqfU1+a5fl2LeFrVqU7RjzKS76H2uLxdBV6dOpG7dmi14866Z/vv8AyFU7rw3cwWAu45Ekj8sOw6FeK2/FOj3Wq/YTaqrCJ235bGAcc/pVjxGwtPCtyueREIwffgV62WZ1PDYXC4fDyTk5NSXlc4MdlsK9etVqp2SVn52OApc0yPPlrn0FPxX6efCS3CnU2nUyQooooEApaSjNAC0tJRTELRRRQAtFJS0ALmlptKDmgBaKKKBWK9OAoApaksMUUUUCFFKKSigBacvpTaKBHSaL4gsdOtPs9zGYsZbzFGQx9/euc1HUZte1JrmTKwJxGnoP8aTAPBHWgKqLgDAryMPkuFoYuWLivfl36eh6lXNq9TDLDyeiHDpS02jNeueUDRRswLKrH3pPs8H9xfypaKVkWpyWzOr0bW9M03SIobidY2DNxtPr7VyP7q5u7qUKGV53ZSR2J4pWRHwGUEe9KFVBhQAPavKwWT0cJiamJg23U3vseliczqV8PChJfDsAijU8RqCPQVNDM0M8cq/eRgwqLNJmvTlCMouMtmebGcoyUkaureJb241mP7C5it4ORkcMe5IrRi8cxQjbdWEob1iIYH865nNGa8KpwxltSlGnKG3XZnswz7GQqOalv06HWDx3peObe8H1Rf8A4qj/AITzS/8Anld/98D/ABrlM560nB7CuH/UvLOz+86v9Z8Z1t9xa1PVxq+sPcReYtusYVVcYPv+tQ54qPgdKXNfTYbC08NRjRp7RVkeFia8sRVdWe7LdlIsd5C7thFcE/StrxJr+m3mkT2kFxvmYjC7SO471zWcU0xxk5Kgn1xXBj8mo43EQxFRtOG1tjrwWZ1MLSnRilaRLLc38oUC/nVQoGA5qq1q80gae4klx03HNWOlGa9COGowfNGKT9Djli60lyuTsOHAwOgozjpSZorY5g4VjwOa6DQ9csdK090undWL5AVSe1c/mmldw5Ax71wZjl1HH0HQq7O22+h24HG1MJVVWG5Jqd7FqOu3d1bkmNwuCRg8DHSoNueSaXYF5AAz6UYrow2Hjh6UaMNkrEYnEOvVdV7sZikZQylT0PWnkUmK3Mkzd8MajYaPHc/aJPLVtuPlJ6Zq+vjW0jkvmYvLFGwMG1cbgR09ua5JlBGCAc0wRqM4UAGvncZwzg8ZiJ4ire8rfh2Pcw+e16FFUo20JZNW1DUtUW/eZomjP7oLwE9hW3qXi+SbQ3t1jZLyQhGdfule5Hof8awcD0oIz6V11sjwNXkvD4Njnp5viYOVpfFv/mMiVljAYktUg9KKK9ZpNWPN5ne51WteIdMl8PT2SXGZ3hAVdp68d/wrm9Nu3sbi3uIxlo+3rxiqxjVjkqCfcU8DAxXlYHJsPg6VSjG7jNu9/M9DFZnUxE4VHo47WOw/4TvTVAWW2u0cdQFBGfY5rA8Q+Jzrsa2dpC8dvuDMz4y2P5VmkZoArkwnC+X4Wuq9OLuttdjqrZ/iq1J05W1Fooor6I8O4U6m0CgQ6ikzS0wCiiigQtFJS0AFLSUUCFoozRmgBaKKKYCjpRQDRQBHRTsUmKkYYooxRQAUtJS0CCiikoAWikooGLSZopM0CFzS8YNNozigpDwpPQE/QVr6PoX9qwyu05iMbbcbc9q0vBoDRXeQDgr1+hrR0Vy+oayuBhLnAA+gr4nO+Iq1CVahRXLKFtd97H1OV5LSqqnWqu6lfQ5NNL8zXTpqy52vtL46cZzip9Z0MaRDHIbkSb32hSuD061qaHaGTxXrN0w4jk2qfcjn9BW9faTZ6kYnuoRKY/u5J4rz8VxTVw+LpRcvcUVzWS1bVzso5BTq0J2XvNu3kjzbIFJmu9vdB0uGxuJVtVBSNmByew+tefI/mIG9a+tyfOqOaRlKlFq3c+czDK6mB5edp3LFvE1zcRwIVDSMFBY4GTWxqfhyTTdOFy028hgHAHABpNK8OzX9ol3HcrGdxwCpOCDXWajaXN3pb2itDvkTYzyZIHHUD1714Wc8RPD4ynToVFZO0lb9T18tyT22GnKrHVr3WcPpWmNql41usgjIQvkjPcf40/V9JOkyRK0wkMgJGBjpWtoFk2m+Jp7SSRZGS35K8dStVvHB/wCJnp//AFzet1nFapnNPD05XpSjfbyMnllOGWzqzjaonb8TBzSjHc1HnFKCMV9efNpG9p/hu4vbM3LOqBlJjXqWP9Kz7bT7q7LiCB5NnDYxwa3vC2rRRW0ttcSqiRjzFZjgAd6gt/FWk2mo30sSStHIQ2VXgnuR7V8ZPM82p4mvRjT52rOOllZ/8A+mhl2Aq0aVRy5b/Frr/VzP/sLU/wDnzk/Sj+w9U/585P0/xrsdH1mDWoZJbeOVI0bbudcZNVNU8V6fpV4bSZZHkCgtsAIGa8qHFGcTrOhGgnJbrW/5nbPh/L40/auo+V9dLfkcjc2N1ZlBcwtHv+7nvVcdcVd17xBBrE9mLRZUWPeG3jGc4x/KqQOSOa+3y6viK2GjUxMOWet0fMY7D0qNdwoyvHuKUIGecfStzUfDa2GnS3Zu9wQA7dmOpA9fetfxA4h8JySKq7hGnb3FP8V5bwrdqByVTgd/mWvj63E1etVo+x9yLm4vrdKx9HSyKlTp1FU95qKae1tzB0nw6dUsjcfaPL+baBtzmsi6hW2u5YFkEnltt3DvXoej2n2PSbaEj5ggLY9TyagHh3Sss4s13OSzZY5z+dY0eMHSxlX27bp391JL8zSrw4p4aHsklO2rdzz3APSnJGZJFRerEAVu+KLO006W1S3hEZkDZwTzisa1/wCPqD/rov8AOvtcJmEcZg/rVJWTTf3HzWIwUsPifYT1228zX/4RHUeOYf8Avv8A+tWbqOmT6XMsVwU3Mu4bTmu61LUHsrrT4kRWFzP5TFs5Axniorm4sItZl+2y20YNuhTzyP7z5xn8K+HwnFWYKXPWipRs2klZuzsfU4jh/COLjTbT01eyOV0XQ11dZSbny2jI4C5zn8apapaJp2pzWgk3+Xg5xjgjNd+l7pUNv9ojubSOJiF8xWUKT6ZpLi50hUS4uJbPEgG2SQr8w7YJ61NPi3FrFupKnJ03oo+frbUc+HqDw6gprnW7PN+vSkwfStPxDdWs+tlbJoWhESndCQVzz6VUs1V76BWAKmRQQRwea++w+L9rhViHG11e3U+SrYb2dd0b36XK5x+FdLYeFPtthDctdGNpBu27M4/Wun/srTQMmxthz3iWrKGGNFRCioowFGMAV8DmXGNWvBLBRcXffRn1uC4cp0pN4hqSt5o8xu4Y7a8mt0lEnluV3AdcVDg16UdM0rczGztCzHLHy1yT6mo7nTNOS0mdbG24jYgiMelehQ41pJQhUpSu7a6anHW4ZneUoTVtdDzjr3xRxTY5BLCG24zVq1srm8fZbwtI3fA4H1NfbzqwpwdSbsu7PmVSlKfJFXZABnPaum0nwsLuy867eSJmPyKuOnqc1f0jwulu6zXxWWUciMD5VPv60/X/ABRb6MUhjUT3JIzGD90e/v7V8NmvEdXF1VhMq1l1a/T/ADPqcvyWnQg6+P0XRHNa1pg0q8WFWd0ZdwZhjPtWdgV6Liy17TVbAeNxn/aQ/wBDXLah4YvLRi1uPtEXUYHzAe4/wruyTiWnVX1fGvlqrR36nHmeSTg/bYZc0Hrp0MPHpRSsCrFSCrA4IPUUlfXp3R821YKKKKoQUUUUALRmiigBaKKKAAjikxT8UYpCuMop2BTaACkpaKBiUUUhoGFFFJmgBc02gmkzQVYM0UmaX6UDS1Ov8FH93efVf5Gr2g86nrn/AF9/+y1R8FAmG8YDglefwNbGlWEtpealNIV23FxvQKe2AOa/IuIakVjsVFvV8tvwP0TJot4Sg7bXLkFrFAZGjx+8kZ3PqTXJXJ1A+Plt47y4W3ZklEe87SMc8fUGo49durfxY9mz/wCii8IP0YY/IHn8a606fC+qR35/1qRGMfiQc/zrlVOeVVHLErmVSDs3rvt9x0uccbHlou3JJX/U5zx1eSw29pbwTvG0ztu2NjK47/nXHp+7jVf7ta3jC9W78SpChylrHtOP7x5P9KyPvHA71+i8L4X2GWwutZK7+Z8fnlf2uLkk9EbNn4kv9Lsktra3ikG4nLZyc/jXb6TcXk2mpPqKRxSt8xRf4R71heGvD0Qii1C4IkLDdGg5C+5966W7tUu7ZoJGYRuQGCnG4dx+PSvhOJcVl9XFeyoQSd/elre/U+nyWjioYfmqy0tojkdA1CPVPHGoXUQ/dmHap9QCoz+lReOf+Qnp3/XN63tP8OwaTrD3VphYJI2BjJ+6SQePbisHx3/yE9P/ANx/5iu/LsRh6udUZ4f4VC33LY58ZRqwy6oqi1cvzOezSg1p33h2+0+IzOgkgAyXQ9PqKygRtNfotDE0sVByoSUltofF1MPUoySqRseiQ+HtKltk32aHcgz8x9PrXJ3ukxN4mn0zToNgXacckAFQckn61u+D7m4uI7ozzvIFKhQxzt4NbEBsU1C/kXatypXz3b02gj8MV+ZLMsbleOrU5ydRpaau2trb9j7dYLDY7CU5RSir/luTWNlHp9rHbxAAKOT6nuawLvwfFcX13did/MlGUDnPzd8/pVzRtfXWdUvEhH+jwKAhxyx5yaim1w2Pis2E7D7PLEpU/wBxun5GvNwf9qYfGVHSf7xx5n3a3O6v9Tq4eMamsNl+Rxs1u9rO0Usex1OCuO9M710PjO709LmCIHN7/Ft6Be2ff0rnA3HNfqmWY2WMwUa848ra2/X0PgMfhFhsQ6cZXS2O38S/8idL/wBc4/5itqaGO5tlilXcpKnHrggj9RWfq2nzaj4dNnCVWV0QZc4AwRn+Ro8STyWfh24mibbJH5bKfcOtfkVlWdPDwlaTnL5XtY/RU/ZqVWS93lX4XJ9bWZtDvPs7skqxFlZTg5HP9KzfB7XMulSTXNzLOXk+UyMTgYFP8NajLqtnci7YNJ5h47bG6D6dqtyCLQPD0gQ/JbxsVPqT0/U1vOEsNTqZZUjeo5L7v+CZQkq8o4yEvdSeh5/f3E9/rFxNJO7xxzMERjnaM9qfa/8AH3D/ANdF/nVS0BEQYnLOSSTVy1H+nQjt5i/zr9ajRjQwfs47JW+5H57UqurilJ9X+p6RO9oskH2kxhy+Id/Xd7e9c/q+kQax4nSCdmVFs93y9/nxWzqGn/bbmxm80J9mm83BGd3GMVWYf8VgP+vE/wDodfj2BrPDydWjJ8yjL5O/6n6NiKftUqdSOja+eg+50yy1DSpNKBXbDtXgcqQAQf1H506+0+0vrRdILbECBgE6hQcUljZSwa1qd27ERzsgRP8AdUZNLFZzR+I57ssTFLbqig/wkHkf1qVXnCV1V+Fcy/xO1ylSTjZw30fornA6hp9tpupz21uSxjIHPWix/wCQhb/9dF/nU2u8eJr8j+8v8hUNj/yELb/rov8AOv13DVJVMtjOTu3DX1sfnmJioY9xWyl+p2XjBJZPD0iwq7P5i4CAk9fauF/sq7/uXf5NXqN5eW9hbme5kEcQOCx6c1nL4p0QDH9oRn8DX5xkebYnB4dwpYf2iu9f02Ps8ywNPEVVKVXldlp+pwA0i7z9y7/Jq9IRSnh9UbORagHPX7lVv+Eq0XcP9Pj/ACP+FaFxIk2lyyxkMjxFlI7gipzjM6+MlRVWh7Oz+/YMvwdPDKbhV57r7tzyq1/49o/pXReG9WTT7uRJ5AsEi5JPQEd6522/49k+laGlxxzapbRyqGjaQBgehFfpmPw9LEYGUKvw26b/ACPicLVnSxanT3v19TuNP8R6fqImZJkiSNtoMrBS3uB6VMljpd2WnigtJjuwXVVbn6+vNQ/2BohQj7Db7c8/WrljaWdlC0VlEkcRbcQnTNfjuIlh6V54Tni9F29dT9HoxrS92vytf10GrPptkzRrLawvn5lDqpz7isa78Y2KQXyRMftUJZYxjKuegII7VpXGi6TdXLy3FpC8znLFupNYviPTNKsNEkeC1hWTeo+TrzXflVHA18RCFZTlKTX9eaOXHTxFKjKVPlsv6+RyUDySRCSRizsckmpKARtAHSiv2SCsrI/M6jvJsKKKKogKKKKYC0UUUAFFKKKAJKQin4pppEDccU3FPpKBpjDRSkUlBQlJS0hoGNPWig0lAxDRQaSgpBQDzSE5pOnNCdncpHZ+EdRt4NKuEneOLyX3sx4ypH+NbOk6za6uLhrQMY4XCb2GN3uK8xkAkiZDkButdV4QvrDS7C4S4uYoN0gI8w4zxX55xHw5BQq4yneU5NWS/E+xyfN23Tw0tEr6ldNBudU8U6i+1o7ZZ/mkx19h713igKip1wMc1zK+M9PjivnlkVvJlKxBOfNB6Yrk/wDhJNVvNZGpLJ5SJwkX8O30PrXBUyzNM3tCouSNJWXm7fjfv0O6GLwWAvOLu5PU1dc8LT2l1PfW5aeGVizZ5ZM9c+orn+mOxFdNrnjNJtC8u0DRXsx2OndB3IPv2rl4w/lrv5bHNfY8PTxzwvJjFZxdl8tD5/NqeH9tz0HdM2ovE1zY6LFY2yfvjIV8w87VPp711HiqaWHwzJLHIUlUowYdQcjmuCjIEqE8AMDXWeK9Z0648OzW8N7C852/Irc9RXh53lcIZhh50ad+aV5de2/kelluMk8LVjUlstPuZH4d1m/1bxCn2kr5cVowAXoWyuSfep/Fmk3mo6np728LPGoZXYdFye9c3ouo/wBl38Vzt3KBtdR6Guu/4TjQ8fPPKrd1MRzXLm+X4rA5hHEYGjePLbRadbm2BxNHFYV0cTOzvrcf4xkNv4XuMNgkog/MVwCklQO571qeKPFEOurDZWSP5Cvvd2GCx7celZOemK+g4XwNbC4F+3VpSbb/AEueRntenWrr2bukrHonhnSpNOsWeZgXnw20fwjHr+NY3ifQNQl1G6u7Qu8N0irIqdRtAHI7jiqt74sltfD9na2bn7Yy7Xf+4B6e54q/ZeOYFhRdSgkSUDl4huVvw7V808HnNDGTzCNPnbbTXkno7fI9lV8BUw8cLz8uiafmQ+EdukLc/ao5o9wXkxMcnn0FUfEG/UfEHn2kM0kZiCg+Uw5/EV0K+OdDbrNKv+9Ead/wm+hdrl/+/Tf4VEcVmMMe8csJLmatbW35FPDYaWFWGdZWWt9L/mcTLplxDK1zPBMM/wAUing0sMoiuI5SoYIwYg9+a1vFHia21WK2ttOkLrvLS5Ujp06/jWKG+Uj1r7rLatbF4TmxFPkbvp5HyuOpQw9f91LmStqeh6p4k0/S7ZZJJd8ki7kiTljnp9Kb4qRpvDN2qIWdwmFAyTl1rzlokkk8x8s2MDJr0PUvE2nWdk0kF3BLMhXEQbkjcM/pk/hXweY5BLLa9CeHTnLmu+2jVvQ+qwWaxxtOpCq+VWsR+GdFl0+M3FwSJZFA8sHgD396v65pQ1nTHtTKYySGUjpkdM+1c94h8Yokf2XSm3zOPmlHRM9h71R8OeIp9NiW3vnaWBj948mPP8xWdTKs4xcnmklaaeketkXDG4DDxWDT917v1KF3p1zpsnkToVwOD2YeoNTaNF52sW0eMjzAT9BzUeta2+r605if/Q4RtjGOD7/jS6bqDabfx3KqGC8MD3HevvVLF1ssbqRtUcXp8j5KdOhSxyUXeF9zs9X1C4ttX0m2hfatxKfMGOqil/5m8f8AXif/AEOqy+K9IN3L58qoIgpjcoSeRzjA4xWSviyyPiKS7RJXgS28oELyTuznBr82oZVjZp01Raai1fu3qfbVMdQi+f2is2vkjS8TX2ovbS2VhaXHms4BlVDjbjPB+pxWtpl9PcJHHPayxyLEDI7rgFvQVhf8LA07/n3ufyH+NW7Dxnpd7I6yO1ttGd02ADUV8txqwqpPC25db9dbf1YdPF4d1udVt9LHLa9/yMt//vL/ACqGx/4/7b/rov8AOjVbiG58QXs0EiyRMV2upyDxTbN1S8gdyAokUknsM1+m4ODWWRjbXl/Q+Hxck8fKS25v1O98R6bPqukNa2+zzC6n5zgYBrlf+EJvf7lt/wB9n/Cuh1PxZp1jatJbzxXMwYDylfBNY/8Awn7/APQKf/v7/wDWr4PJv7dwtFwwtNct3utb/M+tzBZbWqKVeetujK//AAhN7/ct8/75/wAK7Jojb6IYTjMdvsOPZcVyo+IDjppT/wDf3/61bU3iTS5dMbfeQxyyQk+WW5BI6f0qM2jnWJlS+uU9FLSy/wAh4D+z6Kn7CerXVnntr/x7R/SrMcUkh/dxs+OeBmq1qP8AR4x7Vv6Bq1vpE1xJdbtrIANgya/R8XWq0MK50o80ktF3Pi6FKFXEqE5WTe50llbWV/4c8iW2EEJUiRNpBDevr71F4Ptha6TPEhfH2hiC6lSwwOcGof8AhO9Hzz9o/wC/f/16U+O9HPX7R/3x/wDXr8sq4PMp0qtJUJWnK/ofeU62EjKE/aq8Vb1Gadp0UnjDUryZW8xHHlKVIByBk1jeKgL7WhHBYyYi4eZYyN7e/qBW3/wnej7cf6R/3x/9ekfxzpDRMqi4yQR9yu7BxzKji44iWGbskku1la5z4l4Sph5UlVSu22cj+FJUcMjPGHfqc0/Oa/U4u6TPz6cbOw6ikpc0yQooopiFooooAWiiigCc9KYacTxSUjNDaTvTqaetAxDTacaaaCkJSUppKChppKU0lAxKQ06mmgpDaTvSmkoKQZprKrjDAEUtFDLi7MYLeIKVC8HqKlACjAAAHSkHSlqGdCdxrIrY3AHByKdRRQXEKhe2ikfcy5b1zU1BpWuWtBOlNaNG5ZFJ9SKdRTExqoq/dUD6CnYoooIcb7jWUNgkZI6UhWn0UyHEiKqTyoP4Uvlxn/lmn/fIpSKTpTMndCqiIcqig+wp+aYDS5pkO73H5qNoY3YsyAk07NFDVxK62FCqG3ADd0zTgabmjNAndj1VVJIAGTk0uaYDR3oFqKUViSVBz1yM5pVVV+6oH0ozR0pWQ7vYMD0H5UFFYEEDBozRTFdoakSRZ2KBmn5pKQniiwXbd2MaGNm3MgJ9akzSClzSshuTe4Ux4UkOWXJp1A460WTBSa2FUBAAowBS59QD9aSimJthtX+6Pyo2L/dH5UUUWC7DYv8AdH5UuxR/CKSlFFkDbFHHAFLSUUyR4opARS5oEApaSlFAhaBSU4UCCilHSigCSkzRSUjMKTvS0lAxDTTTjSUFIaRSGnGkoKG4pCKfijGRwKBojxmkIqR12IjEYDHC5OM1V+3L5giijDyE7RgbiTnjFYTrxitNT0KGAq1NXoiX8KQiu50jw5Z6Dprax4ikUlV3CBhlVPoR/E3tXFavr8Op6k80NlFaQ9FSNcHHqfeuLDZnHE1XClG8V9rpfyOurlE6cL82vYhpKVHEi5Ug07aa9RanlSTi7MZRmnEUbaLAptCZpaTFFKxoqjQtB6U2lpWL9qGKKWjiixSqISig4FITigfNcT8aUUhZB1YD6mmG4gXrKn50hqLfQkNIelV2v7Zf+W6UxtUtF/5a5+gp3E6Un0LNFUm1e1xwWP8AwGojrMI6Ruadyfq1TojTzmlrIOuIOkLfiaYdcf8AhhX8TT5kUsJV7G3mlBx2zXPtrk+eEjH4GvRvBmnWGqeHUvb6FGlMrKWLEDA/GvNzPNKWXUfbVU2r20OnDZTVxE+WLRzfJ7AUmTXpCaXocRwsFqDnbkkHn0piT+HiVEbWB3ZxhVOcda+bfGlN/wAOhJnqR4ZqfaqJHnYweDSblU4JH516faajpsk0cFrLEXddyqgwCBj2rwnVmY6xfZY/69+/+0a9TJs+lmNScHTcOVX1Zhi8jWHinz3udQCrDIIwaOhrj7LUp7KT5Wyh6qehrprO+gvEyjYfup6ivfjNM8evhJUtVqi1mkoorQ5Aoop8cbSOqIpZmOABSbSV2NJvRDPrxThGxIAViT6Ctm3sVt4ziNZJv77fdX2Hr9alltriVi+1mI7qp4/SvNqY+ztTjddz2KWWJq9Sdn2MEoV+8CPqKQDnrWjPE6lg4KgdmUiqjRoQM/Kx6elOnj9bVI2FVyt2vSlfy6kRNFK0ZRirDBpK9FO6ujyZJp2YUopKKZItLSUtBLClFJSigQ6lFJSigQtLSCnCgQDpRS0UCFooopEhSUtJigApCOaWigdxpBpKfRigdxmKjnkEMZYnFTbazNXkxsXoOtTJ2R14Kl7asolWWWS5lGcnoqqP0Fem+FPDVp4bsG1zW2jScJvVX/5Yj6d2/lWF4Q8J3Qlj1e8/dBQWhhKAuTjg88A+ma6uCGafzP7QtY2XqhaQyH6HNfJZvi51f3FJ2h1fV+S/zPvMLg2lzSPN/FniyXxHqG8kx2cZIhiJ6f7R9zXOmQj7r8V7Fc21iwIa1hI9NgrktV0CxubgiCy8odPMiIB/KunB5lRpQVOMLJDrYGSfNzXZydleLHKu8leTuXtj1H+FbgwRkcg81g6to91pEo8z54icLKB+hrX02TzbCM9wNp/Cvdw1WFRc0HdHy+b4dwtJrUnAqneX0VmyiRWJYcYrQxWD4gGJYvpXS9DysNFTqWY863F2hY/U1G2ucfLB+bVStLT7Q53FggGSQuSfYe9F5ZtbuSu4x+rLgr7H0NLU9JUKV7WLJ1uU9IkH4mmHWLg9FQfhWdRQX7GmuhdOqXR6OB9BTDqF2f8Alsw+lVaKClCK2RObqdus7/8AfRphkkbq7H6mo6UA0tx2SDn1pDS7SaXynPaiw7rqMpD0qbyH9KQwOB0osHMu5DRnjrTmjYU3BosUmhv40opKKLFgetem+HIIrj4dos0M8yi6PyQHDE5A6+nNeZd69a8D3sdh4GWeXfsE7g7F3HkgV8xxXKUcLBwV3zL9T1MqV6rT7E0NtZNdQxjT7klJRiQzHAIPHQe/Sp9OsbUwxb9CmhAZ8jLMRlRjnjg5I9qtt4jhaQxpFcu3cKFBwcbSPruFVYNdhsrE7ftd1KZNpRpdzL0GSR0HXj296+IlPFTjpFp+rPbUacXuW9Mt5LfUIFXSIraJYsNKB8ytgZA56ZzXjGq/8hi+/wCu7/8AoRr2iw1o3er/AGT7LIgCB9zu2RlQcYxjv614vqv/ACGL7/rvJ/6Ea+i4UVT61UdRWbiv66nm5ry+zjyvqzLPU1JFI8bhkcqw7ioz1NOAr7RbnjM6XTdY89lhnX94eAw71r1yOm/8hGD/AHq66uiDujxMbTjCa5eoda6/wr4e821fVbxhBbcqkjfqR/L865EevH412uqXFxql1pnhnTX8qOKFDPIv8Axkn6nmuTH1vZwsbZbQ9pUutWiafXLWCY2uiab9pmH8RTefr7VWuJvFsg3kRQg/wlh/9et2SGbR4/sOjWdvFBGBvlnJzK3fGOv1NLueaAPKvlsRkrnOD9a+Xq5hJP3F9+p9jQyxNXqN/LRHGz3/AIktgWmt0nXuFAb9KojVNNvyY7iD7HP0JQYAPuP/AK1dVfu8MZMMPnSE8LuwB7k1h3OmLrUUiXFqbW7jGVkU5B+h/pRSx2vvr7h1st/59vXzKF5aPFCrswkH8MgOQR/ntVA9adompPZ6o2i6mMox2nsOf4hS3MRtrmW3PJjcpkexxX0+X1VKFlsfH5lScanN12I6KDQDmvQPLFopKWgQtKKQUUCHdadTBxTgaRLHU4UwGnigQtFFFAhaKKKRIUUUUAFFFFABRRS0AJUVvZrd+JtOjlQmAtucn7vBHB/P9Km4rtbGOCazsAqqyHbx79/1rys2xDo0fdW+h9Dw5hvb4lu/wq9u5rw6jZSlljuoZCo+YI4OPXpXPR3+pr9pu5p4J7WUmSGEJteOLtz3OOefzrcuUjjfYi457Vyd9B5NxLAl1Itu5+aIAHj+6D1Ar46F27H6C0ormuW5NQzAJntZxG33WO35j278Zqji8t9QE1xLD9kdduxRyj9Qdx/Kqupapc3G+KchIB8pVW5WpYd8iRXJuPOiX7o27efetbSirsz5o1HZMdrENvf6dcw742Plk8MDjAzXN6VGV0yBmBBZQxBrqJIbee1kkMa71XIOOR+NVLxE8iA4Acjt6Yr2MmxDhU9m1e58/wAQ4dzw7qJ/CZ2OawPEPE0X0rocVz/iIYli+lfVPY+OwX8ZFGzuZISjBwoToBwev/16Lud5jIxlzvOSpOao0uak9flV7iUUUYoKClApyR7j0rRtNPaQglaLXInUjBalGOBnPAq/Bprvjit220xIwCwq35SoMKorRQPNq47pExY9KUDkVMLGJeorQaoXOaq1jD205dSqbeEfwmo2ht+6sKsPUDjmkaRk+5E1nbv91gPrVWbSzjK8j2qd+Kj814+VYg+1S7HRGU1szLms2Q9KrFSOtdB9sjkG2dP+BLUNzYCRPMiIZT3FJo6o12viRh45rr/DXjSLRdNOmXth9ptC5fKMNwye4PB6Vy0sJRsVET2rhxuBo4yn7Ksrrf0+49DD4iVKXPTep7NpfiTwpfOrQtb28obKrOgQgnHOenYd6u6lrmgaGjNcSwK7AExxAM7Y6cD+teF/hRkelfMT4NoSq83tZcvb/gnpxziajblVzvNX+Jd1OWTSbZLZTn97IAz59cdB+tcK7vLI0jks7ksxPcmm5pK+jwOWYfAxtQjbz6nnV8TUru82REcmlHSkPelXpW/UzLum/wDIRg/3hXW5Ncnpv/IRg/3hXV10U9jyMw+OPoKAzMFUEk8ACuy8Og6b4jubzUQ9u8qDy/OGMnaowPyNcxpXOp2+GCsXwpPZu364r0ezg+zxzeaigx/KgxyB/kCvn8+xDjy0rbnvcN4RTUq19U7WM7X9WmimiWzUXE7yKoQkgAEnkmn3t5NHmEQEyAbsI2Rjp1OO9W7qSNbdhKflb0OCPpWbcC8t7KSW0jd5psZkkOSF7Aegr5i/Q+w5GpGVqGo3EOnzXMVs0xjBPl7sEkdRVmwvElt45WdVLqGKFhlT6Goba2bfumZgSdzR/wAJNWJ5Ec4aNSPcUN6WGoSbucb45szD4jsbq3BzKI2yOx3FT/KnXExmuZZj1kcsfxOa6XVGZZLN4y2NmAqsQByeQOmfesDUAFu3GMZAJ+tfT5FiOZunY+Q4iwbUFXv1sVck0UlFfSnyI7NANJRQIdk5pc00dKdQIdSjpTaUUiR4pwpi08dKCWOFFIOlFBItLTQeaWkFhaKSlpCCiiloAKMUCloEGK1dF1J7G9gVn/0cyAup7e9ZYFOxWdajGrBwktGb4bEToVFUg7NHoN5IFlYk4NYMulpfXT3EssgVfuqrY5qpDqs8loEmR38sYEoGePQ/41AfElrCNrTIuPU18LicPKhUcWfqGDx9LF0lKP3DL3QoyzEPIme4c/1pYII7KxWBGLc5JPc1VuNehnPyzoR7Gmx3Ilwc/Ke9TTpzn7q1NK1WFOLnNpI04WCWlw5Hy7CPxPArKkZnbk8j9Ks3FyJI1hiBWJTnnqx9TVUcV9dluB9hT5pr3mfAZ1mf1qrywfuLb/MTFc54kH76H6V0lc34l/18P+7Xps8/Av8AfIwqKKKk9sKeiFmxSAZxWpp9oZGBIppXM6lRQjdk2n6eXIJFdHBbxwrgDmo4I1iQBRXq/hKw0qPwva3VzbW7SSM2ZJEBJOcVlicR9WgpWuedSpTxtVwTskeZfMQeRxTriwvIIBPNbTRxN0dkIBr0YeErXXrmW9lkNvtkMYjgUBcKe9dLq+i2+saX9huHdI8jlMZ4+tcks1gmlb1Oulkk2pNv08zwZqfaWNxqF5Ha2sZkmkOFUV2GreDbaHxHYaXZ3L7bkEs8mCVx16V2Hh/wRZ6BqP2yO4mmkKFAJAMDJHoPata2Y04wvHd7EYfKq0qlprRbnkGs6PfaJdC2v4fLkK7lwcgj2NZDdDXv+veEbDxHcxS3skw8sHasbY64/wAK8y8feFrHw41o1i0u2bIZXO7n1BqMLmEavLGXxM3xOWyo80o/Cjh3AA5NdJpfw71vWdGfUoVSNSMwxSHDSj29PbNavgnwamoldX1YBNPQgxo3HnH3/wBn+denTeK9EsL2HT5buGMuny4+6oHY+n/6qzxePlGXJS3OnBYJSjz1D5v+xytffZJVMMoYqwcEFSPUUlx5+j3zwMyuB1AOQ1e1+LPCmneM7d9S0O6h/tSIY3xMMS/7Le/vXhWoQ3FteS293G8dxGdro4wQRW+GxSrevYqrh1TXK1dF2aGK8g86H/gQ7g1jTRGNj61YtLtrSYEcoeGX1FXb+3R0E0fKsMg12bnJG9KVnszFpKcy7SRTak6kFFFFAyE96cvSm9zTl6VzIou6d/yEYP8AeFdZXJ6d/wAhGD/eFdZXTS2PKx/xR9AGRyD0rsvDmsz3gmtrmTcyxhlPc4ODn8xXGVYsruWxu47iI/Mp6HoR6H2rmx2DjiaTjbXoVluOnhK0Zp6dfQ7q8ha8VIQxAY4JHUVWv59Vs40hXU96qoUf6OB+eKfYX0N5H5tq4YgZaIn50/xHuKgvL8DO4c+9fC1KVSjNxnGx+jUcRSxEeeDuinELySQTXV0GVeirHtz+NOLbm61AbkynA705riDT082Z1eUcpCDyT7+gp0sPOvLligr4ulhoOcnYNYvxY3MECpmWGBcnsGbLfyIrm5JGlkZ5DlmOSfWnXE8lzcPPK+6SRizH3qLNfdYLBU8ND3Vq92fnOYZhVxlRub06IKWkpRXaecFLRSigAHSnUlKKBC0ooApwHNBDFAp2KAKdikyWwxRTsUUiCPNFJRSLHA06mUoPNBLQ6lpuaWgQopwptOWgQuMnGPwrp9E8MvclZr1SIxyEPGfr/hVa00Ay6LJetcm3umXdbHOApB4J+tWofF4u9HRwnlTplJ0HZx1/xr4ziLN8TCPscH10b6r0PrMoyZXVXELfVL/M6WSCzEHlxqoC8YA4rmtZ8JWWofvUHlTj7ssY5H19fxpNP1GS4AJJGeea2xMwg3E/e4UetfnfPWoVOZPU+wUUo8q2PNrvSptMJ+32fmwj/l6t1JA/3l7VQhL3t/CtiZBawtmSY5Ct/sj1r0fULlLVN0pOScBQu4k+mO9Ytw0csKyRgbWGRgYr3sPmlZxTa17nLWpxl7knddii6I6lkGHHVR396gHzHAoicm6IxwFzTn2iRgp5HUelfaZBmMqqdCq7tar0Pjs9y6NFqvSVk+nYb3rm/E3+uh/3TXS1zXib/XQ/7pr6V7Hk4D+MjBoopRUnuE8Ee+QCunsoRFCOOaw9Ni3SrXQKQOBWkEeZjJtvlROGr1zw3p8WqeBbK3lkMa792V9Q+f6V4+DXrfh6wm1LwDZQwSiKQPuDc8ASZPT2Fefmj9yOttTfJ4/vZaX0C6t5xqFzHbXFyPMnIjghVMZ2gsSWHHX1Fc/pS61eatew3MmoNHag71ScRlfTnpnGa6+f/RxeXyHElrc7xn+Jdigj8qtavtS2RLZBG9/IqNLjGM4GSfXHT1IxXjwr8qtbf8D250OZ35rW19UcXZpHH8SNP8qeeeJ4t6GaTeRkHvW54z8WXvhy7t4raKORZVzhx0NZUsS2/wAVLCGMYRIQqj0ADCvQbiOzdgblYSw6eYBnH41daUVKEpK6sKhCXJUjB21PO/Dnj7VdX8QWdlPbxLFMxDEA5HBNSfFBrdL/AEVrtd1sJgZV9Vzz+ld9ELJZF8r7OH7BMZ/SvOPjD9zT/qf606MoVMRHljyoqpGdPDyU5czOg1rV9G+2aLpnnQCGaVSI8jYVA49sZwK6RIdNFv5qwW4jHG5Yx/hXD2Vn4Ws7G2hk0QXTpbo80ywGQqCM5Jx9fy9K7WwttMh0tUtEgSxZd4CgBCDzmuaqlHRXOmleWrsctceLtA0vxnFFJdwxpPblGkUgIpBBXce3fH415J8S9as9b8WyT2Oxo44xEZUIIcgk5yOvXH4V60t54dimd18OL/Z8b+W94tshjQ5wcnOcDvgEDvjmvD/F6W8fizU0tVjWFZiAI8bQcc9PfNehgIxdS6WqRhinLk1MBua1tMm8+0kt2OWQbl+neshqt6VL5d/GM8P8p/Gva2PMqx5oNDLqPbIaq1qakm2U1mHigdKV4piUUUUjUh71MFXBXJ3fpUS8P9K2orOCWCM7SeB908n/ADzXOhzmo2uVNO/5CUH+8K6uuWsRjVIf94V1NdFLY8rH/FH0CjHNLngiug8JaLDqurIbxwlrGC7A8eYR/CPz59qKtWNOLk+hzUaTqyUI7sZB4U1VtJbVdghhVd65OGI9RV270/fp0Msd5JMzID5meGFdNrmuRXUT6WhzJNcRxog/u5H6cVh3cFxc+K7i0tXW1iSHmOIA7mGOxBGea+Yx0quLhddL6H1mX+ywNSzW9lfz9DlJobi3SRpHJUDO5mIx71q6NY6dqGntDeJNbahGoZ2znIx97HpVCys7nWL17LU3kGQQm3CmNhk8gdenf0q9pMLz/aIGZv7Rs1Yhj/Go4INRhY1qK+I0x9WjXkvd0fcz9R0i506UCRA0TfclX7rfjVDqM11Taoht7ezZkniLb5l6gAdB9aztU0dYLYX9m2+ydsc9Yz6H29DXt4bMIzkqVTSX5ng4rLZRg61LWJjUoFFKK9Q8gMUtLilAoEIBTgKUdacBmglsAM04CgDFPAoM2xAOaeBQBTgKTIbDFFLRSFcq0tFFBqLSjrSUo60CYtKKSloELSqcZpKXtRYSOnsb2O8sUhlAIVQjKawrnR4dNnlkt2fy5yCyk5ANRwzmBwV+hHrW3Bbfb1UzORbHkFep9q+VxWF+p4pVmrwbPucFilmeBeHTtUS0/r8yLST+5LEkkHaB6Dr/ADJroIZFjHnSDJAwi1jOYbGZreGCeSPOQ67WAPoSDx+Iq5FKrDzHPyqOAa+Ezpc+LlVStFvQ9rA0J4fDRpzeqRQ1mR/MgbMisGYh1j3jOMYI981XhhaOC3jkzv2Hdk9zya0ZLnOT61RuJDgEEZFYUpy5VC2xbp2m59zIczxRu0FuZpF46gAduaWG0kt7NHuGDXEzs0hHToOB7Cp47pPthtDkPcEMgwSCR1+lSXpJkEZGDHwR796+04fot1lJLpqeNnsoRwL5t27IqVzXib/XQ/7p/nXT4xXM+J/9dD/un+dfcS2Pi8A/3yMCnLTaVTg1B7pt6SOc1phqzNJPUe1Xw3OK0R5NdXqMm3V6ppF7dW/gzTLWyDteSEOqIu75PM5J9sZ/zivJ99ek6D4z0bTbWxaV3DJbeRJGEJKsCDn6GuDMYSlCKir6nXlkownJydtDpLpkN88dzKI7RrzdKzHAJCKQM+5H8xSz63BeW13FefuLdgTayn/lpjoV9wQP51Q0/wAc+HWmvjPcFUklDr5kZ5G0D+Yq6/xB8LqoUXgIXoPJfA/8drxXRqdYs9+Nam1dTRzscs03xO0uSZdsj2ys49Dhs1r+OdA13V7m2bSHZFVcPify8muPuvF1i/xBt9ZXe1pENhIXBI55APPcV2f/AAtLw8ox5sp+kbf4V01YVYuEox2RzUpUpRnGUt2YXhvwV4ksPEdlfX8yNBE5ZwbgsehpPjIfk03/AHj/AFrcPxW8OL/FOfpEa88+IPi+y8Sz2y2KyCKEElpFwSfT+dOiq068Zzjaw6rowoOEJXud78NNM1K08OXKahbmNbhg8JY5JUqAMjtjFamiaJqFj4SudOnANw0s3lDfkBSxK89uMVzVn8YNIg0+COS1uBIkYVlAGMgY65psvxs0peFsLhvqRWFSlXnJvl3OqjOlGKV9jeHhzU4PhqmhQGL7f9m8tmdvl3HJPOPWvnXVdPudJ1Gewu0CTwttcBgRn2Nexv8AHCwHA0yfH1H+NeR+IdXOu65d6i0fl+c+Quc4Fd2XxqQlLnW5jiXBxVjJNS2n/H5Bjr5i/wA6iq1psfmajAPRgfy5r1DilomXtV/1lY561qam+ZKyzTZlh17iEooopG4xf4j9a3LWNRFEAzE7QeDweR/jWGv3iPWt20UiFAHbaAPlJ4PSsFuZ137pRsiTqcJ/28frXU1y1mP+JlD6mT+tdTXRS2PPx3xR9CW1gN1dRW6/elcID7k4/rXV+I5hY6fBplpFIsMOCkwH8Xds+tclDI0MySocOhDKfQiu2tr231qxO0qJQMSRH/PSvEztVVySXwLc9XIXRfPB/G9jndK1L/iobC6vCuInALgcH3p9zrptfHE7L9yTdg47Ef4iqV3YvbaiLbaWDMPLJH3ga2tV8M2f29ZgSzRjapPf3INZY6rRoQi4vSSLwGGrYic1NaxaOc/tiSLxbIyucSOSRn+8Mn9afp2pNa+Lrm5Vj5aozOfqM/zqwdDtYLs3Kgl8k4bkc1k6hbtah/JbY08wLOp+6nUiuOGMpyenax6FTLqsE3brc1rHTdTvMyWdpNMmeSFO011tvbCCFraaGWKCcbXgmG1lJHbPXHqPSqdnYQ6rpVnJc6leeQIlMcUbqEHHUjHJ/wAiq3iy+0+A6ap4/eFRIzMzrgFhg/UYx05p42uqr51GzXUeAwroL2cpXT0a/wAjDv7GTTr+S2lHMZxn+8Ox/Gq2P1rR1a//ALQeCZl2yBNrD6E4/LpVDFfTYOq6tCM31PksfRVCvKmujEFPFJinAV0nE2LjmnAUgHNPFBFwA5p1IKdQQxRThSUooJYuKKWikSVKXFKBzSgUza4gHFLilpcUhXEpaMUtFhCUtGKcBQIQCrVvqUtjEwEgER5Kt0z6+1VmO1SQMkDpVOfQtS1TTzesGgjAykBb52X19q4MdiaFKKjXWjPVyrC4itV5qDaa6or6t4uXzohCnnAE72yQw/Gtiw1qC/QJbzqxAG5CcMPwrz2aEROwwQAf4qjjmeCZZYnKSKcgivn8VkuHxFNTpOz6H2VPGVNpanqjO3Q5qB5PlwTXKW/jGdEC3FushH8Stt/SrH/CX2r8PbzL9AD/AIV8+8oxNN6xv6HT9Yg+psQBlvRKc7UIwd2M+3v9KsO7SO0jklmJJJ7mqdhOl1B9pjZirk4DDGMVZ9q+3yTCeww6lJWk9z4fPMbKtX9nf3Y7C965jxP/AK+H/dP866cVzPij/XQ/7p/nXsS2ODAa1kc/SikpRWZ7xqaZKBIAa0n+WRvrxWDbSeXKp963WPm26yr1HDVpF6HBXjad+4u6po0VsZ71T3VZjmTaMkA15ObSrKmvZXvfoc8k+h0DeGbiC0W7lC+SVDMMNlcjIBwMdMfnirun6DaXUbuYVOwqCDuJO44GMVS/4SqSXTxaSi2CDGGES5AAwB/9erWn+JbazjkRZ02yABsg54Pb0/z6V8xiJYyUkvet13PTw6oc11+Jrx+HdLjuDG1pG4GPm5wc88c89/yrci8KaMkIdtOtmPdTEcj865z/AISvS3naZ7lQT2AY4+ma0I/HWhqqhrpR/eKxnn8Og/CvnqtPHylUT52vs/Ee9QeGVvh/A138MaLsLLpVoAB18gHsT/Ssu+0LSIZXRNPszt6kQr/hSTfEHQQp2XbbiMf6tvT/AOuaybrxzo0jSObhyWOT8jVz0sNmLw6XLU57677HqUamEU9XG3yLl94Z06CzmnWC23RHDKIUHbPrWLbaNBe3EsYhChIy/wC7jB9Pyp158QrWeBoPtP7ps5XyOuf8Kx08ZW1o0jWso3Ou074yeOvHvXrLCYvni1Cduu56OHr4eNOSco36bEHiTTU024ESBwGjD/OuOvp6/WuPvQFlH0re1nxGuquskrAsqbV2ptGMk/1rnbiVZZOhxjqa+hynD4iGJ5pxajruVnOLws8r9mppzutiDNaukRbPNuWHCrtX6ms6OJpZViQZZjgVtXBW0tFt1OdvU+p7mvrFqfnteWnKupm3cnmSE+lU81JI2WOO9M+tJlwjZWQlFKaSlcsYOGzWhFfSJtG1WUdOOtZo6mpFZgCATg1iglFPcu2RzqUB/wBsfzrqiK5PTv8AkIW/++K62uilseXmHxx9BvPTtUkNxJazrNA5R16EUw+1JVyipLllscUJuLUo7nUX2u2tto0N1bxRvfSE88Bkf+6rEHae47GuRi+Iqxu8V5HNLtOBKFCk/Vex7Vi+I53QqiSEK6YYevP/ANauWdiSSeSTXxmJw0FUlDonoffYXFzdGMurWp6DJ440x8ktN7DZWJe+Jo9Su4beCByjNtYscZB46VyuB1xViyby72B842uD+tZU8PBSRrVxNRxZ6Rp2v2mi+H4YJpjlC4G0ElvmJ/Oom1CDxEsZKzLbxSK5cp0wecH6ZoMSPyVBB9uKmXhAgOFHRR0r3IZVJyTb0PnqucxUHZe8K+C3Awo4UegoFIKcK9yEFCPLHY+cqVHOTlLdgBT6QClqjJsUCn4popwoIYtKKSlFBI4UopBS0iWOopKKBEGKUClFOFBoNxS4pcU6gVxoGaNtOFLigTY3FLRRQCdyS2/4+EPlGXad3ljq2OcU668QytG7S2t5EVyWLwnA/KkglNvPHMvVGBx610roj9OUcce4NfPZzR55xbPq+HcS6cJqPkeP3cya3qLJpwMhPJOMD61ei8JuYy090A+OAi5A/Ouhs7C1sEKW0KxgnnAqdhlWHtXdhcCqdO03c4cZnNSpVfstEebqpRmUnO0kZpSC3ABJ9hUssLpK+5SOT1q1pREWowymNn2HdhfXt39ax56VuVNHu81oqb2Oy02MRaXbL6RirVAACgAYA7CivZikoo+Gqvmm2OFcx4o/10P+6f510wrmPE/+vh/3T/OlPY6cB/GRgUUUVme8OQ4IrV0+62/I3IPFZFPjcowNNOxnUpqcbG7PGYzuXmM9DUIf3xRZ3qsnlycqeCKfcWzL+8jO+P8AUVRxpWfLItvbRhGYEg47+oFQSoil1GMqDzuyfyqmbuXBHmHkYpr3UrAhpGIPUE0aFxpy6suvFGtvvycgZzgf49KJ4oUiZgvAAOdx4NZ7XcpUrvOCMYpj3cp6yN6daVy1Tfc0pbaD7EXEZ3bc5z/9es+KPzIHYQmRgyjHPQg+n0qFruYjBkYjGOTUBlbGNxx9aHZo1pwa3Zqw2sDbw8W1gYhgk8ZHPWoxbQvcNGUAAQE5z7//AFqzVuZUOVdh07+nSk+0TBsiRgfXNSaqD7lnUo4Y7gCJAnygkDP+elUx87ADLE9vepoobm8cIm5z7ngfjWpFBBpq7iQ8/r2X6UrXCVRU1a92JawLp8HmS/69h/3yP8azriZppcZ5J4p11dtKx561XiJ83I64P8qqWi0JpQblzS3Nyw0N7hVEa75HUk5yu3sGz0xn/PXF+50WMpOWjQbHEbyI5KxEAE5GB1z196Sx1+PR9MlWVJpL2VyU3jquAFJP50vhO9vXnnhucm02PLIWT+I9TmvNm6msr6L8T1FyK0bHMXto1pPtIYKc7Swxkf5xVar2oebnE/m7xgAS9QOentjFUa7YO8U2cs0lLQiHU1ItRjqakWoRLLmnf8hC3/3xXWkVyWnf8hG3/wB8V15FdFLY8nMfjj6DMUUtFanAc54ogOyKZQcdDXKlGY4VST7DNesaaqveLE6q6yAoQ+Mc/wD16jligjnCoYgdwHykf0r5bNE6eI0Wj1PssncauG1dmtDz3U9IeyjimXPluATnqp9DWcuQ4I65r06a0t7qXybtS0LNh8cHrUyaRZacSYbaNNpwWI/rWeOh9XmrLRmmW1PrUJKTs4lG0Ja0iLAglRkEVOAK0NXKvf71IIaKM8Hj7gz+tUcV9NhnzUYy8kfH4tctecV3YAU4CilArc5rhSgUYpwFBLYClFGKXFBIUtFKOaBCilpKWglhRRRSERinikApwFMphiloAp2KCbjRS0uKMUCEpMU7FAHNJjTJEtJ5YjJHDI0a9WC5AotNUvftAV4iLVV2gtwRgdvWrkn2qHw493LqMdvaxsVjQgEs3X6j+dY9gJtWs5Lpb1isQJK+QwY+3NfIZjicXVr+ySSinofY5XgqdOkqut2TE80UFGXhwVb0brRX1sHeKPkqitNoWbyIreIzlU8wnYWGAce9Igg2Hyih552kHFbsUcNzo1tFNGkiDdw4BHU1l3aW8EggtYY4o0HIRcZPf/Cvn6FDnzGU+ibPqsTinTyqNPulr17kPYUUmRSV9Gj5Fjsiua8T/wCuh/3TXR1zfiY/vof901M9jswH8ZGBRRRWZ7wUUUUmA5HKnitG21Axnk1mUZppkzgp7m8wtbsZ4jf1X/Cq0unTjJjIkH+yefyrNWVlPBNWY790A+Y1V0Y+znD4XcZJFLGcPGy/UVAT9a1E1ZgMH9aedRib70aH6qDRoPnmt4mKT9aFVnOFVifpWyL+3U8QxD/gIpH1UgfKAPpRYr2sukTPj027l5EJUerHH86tx6bbwYa4l3kfwrwKjk1R26Gqcly8hJJNKyH+9l5GpLfxxR+XCqoo7LWXNcNI2c1CWJptFy4Uox1FzmgEqQR1BzR9Ku6elo7N9rD7Nw+7np3rOTsrnRBXehestQt5HSS5A82JSyMQGOewweMVo3niBpoiJLncoIOwR7Vcc9e59axrmDThAnkLOX3NuwO3OOv4U9YdODfvElPGOAeuP5f/AF/auaUIN3Z1KTRQurh7mUuxJ57nJqA1sNBpht5SqTiQISgweWxWOM45reDTVkjmqRad2QjqakWmAcmnrUollzTv+Qjbf74rsMVx+nf8hK2/3xXaYropbHkZk/fj6fqRlaTbUuKTbWp53MNQsjh0zuU5BFdPJqGnR3xdZIEDENjjI9q5sDBIFX/7HtrmOG4Jky6DIz36V5Oa04uKkz2cprVIylGHUzpMvKzf3iTW19ks7qKO8dGkkkUB97k4I4I+nfHvWbcRql1Ki52q5A+maU2V5dWTNa3OxUfDruI69Dj8DVZhRjUoKXYnLsTKliHHe5Nqyr9rUoqqvlKAqjAGBjp+FUcVYa0a1toFeTzHIJJx71HtrswjvRj6Hn4xv28m+4zFKBT9tLiug5LjcUAU8ClxQK40CjFOxS4oFcbilAp2KMUCuJS0uKAKQhKKdiigCMU6oxLH/e/Sl86P+9RdFNMlAp2Kh8+L+9TvtEX96i6JcX2JMUYpn2iL+9R9oi/vUXQcr7D8UqgE8nFR+fGe9KJox/FQ3dDSad7HcaNe6bqkmo21xZwyCym8hPMQH5dgA/PB/A1jeM7uKz8OXVvYosZCHYsQC4PqMVitrFxaLNJaqrSyKobLbd5UYHbjjA/Cuea81nU5T9tgiiQnn5s8fga+UqYaqptWuffUMbQlSUlKyLmlXk17YxzT/fKjJ9avVWtIktbZIgQcDk4xU/mL619Jh4uFJRe58Zjaiq15Tjs2WL6e/ttKs3s0ZkEhLlV3E89MUyQOHJkVlZvm+YYPNCX91FF5MFxsizkjb3pj3U0+DcTeYyjAJHQeleZgaWKpYqcqiXK76/M7sbWoVcNCMG+ZdAozTTIvHNG8HvXtXR41mPrmvE3+uh/3T/Oui3j1rF1yynvZIzCm4KOecVMnodmBajWTZzNFaH9i33/PH/x4Uf2Nff8APH9RWdz2vaw/mRn0Vof2Pff88f1FH9jX/wDzx/UUB7WH8yM+krR/sW+/54/qP8aT+xb/AP54/qKQe1h/MjPpDWj/AGJff88f/HhR/Yl//wA8f/HhTH7Wn/MjNJNG4+taP9h6h/zx/UUf2Ff/APPH9aLsftafdGbuPrRuPrWj/YWof88f1oOhah/zx/UUXD2tP+ZGbSVpf2FqH/PH/wAeFH9g3/8Azx/8eFA/bU/5kZtFaX9g6h/zx/8AHhR/YOof88f/AB4UXD21P+ZGdVi3kRBl4kl5+6zY9P8AA1Z/sLUP+eP6ilGh6ipBWLBz1yKTV1YqNemn8SGh4ZXbEaW0bKAQp3dO9S742kDGVR0GdopDpGqEYKnv3HfrTv7K1UEEJzkHqO3Ss3TZqsVS7jC6GM/vF6g4wBwMd6zBWq+k6m4w0eRz3Heo/wCw9Q/54/qKqMeUieIpy6oye5qRav8A9hah/wA8f/HhThod/n/Uj/voVKTJdan/ADIi03/kJ23++P512+2ubs9EuobiOVtg2tuxnNdErSH7+0fStacraHkZhOM5JxY/bSbaeGX1pdyetbXR5t2M245xV61vYLazKzuFxICpJ7d/5VUDpnqKhvZ45IIoVsmlMcm/zBLtz7Y/AVyYyPPS5Tvy+o4Vua9iaQfvXzgncc4q3psjLcmIAlZl2ED17H86qCVH3ORsLsW29duTnFNkkUJ8hBPoc81pOKlRcX2MqdRxr867lq7kSdIjGwYDIOD71X21UhkhhupGjs51jk6gOvyn1q55sZHXFZ4T3aah2Kx/vVnNbMTbS7aPNj/vfpR50Q/irrucNmLigLSedF/eoE8X96i4rMdijFIJ4f736UefD/eouFn2HYoxSfaIR/H+lJ9ph/v/AKUXFyy7D8UYpn2mH+/+lBuof7/6UXDll2H4oqM3UP8Af/Sii4+WXYzs0UUVmdgYpaKKBC0tJS0CbFGc0o9+lIOtLQIUEj6UUlLQK4ZpaSloEFLSUtAXClFIOtOoEwpc80lFAh2aM0lLQIXNGaSgUCHZozSUUALmj8qAKWgBc0ZpKKBC5ozSUUALmjNJRQAuaM0lFAC5pDzRRQA08UU7FNoGAOKC1FFACZNGaKQ0DFzzmm0tFACUUUUDG0UUUFAetJRRQAdKTNBooGFIeaU0lAxMUhpc0lAXEpKWigoTijiikoAXNNNLSGgabEooooHdjqKKKBCiigUUCFpaSloExR1paQdaWgQUtJS0CClpKWgQUtIKWgAHWnU0dadQJhS0lLQIKUUlLQIKWkpaBBQOtFA60AOooooEFFFFABRRS0AJRS0UAJRSmkoAKKKKACm4p1B6UANooooGJRS0lACUUUUDEooooGFIaWkNAIaaKDRQUIaKDRQAGk7UppO1AxtFFFAxDRQaKChKQ0tIaACkNLSGgYlFFFAz/9k=">
            <a:hlinkClick r:id="rId1"/>
          </p:cNvPr>
          <p:cNvSpPr>
            <a:spLocks noChangeAspect="1"/>
          </p:cNvSpPr>
          <p:nvPr/>
        </p:nvSpPr>
        <p:spPr>
          <a:xfrm>
            <a:off x="173038" y="7938"/>
            <a:ext cx="304800" cy="304800"/>
          </a:xfrm>
          <a:prstGeom prst="rect">
            <a:avLst/>
          </a:prstGeom>
          <a:noFill/>
          <a:ln w="9525">
            <a:noFill/>
          </a:ln>
        </p:spPr>
        <p:txBody>
          <a:bodyPr anchor="t"/>
          <a:p>
            <a:pPr>
              <a:buSzTx/>
            </a:pPr>
            <a:endParaRPr lang="zh-CN" altLang="en-US" dirty="0">
              <a:latin typeface="Arial" panose="020B0604020202020204" pitchFamily="34" charset="0"/>
            </a:endParaRPr>
          </a:p>
        </p:txBody>
      </p:sp>
      <p:sp>
        <p:nvSpPr>
          <p:cNvPr id="17413" name="AutoShape 9" descr="data:image/jpeg;base64,/9j/4AAQSkZJRgABAQAAAQABAAD/2wBDAAgGBgcGBQgHBwcJCQgKDBQNDAsLDBkSEw8UHRofHh0aHBwgJC4nICIsIxwcKDcpLDAxNDQ0Hyc5PTgyPC4zNDL/2wBDAQkJCQwLDBgNDRgyIRwhMjIyMjIyMjIyMjIyMjIyMjIyMjIyMjIyMjIyMjIyMjIyMjIyMjIyMjIyMjIyMjIyMjL/wAARCAFK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lNvtShafilC19efEcxHtpdtSbaMUC5iPFGKkxRigLjKMU/FLimK4zbS4p+KMUCuM20u2n4pdtAcwwLRtqTbS4oJ5iLbRipdtLt9qYcxDijBqbb7UmygOYiwaTFS7TRtoHzEVFP2mjFA7jKKdijFAXG0tLRQAlFLRQAUUUtAhKKWimAlFOFGKAG0U7FGKQXEopcUYpiuJRS4pQKAuNowafijFAXGYpdtOxRigVxMYopaXFAXG4padRigVxtGKdinYoC4wClxTgKXFArjcUAVJtpdtULmI9tLin4ooFcaFpcU4UYoFcQUtLilFArjaXFOooFcbgUU7FFAXM/FGKfijbWZ0XGYoxUmKMUBcZijFPxS7aBXGbaXbTwtWLSzlvbmO3hXLucD296ipUjTg5zdktyoRlOSjHdlXbS7a7seDbHywDLNuA5IYcmuNliMM0kTRsjqxBVuory8tzvCZjKUMO9V3/ADXkduMy2vhEnVW5X20bal29iaULyMV655rkRhaXbU8ULzTJCi7mdgAPeusufCtnDaNKZp9yLk7RuyfpXl5hnOFy+cadd2ctjuwmXV8XCU6S0jucZtpdtXFsrphkWs+P+uR/wp32G7/59Jv+/ZrsWLofzr7zldCqnblf3FLbRtq09vLCR5sTx8EjcpGaYAMfjW8ZxkuaLujKScXZrUg2UhSupi8Ls2mNOZd0xTciJyPzrnSOelcWEzLDYtyjRldx0Z04nB18NGMqqtzbFfZTdlWgoLAYrqb/AMO6faaTNdAy7kj35LcZxWeOzXD4KdOnV3m7Kxrg8BWxcZSp/Z3OKKc00rVvAZVZeciiO3lmk2xRNI391Rk16LnFR5m7I5I3bstynto21u6Zoc13qMcNzbzxQnO5thGOPcVc1zwylhbRSWa3Ezs+CAu7AxnsK8mpnmCp4mOGlP3pfd956NPLcTOi66jovv8AuOW20ba63RvC0V7ZGW8FxDKHI27ccfQ1kX+jXFvqE8EFrcyRI2FbymOR9cUUc8wVavPDwl70d+33jqZZiadGNaUdH95k7aMVNJFJFIY5Y2Rx1VhgipbKxn1C5EFuoaTBOCccV6c60IQ9pJrl79DijCUpKCWvYqYFGBW8fCer/wDPBP8Av4KT/hE9X/54J/38FcH9t5d/z+j951/2bi/+fb+4wwKWtweE9X/54J/38FH/AAier/8APBP++xTWdZc3b20fvF/Z2L/59v7jDxRinshR2RuCpINOhgmnJ8qJ5Mddik4r0XUio87enc4+WTly21IqMV0GhaDHqclwlyZYWix8oGDz65qtLpMa+JRpkbsy71BJ64Iya83+2ML7adC/vQV32tudv9nV/ZRq20k7IycUV0XiDQrPRrZZ0uZCXcKqPjn8a5/g4Nb4HMKGOpKtRfusxxWEq4afs6i1G0AU7FPiTfIqbgu4gZPQV2Skoq7OZK7sR4oxXUaj4WWx0iS4SdpZYsM3GFx3xWTo9gmp6gtszmMFSdwGa82hnGFr0J4inL3YbnbWy6vRqxpTWstjOApcVta9okWjrblJ2cysRhhjpj/Gsfqa6sHjKOMoqtQd4swxWGqYao6dRWaG7aUCilFdRzBiiiloFcBRilxS0CCigUtO4hKWilouAlLRRRcQClooxTEApcClooC4YooooEU8UuMUuKUVmbjaKfijFArjcUuKcBSgc0CuT2Wm3F/MIoE3E9T2H1rvNH0WDSLdmJDTEZeQ9vb6VX0W+srfw+k8jRwJGCrnpkj+Zrm9T8VNqt8ltDE39nK48wZw0o75PYe1fneZ18yznETwlKDjTi7Pzt/n0R9pgaGDy+jHEVJXm1deX9dWbaeLoX1sW3ln7GwIWcjgsDyfp2q/rGhw6pH5ikJcAfK/r7Gi+s7G/wBFGGjjhRN0bgYCf/WrndF8RvYqIbgma06B15ZPp6ivLw2CnOH1rLE4VKejj38/80duIxMIz9hjbShPVPt/wOzMq7sLiwmMdxEUPr2P0NQgV1vijV7caEhgaOc3DBUPUAdz7Vyig5BPWvv8jzGtjsL7WtDllt628j5DNsFTwlflpyunqdR4Y0llb7fOuABiIH+da154i0uxuTBcXOyUD5l2k4/IU3StUgurK2RnAncFdg65UcmqTeDNNkneeWW6kkc5Ys69fyr84x9WlicwqSzVuNtEkvM+0wdOVDBwjgUpX3bf9f8AANuzvrfULZbi2fzImyA2Mcis+XxTo8MrxPdYdGKkbG6g49KvWFjHp1qttBny1JI3deayH8HaZJPLK7Tl5HLt8y9SfpXm4WOWOvUVeUlD7Nt/mdteWMVOLpxXN18jF8R63a6lcWSWU3mBd+/5SMdMdfxrKx29Kt6xYWmm6qba3B4QN82Cefwp2kRpJq1skihlLcgjg1+sZb7HCZYp0G3BJtX3a3Pz3MHUxGOcaitJtL9Db0PXbe002RLyYIsHKk9SvYD1qfRoNL1iCe8SzGxpm27xz2rVOl6ewIa0hI/3BXO6DZ6fdX98CnzW9w4SH+HGeuK+ClicLiY4jE4Zzpy0bttv5P8APY+uhQrUPY0K6jNbL+mjf/sXTRyLOL8qtTQxz27wSIGjYbSp6Y9K4PXNA+wX2+N5BBI25Pm6HuK6zWuPDN1gnIgNcONwFRrDz9u5qo9PL8WdWFxNO9WDpcrhvtrucx4igtrPVEtreERr5IbC9OtN0G6hsdSE9w+xNjDOCf5ViwW+wiTexJXHJq9bRrNdRRPkqzAHFfpywPLlzw1eTa5bN9T4SWLvjlXoq2uiO0svEmmX90ttb3JeVs4XYRnH4VZ1HVLLS4UlvJfLR22qdpOTjPaqMPhXT7aUSwNPHIOjK4BH6Ulx4XtbtVFxeXsyqdwWSUEZ/KvyipSyj28XCpLk6q2vy6H6FTqY/wBk+aK5umuho6fqNtqdv59pJ5kYbaWwRz+NUrvxTpFncvbXF1tljOGXYxx+lJF4ct7eHybe6vIEzuxFKB/Sqc/g/TMTXE0lzK5BZmkcEnA+lVh6GUyxDU6kuV7aa/PoFWrjlSTUVzLfX8jktXv4tS1y6nt33wkLtOMdqm0LUItL1EXM6uyBCMIAT+tUIxHtLRgAH2xS4r9d+pUp4P6q9Y2t8j89eLn9Z9ut73OvPxA0r/nhd/8AfC/41s6PrUOtW8k9vFKkaNtzIAMn2xmuC03S5dTu1hiXC9Xbsor0i0torK0SCAYRFwB61+Z8SZZlmXxVLD3dR+ey8/U+1ybHYvGXnU+BeW7MrWPFVhot0lvOsryMu7Eag4HbOTWf/wALB0on/UXf/fC/41ly+HNR1LXtQmmdGdDw/RSSAQo/DFY09u9vM0U0eyRDggjpXtZVw5lGIpxi581RJN2fz2ODH5xjaM2+W0dUtCCJzM8knOGdmGevJrr/AAQMXF4P9lP5muVxjoK6vwT/AMfF5/up/Wve4ljyZRUjHojx8nlz5hCT6s09KcnxNrSnopix/wB8VU0+zabxvqV0w+SEKFP+0V//AF/nVnSf+Rp1z/tl/wCgVtRRxI0pj25d8yH/AGsAfyAr82xGMlh6s1HeUIr8Efa0sPGrCN9lJv8AFkdzY2t5sFzDHLs6bxnFV5tK04W8rCyhBVTzsHYVzOt2Msvje0QSyrHOEfAYgcHmrfj25aPTLaFHZGmm7HBwBz/MV0YPA11Ww1KjWdqmttdPl95hiMRSlTrTqU17mnqcZE/mpvAwK6LRPDqatZNcNcNHhymAuewP9a5+KMQxhAc8Vo2mtalptqYbFkAZ92GQHmv0/NKeMlheTCSSn59up8RgZ4dYi9dXid/JZztpotEuADs2NIybiR06VzWmaculeK47QTeaRCWLEY6iug0ZtQ/s4Tas6ec3zbQoGxfeuZ0rUl1bx7JcxD90sZjQ+oHGf51+bZY8RCGLpNpwUXdrZvofaY2FCToTtaV1b0JfHnB0v/ff+QrmK6jx5y2l/wC+/wDIVy9fc8If8iqm/X82fK8Rf79L5fkFKKSlFfTnhBS4pKdQIKKKKBAKWiigQUtJS0AFLSUtABSjpSUUXEx1FFFNCCiiikBWHWlooFSaiinU2nUCCgdc0UtAjY0Cxt9SvWgu4vNiVCwQkgZrqk8OaTGuEskA9ia4ASSLko7ISMZU4qILd/8AP7P/AN9n/GvlM2yLGYvEOtQrcittr9/Q+iy7NcNQoezrU+ZnpUmkWUtmLR4M24O4R7jjP51Cnh3So02paIB9TXF6To9/qV2I/t0/lL80j7zwPTr1rtNW1KDQtL8wj5gNkUZPLH/PWvicdgsZgMTHC0a7lUk9Urrfq9T6fC4nDYug606doR2bscRrVpbRa5PDChRYWBCg8cioagikmuZZbq4YtLM245qbvX6vgqc6OHhCesklfzZ+f4ypGpXk47X0Nzw5bSrrEckkUiqFYglTjpVzxVPqiX1smnyzopRtxjUkZzV1PE+kW8MUcl1hwgyAppw8WaKBxd/+ON/hX5ri6+Oq5j9blhW1FNWs7PzPt8NRw1PBewjXs3re60J/D5u20eI3jvJPlss4568VyFxceIHvrryrm7WMTOEG04xnjHFd3Z3sF/bLcWz74zkBsEZxWfL4p0eGZ4nu8OhKsNpOCK8/LsXVp4utOOG53J/Db4dTsxeHjKhTi63Lbr3OIkgvTObi9aR3Zdu91IpVO18gkY7g1seJPEFlf21tFZTiRxMCwKnpg+tZVtA11dRwIyq0jYBboK/S8rxjq4L21enyWvp2SPhMxw3s8VyU587drPzOx8Lhhoi7nZyZG5Y571ydpdyWWuXdxH2u5Mj+8Mniu8sbNNPs0toySByWPcmuW1Hw1dpeTy2o86OWQvtB+ZSeor4fJcbgpZhiVVaUKm19Ez6rM8Nio4Oi6afNDe2rG6nF4i1i/T/QzDaI2VXcCCPU8810GvfJ4bvFbj9xinRX1xDbQpJYXLyhFD7VGMgc96xvEM2r6pa/Y7TS50jYjzHkK5IB6YzXHz1cTiaNHljCnTlpqrfmdnLClSqVE3KU128jmIf9Sn0FSxuY5FdeGU5H1qSewuLEIlxEYyRwCetQ1+sU506tNSg7xfzPzmcJU6jTVmjQtdW1mXU4A18xiaRQVIHTP0rqvEl1NZ6HPNbyGOVduGHbkCuPsSTqFue3mL/Ous8V4Hh+YkAgMhIPf5hX55xFhcPSzPDRhBJN6pLzPtMkxNWtgqzlK7W33HHjVteIBGonkeg/wru5mf8AsKRpCS5tiWPvtpkWj6YUjkWzQZAYdeKZ4hvobDRLkyMAzoURM8kkY4FeVmWOw2Pr0aWEo8rUtdF+nY9HBYfEYWnUnial7rQ85tFH2aPPpWppeky6rclIiEReXc9h9KoW64t0HtWhpV82nX6TjOzo6jutfp+NVdYWSw3x20PhMPOi8Svb/DfU7qzsbXSrQpHtVFGXc9/c1DpOrxauLh7cHyYpPLVj/Fx1riNe8Q3WtTNa2ytDaKcMO7+5/wAK6TwXCkGlSqv/AD15PrxX5jj8ir0MBPHYx3qNr5X/AF/I+8wuZ0p4qOGw691Id/wkS23ia5066VRDlTHJ/dJUcH2q7rOhw6tFvGEuAMpJ6+x9q4zxCM+Kr76J/wCgipm8T31roslmgLTH5Emzyq/56V6schrxhQxuXy5ZtK/b1/zRwSzWi6lXC4pXWtv8jKmie3nkhbG5GKnBzXUeCVPm3jY+Xaoz+dcjbRGOP52JY8nNdZ4V1WCzt7uO6kSJFHmhm4z2P9K+k4khVllU4RXNJ2/4J4uTSpxx8XeyVzobPTXttV1C9aQEXRTaoH3QFxXJ3+q3Nl4tmjWQi3W4jldOx+XB/T+VdLoviCHW7m5S3jZYocAOx5bOe1Yk/h6fVPFN5M6mO0yoLkfe4HAr4TKnTpYuqsz0tC35W+Z9Xj+adCDwevvdPnc6t7WGe4gvGG6SIN5bD0bGf6VwnjO9+16/Daqcpar82P7x5/liu/j8uFYoFIAAwgJ5wB2rk9b8KsbmfULL52k+aSMn8yP8KjhjE4elmKniJWVmo321/r7x5zTqywcvZLV7nK8Dmuv8L6LAbZNRlIkkJOxT0TBx+dcgeBgjkVfXXr2x0eSztRtd5M+Z3UEc49K/Rs+w+JxOE9lhZWber8up8blNahRxHNXV109eh6LdRRTWrRTD5GGG5xms+PRLS11dL62CwltwZAMBjjtUOuFh4PuCSd32dec854rn/Duo31/rlgtzMXiihYLnqTjqfU1+a5fl2LeFrVqU7RjzKS76H2uLxdBV6dOpG7dmi14866Z/vv8AyFU7rw3cwWAu45Ekj8sOw6FeK2/FOj3Wq/YTaqrCJ235bGAcc/pVjxGwtPCtyueREIwffgV62WZ1PDYXC4fDyTk5NSXlc4MdlsK9etVqp2SVn52OApc0yPPlrn0FPxX6efCS3CnU2nUyQooooEApaSjNAC0tJRTELRRRQAtFJS0ALmlptKDmgBaKKKBWK9OAoApaksMUUUUCFFKKSigBacvpTaKBHSaL4gsdOtPs9zGYsZbzFGQx9/euc1HUZte1JrmTKwJxGnoP8aTAPBHWgKqLgDAryMPkuFoYuWLivfl36eh6lXNq9TDLDyeiHDpS02jNeueUDRRswLKrH3pPs8H9xfypaKVkWpyWzOr0bW9M03SIobidY2DNxtPr7VyP7q5u7qUKGV53ZSR2J4pWRHwGUEe9KFVBhQAPavKwWT0cJiamJg23U3vseliczqV8PChJfDsAijU8RqCPQVNDM0M8cq/eRgwqLNJmvTlCMouMtmebGcoyUkaureJb241mP7C5it4ORkcMe5IrRi8cxQjbdWEob1iIYH865nNGa8KpwxltSlGnKG3XZnswz7GQqOalv06HWDx3peObe8H1Rf8A4qj/AITzS/8Anld/98D/ABrlM560nB7CuH/UvLOz+86v9Z8Z1t9xa1PVxq+sPcReYtusYVVcYPv+tQ54qPgdKXNfTYbC08NRjRp7RVkeFia8sRVdWe7LdlIsd5C7thFcE/StrxJr+m3mkT2kFxvmYjC7SO471zWcU0xxk5Kgn1xXBj8mo43EQxFRtOG1tjrwWZ1MLSnRilaRLLc38oUC/nVQoGA5qq1q80gae4klx03HNWOlGa9COGowfNGKT9Djli60lyuTsOHAwOgozjpSZorY5g4VjwOa6DQ9csdK090undWL5AVSe1c/mmldw5Ax71wZjl1HH0HQq7O22+h24HG1MJVVWG5Jqd7FqOu3d1bkmNwuCRg8DHSoNueSaXYF5AAz6UYrow2Hjh6UaMNkrEYnEOvVdV7sZikZQylT0PWnkUmK3Mkzd8MajYaPHc/aJPLVtuPlJ6Zq+vjW0jkvmYvLFGwMG1cbgR09ua5JlBGCAc0wRqM4UAGvncZwzg8ZiJ4ire8rfh2Pcw+e16FFUo20JZNW1DUtUW/eZomjP7oLwE9hW3qXi+SbQ3t1jZLyQhGdfule5Hof8awcD0oIz6V11sjwNXkvD4Njnp5viYOVpfFv/mMiVljAYktUg9KKK9ZpNWPN5ne51WteIdMl8PT2SXGZ3hAVdp68d/wrm9Nu3sbi3uIxlo+3rxiqxjVjkqCfcU8DAxXlYHJsPg6VSjG7jNu9/M9DFZnUxE4VHo47WOw/4TvTVAWW2u0cdQFBGfY5rA8Q+Jzrsa2dpC8dvuDMz4y2P5VmkZoArkwnC+X4Wuq9OLuttdjqrZ/iq1J05W1Fooor6I8O4U6m0CgQ6ikzS0wCiiigQtFJS0AFLSUUCFoozRmgBaKKKYCjpRQDRQBHRTsUmKkYYooxRQAUtJS0CCiikoAWikooGLSZopM0CFzS8YNNozigpDwpPQE/QVr6PoX9qwyu05iMbbcbc9q0vBoDRXeQDgr1+hrR0Vy+oayuBhLnAA+gr4nO+Iq1CVahRXLKFtd97H1OV5LSqqnWqu6lfQ5NNL8zXTpqy52vtL46cZzip9Z0MaRDHIbkSb32hSuD061qaHaGTxXrN0w4jk2qfcjn9BW9faTZ6kYnuoRKY/u5J4rz8VxTVw+LpRcvcUVzWS1bVzso5BTq0J2XvNu3kjzbIFJmu9vdB0uGxuJVtVBSNmByew+tefI/mIG9a+tyfOqOaRlKlFq3c+czDK6mB5edp3LFvE1zcRwIVDSMFBY4GTWxqfhyTTdOFy028hgHAHABpNK8OzX9ol3HcrGdxwCpOCDXWajaXN3pb2itDvkTYzyZIHHUD1714Wc8RPD4ynToVFZO0lb9T18tyT22GnKrHVr3WcPpWmNql41usgjIQvkjPcf40/V9JOkyRK0wkMgJGBjpWtoFk2m+Jp7SSRZGS35K8dStVvHB/wCJnp//AFzet1nFapnNPD05XpSjfbyMnllOGWzqzjaonb8TBzSjHc1HnFKCMV9efNpG9p/hu4vbM3LOqBlJjXqWP9Kz7bT7q7LiCB5NnDYxwa3vC2rRRW0ttcSqiRjzFZjgAd6gt/FWk2mo30sSStHIQ2VXgnuR7V8ZPM82p4mvRjT52rOOllZ/8A+mhl2Aq0aVRy5b/Frr/VzP/sLU/wDnzk/Sj+w9U/585P0/xrsdH1mDWoZJbeOVI0bbudcZNVNU8V6fpV4bSZZHkCgtsAIGa8qHFGcTrOhGgnJbrW/5nbPh/L40/auo+V9dLfkcjc2N1ZlBcwtHv+7nvVcdcVd17xBBrE9mLRZUWPeG3jGc4x/KqQOSOa+3y6viK2GjUxMOWet0fMY7D0qNdwoyvHuKUIGecfStzUfDa2GnS3Zu9wQA7dmOpA9fetfxA4h8JySKq7hGnb3FP8V5bwrdqByVTgd/mWvj63E1etVo+x9yLm4vrdKx9HSyKlTp1FU95qKae1tzB0nw6dUsjcfaPL+baBtzmsi6hW2u5YFkEnltt3DvXoej2n2PSbaEj5ggLY9TyagHh3Sss4s13OSzZY5z+dY0eMHSxlX27bp391JL8zSrw4p4aHsklO2rdzz3APSnJGZJFRerEAVu+KLO006W1S3hEZkDZwTzisa1/wCPqD/rov8AOvtcJmEcZg/rVJWTTf3HzWIwUsPifYT1228zX/4RHUeOYf8Avv8A+tWbqOmT6XMsVwU3Mu4bTmu61LUHsrrT4kRWFzP5TFs5Axniorm4sItZl+2y20YNuhTzyP7z5xn8K+HwnFWYKXPWipRs2klZuzsfU4jh/COLjTbT01eyOV0XQ11dZSbny2jI4C5zn8apapaJp2pzWgk3+Xg5xjgjNd+l7pUNv9ojubSOJiF8xWUKT6ZpLi50hUS4uJbPEgG2SQr8w7YJ61NPi3FrFupKnJ03oo+frbUc+HqDw6gprnW7PN+vSkwfStPxDdWs+tlbJoWhESndCQVzz6VUs1V76BWAKmRQQRwea++w+L9rhViHG11e3U+SrYb2dd0b36XK5x+FdLYeFPtthDctdGNpBu27M4/Wun/srTQMmxthz3iWrKGGNFRCioowFGMAV8DmXGNWvBLBRcXffRn1uC4cp0pN4hqSt5o8xu4Y7a8mt0lEnluV3AdcVDg16UdM0rczGztCzHLHy1yT6mo7nTNOS0mdbG24jYgiMelehQ41pJQhUpSu7a6anHW4ZneUoTVtdDzjr3xRxTY5BLCG24zVq1srm8fZbwtI3fA4H1NfbzqwpwdSbsu7PmVSlKfJFXZABnPaum0nwsLuy867eSJmPyKuOnqc1f0jwulu6zXxWWUciMD5VPv60/X/ABRb6MUhjUT3JIzGD90e/v7V8NmvEdXF1VhMq1l1a/T/ADPqcvyWnQg6+P0XRHNa1pg0q8WFWd0ZdwZhjPtWdgV6Liy17TVbAeNxn/aQ/wBDXLah4YvLRi1uPtEXUYHzAe4/wruyTiWnVX1fGvlqrR36nHmeSTg/bYZc0Hrp0MPHpRSsCrFSCrA4IPUUlfXp3R821YKKKKoQUUUUALRmiigBaKKKAAjikxT8UYpCuMop2BTaACkpaKBiUUUhoGFFFJmgBc02gmkzQVYM0UmaX6UDS1Ov8FH93efVf5Gr2g86nrn/AF9/+y1R8FAmG8YDglefwNbGlWEtpealNIV23FxvQKe2AOa/IuIakVjsVFvV8tvwP0TJot4Sg7bXLkFrFAZGjx+8kZ3PqTXJXJ1A+Plt47y4W3ZklEe87SMc8fUGo49durfxY9mz/wCii8IP0YY/IHn8a606fC+qR35/1qRGMfiQc/zrlVOeVVHLErmVSDs3rvt9x0uccbHlou3JJX/U5zx1eSw29pbwTvG0ztu2NjK47/nXHp+7jVf7ta3jC9W78SpChylrHtOP7x5P9KyPvHA71+i8L4X2GWwutZK7+Z8fnlf2uLkk9EbNn4kv9Lsktra3ikG4nLZyc/jXb6TcXk2mpPqKRxSt8xRf4R71heGvD0Qii1C4IkLDdGg5C+5966W7tUu7ZoJGYRuQGCnG4dx+PSvhOJcVl9XFeyoQSd/elre/U+nyWjioYfmqy0tojkdA1CPVPHGoXUQ/dmHap9QCoz+lReOf+Qnp3/XN63tP8OwaTrD3VphYJI2BjJ+6SQePbisHx3/yE9P/ANx/5iu/LsRh6udUZ4f4VC33LY58ZRqwy6oqi1cvzOezSg1p33h2+0+IzOgkgAyXQ9PqKygRtNfotDE0sVByoSUltofF1MPUoySqRseiQ+HtKltk32aHcgz8x9PrXJ3ukxN4mn0zToNgXacckAFQckn61u+D7m4uI7ozzvIFKhQxzt4NbEBsU1C/kXatypXz3b02gj8MV+ZLMsbleOrU5ydRpaau2trb9j7dYLDY7CU5RSir/luTWNlHp9rHbxAAKOT6nuawLvwfFcX13did/MlGUDnPzd8/pVzRtfXWdUvEhH+jwKAhxyx5yaim1w2Pis2E7D7PLEpU/wBxun5GvNwf9qYfGVHSf7xx5n3a3O6v9Tq4eMamsNl+Rxs1u9rO0Usex1OCuO9M710PjO709LmCIHN7/Ft6Be2ff0rnA3HNfqmWY2WMwUa848ra2/X0PgMfhFhsQ6cZXS2O38S/8idL/wBc4/5itqaGO5tlilXcpKnHrggj9RWfq2nzaj4dNnCVWV0QZc4AwRn+Ro8STyWfh24mibbJH5bKfcOtfkVlWdPDwlaTnL5XtY/RU/ZqVWS93lX4XJ9bWZtDvPs7skqxFlZTg5HP9KzfB7XMulSTXNzLOXk+UyMTgYFP8NajLqtnci7YNJ5h47bG6D6dqtyCLQPD0gQ/JbxsVPqT0/U1vOEsNTqZZUjeo5L7v+CZQkq8o4yEvdSeh5/f3E9/rFxNJO7xxzMERjnaM9qfa/8AH3D/ANdF/nVS0BEQYnLOSSTVy1H+nQjt5i/zr9ajRjQwfs47JW+5H57UqurilJ9X+p6RO9oskH2kxhy+Id/Xd7e9c/q+kQax4nSCdmVFs93y9/nxWzqGn/bbmxm80J9mm83BGd3GMVWYf8VgP+vE/wDodfj2BrPDydWjJ8yjL5O/6n6NiKftUqdSOja+eg+50yy1DSpNKBXbDtXgcqQAQf1H506+0+0vrRdILbECBgE6hQcUljZSwa1qd27ERzsgRP8AdUZNLFZzR+I57ssTFLbqig/wkHkf1qVXnCV1V+Fcy/xO1ylSTjZw30fornA6hp9tpupz21uSxjIHPWix/wCQhb/9dF/nU2u8eJr8j+8v8hUNj/yELb/rov8AOv13DVJVMtjOTu3DX1sfnmJioY9xWyl+p2XjBJZPD0iwq7P5i4CAk9fauF/sq7/uXf5NXqN5eW9hbme5kEcQOCx6c1nL4p0QDH9oRn8DX5xkebYnB4dwpYf2iu9f02Ps8ywNPEVVKVXldlp+pwA0i7z9y7/Jq9IRSnh9UbORagHPX7lVv+Eq0XcP9Pj/ACP+FaFxIk2lyyxkMjxFlI7gipzjM6+MlRVWh7Oz+/YMvwdPDKbhV57r7tzyq1/49o/pXReG9WTT7uRJ5AsEi5JPQEd6522/49k+laGlxxzapbRyqGjaQBgehFfpmPw9LEYGUKvw26b/ACPicLVnSxanT3v19TuNP8R6fqImZJkiSNtoMrBS3uB6VMljpd2WnigtJjuwXVVbn6+vNQ/2BohQj7Db7c8/WrljaWdlC0VlEkcRbcQnTNfjuIlh6V54Tni9F29dT9HoxrS92vytf10GrPptkzRrLawvn5lDqpz7isa78Y2KQXyRMftUJZYxjKuegII7VpXGi6TdXLy3FpC8znLFupNYviPTNKsNEkeC1hWTeo+TrzXflVHA18RCFZTlKTX9eaOXHTxFKjKVPlsv6+RyUDySRCSRizsckmpKARtAHSiv2SCsrI/M6jvJsKKKKogKKKKYC0UUUAFFKKKAJKQin4pppEDccU3FPpKBpjDRSkUlBQlJS0hoGNPWig0lAxDRQaSgpBQDzSE5pOnNCdncpHZ+EdRt4NKuEneOLyX3sx4ypH+NbOk6za6uLhrQMY4XCb2GN3uK8xkAkiZDkButdV4QvrDS7C4S4uYoN0gI8w4zxX55xHw5BQq4yneU5NWS/E+xyfN23Tw0tEr6ldNBudU8U6i+1o7ZZ/mkx19h713igKip1wMc1zK+M9PjivnlkVvJlKxBOfNB6Yrk/wDhJNVvNZGpLJ5SJwkX8O30PrXBUyzNM3tCouSNJWXm7fjfv0O6GLwWAvOLu5PU1dc8LT2l1PfW5aeGVizZ5ZM9c+orn+mOxFdNrnjNJtC8u0DRXsx2OndB3IPv2rl4w/lrv5bHNfY8PTxzwvJjFZxdl8tD5/NqeH9tz0HdM2ovE1zY6LFY2yfvjIV8w87VPp711HiqaWHwzJLHIUlUowYdQcjmuCjIEqE8AMDXWeK9Z0648OzW8N7C852/Irc9RXh53lcIZhh50ad+aV5de2/kelluMk8LVjUlstPuZH4d1m/1bxCn2kr5cVowAXoWyuSfep/Fmk3mo6np728LPGoZXYdFye9c3ouo/wBl38Vzt3KBtdR6Guu/4TjQ8fPPKrd1MRzXLm+X4rA5hHEYGjePLbRadbm2BxNHFYV0cTOzvrcf4xkNv4XuMNgkog/MVwCklQO571qeKPFEOurDZWSP5Cvvd2GCx7celZOemK+g4XwNbC4F+3VpSbb/AEueRntenWrr2bukrHonhnSpNOsWeZgXnw20fwjHr+NY3ifQNQl1G6u7Qu8N0irIqdRtAHI7jiqt74sltfD9na2bn7Yy7Xf+4B6e54q/ZeOYFhRdSgkSUDl4huVvw7V808HnNDGTzCNPnbbTXkno7fI9lV8BUw8cLz8uiafmQ+EdukLc/ao5o9wXkxMcnn0FUfEG/UfEHn2kM0kZiCg+Uw5/EV0K+OdDbrNKv+9Ead/wm+hdrl/+/Tf4VEcVmMMe8csJLmatbW35FPDYaWFWGdZWWt9L/mcTLplxDK1zPBMM/wAUing0sMoiuI5SoYIwYg9+a1vFHia21WK2ttOkLrvLS5Ujp06/jWKG+Uj1r7rLatbF4TmxFPkbvp5HyuOpQw9f91LmStqeh6p4k0/S7ZZJJd8ki7kiTljnp9Kb4qRpvDN2qIWdwmFAyTl1rzlokkk8x8s2MDJr0PUvE2nWdk0kF3BLMhXEQbkjcM/pk/hXweY5BLLa9CeHTnLmu+2jVvQ+qwWaxxtOpCq+VWsR+GdFl0+M3FwSJZFA8sHgD396v65pQ1nTHtTKYySGUjpkdM+1c94h8Yokf2XSm3zOPmlHRM9h71R8OeIp9NiW3vnaWBj948mPP8xWdTKs4xcnmklaaeketkXDG4DDxWDT917v1KF3p1zpsnkToVwOD2YeoNTaNF52sW0eMjzAT9BzUeta2+r605if/Q4RtjGOD7/jS6bqDabfx3KqGC8MD3HevvVLF1ssbqRtUcXp8j5KdOhSxyUXeF9zs9X1C4ttX0m2hfatxKfMGOqil/5m8f8AXif/AEOqy+K9IN3L58qoIgpjcoSeRzjA4xWSviyyPiKS7RJXgS28oELyTuznBr82oZVjZp01Raai1fu3qfbVMdQi+f2is2vkjS8TX2ovbS2VhaXHms4BlVDjbjPB+pxWtpl9PcJHHPayxyLEDI7rgFvQVhf8LA07/n3ufyH+NW7Dxnpd7I6yO1ttGd02ADUV8txqwqpPC25db9dbf1YdPF4d1udVt9LHLa9/yMt//vL/ACqGx/4/7b/rov8AOjVbiG58QXs0EiyRMV2upyDxTbN1S8gdyAokUknsM1+m4ODWWRjbXl/Q+Hxck8fKS25v1O98R6bPqukNa2+zzC6n5zgYBrlf+EJvf7lt/wB9n/Cuh1PxZp1jatJbzxXMwYDylfBNY/8Awn7/APQKf/v7/wDWr4PJv7dwtFwwtNct3utb/M+tzBZbWqKVeetujK//AAhN7/ct8/75/wAK7Jojb6IYTjMdvsOPZcVyo+IDjppT/wDf3/61bU3iTS5dMbfeQxyyQk+WW5BI6f0qM2jnWJlS+uU9FLSy/wAh4D+z6Kn7CerXVnntr/x7R/SrMcUkh/dxs+OeBmq1qP8AR4x7Vv6Bq1vpE1xJdbtrIANgya/R8XWq0MK50o80ktF3Pi6FKFXEqE5WTe50llbWV/4c8iW2EEJUiRNpBDevr71F4Ptha6TPEhfH2hiC6lSwwOcGof8AhO9Hzz9o/wC/f/16U+O9HPX7R/3x/wDXr8sq4PMp0qtJUJWnK/ofeU62EjKE/aq8Vb1Gadp0UnjDUryZW8xHHlKVIByBk1jeKgL7WhHBYyYi4eZYyN7e/qBW3/wnej7cf6R/3x/9ekfxzpDRMqi4yQR9yu7BxzKji44iWGbskku1la5z4l4Sph5UlVSu22cj+FJUcMjPGHfqc0/Oa/U4u6TPz6cbOw6ikpc0yQooopiFooooAWiiigCc9KYacTxSUjNDaTvTqaetAxDTacaaaCkJSUppKChppKU0lAxKQ06mmgpDaTvSmkoKQZprKrjDAEUtFDLi7MYLeIKVC8HqKlACjAAAHSkHSlqGdCdxrIrY3AHByKdRRQXEKhe2ikfcy5b1zU1BpWuWtBOlNaNG5ZFJ9SKdRTExqoq/dUD6CnYoooIcb7jWUNgkZI6UhWn0UyHEiKqTyoP4Uvlxn/lmn/fIpSKTpTMndCqiIcqig+wp+aYDS5pkO73H5qNoY3YsyAk07NFDVxK62FCqG3ADd0zTgabmjNAndj1VVJIAGTk0uaYDR3oFqKUViSVBz1yM5pVVV+6oH0ozR0pWQ7vYMD0H5UFFYEEDBozRTFdoakSRZ2KBmn5pKQniiwXbd2MaGNm3MgJ9akzSClzSshuTe4Ux4UkOWXJp1A460WTBSa2FUBAAowBS59QD9aSimJthtX+6Pyo2L/dH5UUUWC7DYv8AdH5UuxR/CKSlFFkDbFHHAFLSUUyR4opARS5oEApaSlFAhaBSU4UCCilHSigCSkzRSUjMKTvS0lAxDTTTjSUFIaRSGnGkoKG4pCKfijGRwKBojxmkIqR12IjEYDHC5OM1V+3L5giijDyE7RgbiTnjFYTrxitNT0KGAq1NXoiX8KQiu50jw5Z6Dprax4ikUlV3CBhlVPoR/E3tXFavr8Op6k80NlFaQ9FSNcHHqfeuLDZnHE1XClG8V9rpfyOurlE6cL82vYhpKVHEi5Ug07aa9RanlSTi7MZRmnEUbaLAptCZpaTFFKxoqjQtB6U2lpWL9qGKKWjiixSqISig4FITigfNcT8aUUhZB1YD6mmG4gXrKn50hqLfQkNIelV2v7Zf+W6UxtUtF/5a5+gp3E6Un0LNFUm1e1xwWP8AwGojrMI6Ruadyfq1TojTzmlrIOuIOkLfiaYdcf8AhhX8TT5kUsJV7G3mlBx2zXPtrk+eEjH4GvRvBmnWGqeHUvb6FGlMrKWLEDA/GvNzPNKWXUfbVU2r20OnDZTVxE+WLRzfJ7AUmTXpCaXocRwsFqDnbkkHn0piT+HiVEbWB3ZxhVOcda+bfGlN/wAOhJnqR4ZqfaqJHnYweDSblU4JH516faajpsk0cFrLEXddyqgwCBj2rwnVmY6xfZY/69+/+0a9TJs+lmNScHTcOVX1Zhi8jWHinz3udQCrDIIwaOhrj7LUp7KT5Wyh6qehrprO+gvEyjYfup6ivfjNM8evhJUtVqi1mkoorQ5Aoop8cbSOqIpZmOABSbSV2NJvRDPrxThGxIAViT6Ctm3sVt4ziNZJv77fdX2Hr9alltriVi+1mI7qp4/SvNqY+ztTjddz2KWWJq9Sdn2MEoV+8CPqKQDnrWjPE6lg4KgdmUiqjRoQM/Kx6elOnj9bVI2FVyt2vSlfy6kRNFK0ZRirDBpK9FO6ujyZJp2YUopKKZItLSUtBLClFJSigQ6lFJSigQtLSCnCgQDpRS0UCFooopEhSUtJigApCOaWigdxpBpKfRigdxmKjnkEMZYnFTbazNXkxsXoOtTJ2R14Kl7asolWWWS5lGcnoqqP0Fem+FPDVp4bsG1zW2jScJvVX/5Yj6d2/lWF4Q8J3Qlj1e8/dBQWhhKAuTjg88A+ma6uCGafzP7QtY2XqhaQyH6HNfJZvi51f3FJ2h1fV+S/zPvMLg2lzSPN/FniyXxHqG8kx2cZIhiJ6f7R9zXOmQj7r8V7Fc21iwIa1hI9NgrktV0CxubgiCy8odPMiIB/KunB5lRpQVOMLJDrYGSfNzXZydleLHKu8leTuXtj1H+FbgwRkcg81g6to91pEo8z54icLKB+hrX02TzbCM9wNp/Cvdw1WFRc0HdHy+b4dwtJrUnAqneX0VmyiRWJYcYrQxWD4gGJYvpXS9DysNFTqWY863F2hY/U1G2ucfLB+bVStLT7Q53FggGSQuSfYe9F5ZtbuSu4x+rLgr7H0NLU9JUKV7WLJ1uU9IkH4mmHWLg9FQfhWdRQX7GmuhdOqXR6OB9BTDqF2f8Alsw+lVaKClCK2RObqdus7/8AfRphkkbq7H6mo6UA0tx2SDn1pDS7SaXynPaiw7rqMpD0qbyH9KQwOB0osHMu5DRnjrTmjYU3BosUmhv40opKKLFgetem+HIIrj4dos0M8yi6PyQHDE5A6+nNeZd69a8D3sdh4GWeXfsE7g7F3HkgV8xxXKUcLBwV3zL9T1MqV6rT7E0NtZNdQxjT7klJRiQzHAIPHQe/Sp9OsbUwxb9CmhAZ8jLMRlRjnjg5I9qtt4jhaQxpFcu3cKFBwcbSPruFVYNdhsrE7ftd1KZNpRpdzL0GSR0HXj296+IlPFTjpFp+rPbUacXuW9Mt5LfUIFXSIraJYsNKB8ytgZA56ZzXjGq/8hi+/wCu7/8AoRr2iw1o3er/AGT7LIgCB9zu2RlQcYxjv614vqv/ACGL7/rvJ/6Ea+i4UVT61UdRWbiv66nm5ry+zjyvqzLPU1JFI8bhkcqw7ioz1NOAr7RbnjM6XTdY89lhnX94eAw71r1yOm/8hGD/AHq66uiDujxMbTjCa5eoda6/wr4e821fVbxhBbcqkjfqR/L865EevH412uqXFxql1pnhnTX8qOKFDPIv8Axkn6nmuTH1vZwsbZbQ9pUutWiafXLWCY2uiab9pmH8RTefr7VWuJvFsg3kRQg/wlh/9et2SGbR4/sOjWdvFBGBvlnJzK3fGOv1NLueaAPKvlsRkrnOD9a+Xq5hJP3F9+p9jQyxNXqN/LRHGz3/AIktgWmt0nXuFAb9KojVNNvyY7iD7HP0JQYAPuP/AK1dVfu8MZMMPnSE8LuwB7k1h3OmLrUUiXFqbW7jGVkU5B+h/pRSx2vvr7h1st/59vXzKF5aPFCrswkH8MgOQR/ntVA9adompPZ6o2i6mMox2nsOf4hS3MRtrmW3PJjcpkexxX0+X1VKFlsfH5lScanN12I6KDQDmvQPLFopKWgQtKKQUUCHdadTBxTgaRLHU4UwGnigQtFFFAhaKKKRIUUUUAFFFFABRRS0AJUVvZrd+JtOjlQmAtucn7vBHB/P9Km4rtbGOCazsAqqyHbx79/1rys2xDo0fdW+h9Dw5hvb4lu/wq9u5rw6jZSlljuoZCo+YI4OPXpXPR3+pr9pu5p4J7WUmSGEJteOLtz3OOefzrcuUjjfYi457Vyd9B5NxLAl1Itu5+aIAHj+6D1Ar46F27H6C0ormuW5NQzAJntZxG33WO35j278Zqji8t9QE1xLD9kdduxRyj9Qdx/Kqupapc3G+KchIB8pVW5WpYd8iRXJuPOiX7o27efetbSirsz5o1HZMdrENvf6dcw742Plk8MDjAzXN6VGV0yBmBBZQxBrqJIbee1kkMa71XIOOR+NVLxE8iA4Acjt6Yr2MmxDhU9m1e58/wAQ4dzw7qJ/CZ2OawPEPE0X0rocVz/iIYli+lfVPY+OwX8ZFGzuZISjBwoToBwev/16Lud5jIxlzvOSpOao0uak9flV7iUUUYoKClApyR7j0rRtNPaQglaLXInUjBalGOBnPAq/Bprvjit220xIwCwq35SoMKorRQPNq47pExY9KUDkVMLGJeorQaoXOaq1jD205dSqbeEfwmo2ht+6sKsPUDjmkaRk+5E1nbv91gPrVWbSzjK8j2qd+Kj814+VYg+1S7HRGU1szLms2Q9KrFSOtdB9sjkG2dP+BLUNzYCRPMiIZT3FJo6o12viRh45rr/DXjSLRdNOmXth9ptC5fKMNwye4PB6Vy0sJRsVET2rhxuBo4yn7Ksrrf0+49DD4iVKXPTep7NpfiTwpfOrQtb28obKrOgQgnHOenYd6u6lrmgaGjNcSwK7AExxAM7Y6cD+teF/hRkelfMT4NoSq83tZcvb/gnpxziajblVzvNX+Jd1OWTSbZLZTn97IAz59cdB+tcK7vLI0jks7ksxPcmm5pK+jwOWYfAxtQjbz6nnV8TUru82REcmlHSkPelXpW/UzLum/wDIRg/3hXW5Ncnpv/IRg/3hXV10U9jyMw+OPoKAzMFUEk8ACuy8Og6b4jubzUQ9u8qDy/OGMnaowPyNcxpXOp2+GCsXwpPZu364r0ezg+zxzeaigx/KgxyB/kCvn8+xDjy0rbnvcN4RTUq19U7WM7X9WmimiWzUXE7yKoQkgAEnkmn3t5NHmEQEyAbsI2Rjp1OO9W7qSNbdhKflb0OCPpWbcC8t7KSW0jd5psZkkOSF7Aegr5i/Q+w5GpGVqGo3EOnzXMVs0xjBPl7sEkdRVmwvElt45WdVLqGKFhlT6Goba2bfumZgSdzR/wAJNWJ5Ec4aNSPcUN6WGoSbucb45szD4jsbq3BzKI2yOx3FT/KnXExmuZZj1kcsfxOa6XVGZZLN4y2NmAqsQByeQOmfesDUAFu3GMZAJ+tfT5FiOZunY+Q4iwbUFXv1sVck0UlFfSnyI7NANJRQIdk5pc00dKdQIdSjpTaUUiR4pwpi08dKCWOFFIOlFBItLTQeaWkFhaKSlpCCiiloAKMUCloEGK1dF1J7G9gVn/0cyAup7e9ZYFOxWdajGrBwktGb4bEToVFUg7NHoN5IFlYk4NYMulpfXT3EssgVfuqrY5qpDqs8loEmR38sYEoGePQ/41AfElrCNrTIuPU18LicPKhUcWfqGDx9LF0lKP3DL3QoyzEPIme4c/1pYII7KxWBGLc5JPc1VuNehnPyzoR7Gmx3Ilwc/Ke9TTpzn7q1NK1WFOLnNpI04WCWlw5Hy7CPxPArKkZnbk8j9Ks3FyJI1hiBWJTnnqx9TVUcV9dluB9hT5pr3mfAZ1mf1qrywfuLb/MTFc54kH76H6V0lc34l/18P+7Xps8/Av8AfIwqKKKk9sKeiFmxSAZxWpp9oZGBIppXM6lRQjdk2n6eXIJFdHBbxwrgDmo4I1iQBRXq/hKw0qPwva3VzbW7SSM2ZJEBJOcVlicR9WgpWuedSpTxtVwTskeZfMQeRxTriwvIIBPNbTRxN0dkIBr0YeErXXrmW9lkNvtkMYjgUBcKe9dLq+i2+saX9huHdI8jlMZ4+tcks1gmlb1Oulkk2pNv08zwZqfaWNxqF5Ha2sZkmkOFUV2GreDbaHxHYaXZ3L7bkEs8mCVx16V2Hh/wRZ6BqP2yO4mmkKFAJAMDJHoPata2Y04wvHd7EYfKq0qlprRbnkGs6PfaJdC2v4fLkK7lwcgj2NZDdDXv+veEbDxHcxS3skw8sHasbY64/wAK8y8feFrHw41o1i0u2bIZXO7n1BqMLmEavLGXxM3xOWyo80o/Cjh3AA5NdJpfw71vWdGfUoVSNSMwxSHDSj29PbNavgnwamoldX1YBNPQgxo3HnH3/wBn+denTeK9EsL2HT5buGMuny4+6oHY+n/6qzxePlGXJS3OnBYJSjz1D5v+xytffZJVMMoYqwcEFSPUUlx5+j3zwMyuB1AOQ1e1+LPCmneM7d9S0O6h/tSIY3xMMS/7Le/vXhWoQ3FteS293G8dxGdro4wQRW+GxSrevYqrh1TXK1dF2aGK8g86H/gQ7g1jTRGNj61YtLtrSYEcoeGX1FXb+3R0E0fKsMg12bnJG9KVnszFpKcy7SRTak6kFFFFAyE96cvSm9zTl6VzIou6d/yEYP8AeFdZXJ6d/wAhGD/eFdZXTS2PKx/xR9AGRyD0rsvDmsz3gmtrmTcyxhlPc4ODn8xXGVYsruWxu47iI/Mp6HoR6H2rmx2DjiaTjbXoVluOnhK0Zp6dfQ7q8ha8VIQxAY4JHUVWv59Vs40hXU96qoUf6OB+eKfYX0N5H5tq4YgZaIn50/xHuKgvL8DO4c+9fC1KVSjNxnGx+jUcRSxEeeDuinELySQTXV0GVeirHtz+NOLbm61AbkynA705riDT082Z1eUcpCDyT7+gp0sPOvLligr4ulhoOcnYNYvxY3MECpmWGBcnsGbLfyIrm5JGlkZ5DlmOSfWnXE8lzcPPK+6SRizH3qLNfdYLBU8ND3Vq92fnOYZhVxlRub06IKWkpRXaecFLRSigAHSnUlKKBC0ooApwHNBDFAp2KAKdikyWwxRTsUUiCPNFJRSLHA06mUoPNBLQ6lpuaWgQopwptOWgQuMnGPwrp9E8MvclZr1SIxyEPGfr/hVa00Ay6LJetcm3umXdbHOApB4J+tWofF4u9HRwnlTplJ0HZx1/xr4ziLN8TCPscH10b6r0PrMoyZXVXELfVL/M6WSCzEHlxqoC8YA4rmtZ8JWWofvUHlTj7ssY5H19fxpNP1GS4AJJGeea2xMwg3E/e4UetfnfPWoVOZPU+wUUo8q2PNrvSptMJ+32fmwj/l6t1JA/3l7VQhL3t/CtiZBawtmSY5Ct/sj1r0fULlLVN0pOScBQu4k+mO9Ytw0csKyRgbWGRgYr3sPmlZxTa17nLWpxl7knddii6I6lkGHHVR396gHzHAoicm6IxwFzTn2iRgp5HUelfaZBmMqqdCq7tar0Pjs9y6NFqvSVk+nYb3rm/E3+uh/3TXS1zXib/XQ/7pr6V7Hk4D+MjBoopRUnuE8Ee+QCunsoRFCOOaw9Ni3SrXQKQOBWkEeZjJtvlROGr1zw3p8WqeBbK3lkMa792V9Q+f6V4+DXrfh6wm1LwDZQwSiKQPuDc8ASZPT2Fefmj9yOttTfJ4/vZaX0C6t5xqFzHbXFyPMnIjghVMZ2gsSWHHX1Fc/pS61eatew3MmoNHag71ScRlfTnpnGa6+f/RxeXyHElrc7xn+Jdigj8qtavtS2RLZBG9/IqNLjGM4GSfXHT1IxXjwr8qtbf8D250OZ35rW19UcXZpHH8SNP8qeeeJ4t6GaTeRkHvW54z8WXvhy7t4raKORZVzhx0NZUsS2/wAVLCGMYRIQqj0ADCvQbiOzdgblYSw6eYBnH41daUVKEpK6sKhCXJUjB21PO/Dnj7VdX8QWdlPbxLFMxDEA5HBNSfFBrdL/AEVrtd1sJgZV9Vzz+ld9ELJZF8r7OH7BMZ/SvOPjD9zT/qf606MoVMRHljyoqpGdPDyU5czOg1rV9G+2aLpnnQCGaVSI8jYVA49sZwK6RIdNFv5qwW4jHG5Yx/hXD2Vn4Ws7G2hk0QXTpbo80ywGQqCM5Jx9fy9K7WwttMh0tUtEgSxZd4CgBCDzmuaqlHRXOmleWrsctceLtA0vxnFFJdwxpPblGkUgIpBBXce3fH415J8S9as9b8WyT2Oxo44xEZUIIcgk5yOvXH4V60t54dimd18OL/Z8b+W94tshjQ5wcnOcDvgEDvjmvD/F6W8fizU0tVjWFZiAI8bQcc9PfNehgIxdS6WqRhinLk1MBua1tMm8+0kt2OWQbl+neshqt6VL5d/GM8P8p/Gva2PMqx5oNDLqPbIaq1qakm2U1mHigdKV4piUUUUjUh71MFXBXJ3fpUS8P9K2orOCWCM7SeB908n/ADzXOhzmo2uVNO/5CUH+8K6uuWsRjVIf94V1NdFLY8rH/FH0CjHNLngiug8JaLDqurIbxwlrGC7A8eYR/CPz59qKtWNOLk+hzUaTqyUI7sZB4U1VtJbVdghhVd65OGI9RV270/fp0Msd5JMzID5meGFdNrmuRXUT6WhzJNcRxog/u5H6cVh3cFxc+K7i0tXW1iSHmOIA7mGOxBGea+Yx0quLhddL6H1mX+ywNSzW9lfz9DlJobi3SRpHJUDO5mIx71q6NY6dqGntDeJNbahGoZ2znIx97HpVCys7nWL17LU3kGQQm3CmNhk8gdenf0q9pMLz/aIGZv7Rs1Yhj/Go4INRhY1qK+I0x9WjXkvd0fcz9R0i506UCRA0TfclX7rfjVDqM11Taoht7ezZkniLb5l6gAdB9aztU0dYLYX9m2+ydsc9Yz6H29DXt4bMIzkqVTSX5ng4rLZRg61LWJjUoFFKK9Q8gMUtLilAoEIBTgKUdacBmglsAM04CgDFPAoM2xAOaeBQBTgKTIbDFFLRSFcq0tFFBqLSjrSUo60CYtKKSloELSqcZpKXtRYSOnsb2O8sUhlAIVQjKawrnR4dNnlkt2fy5yCyk5ANRwzmBwV+hHrW3Bbfb1UzORbHkFep9q+VxWF+p4pVmrwbPucFilmeBeHTtUS0/r8yLST+5LEkkHaB6Dr/ADJroIZFjHnSDJAwi1jOYbGZreGCeSPOQ67WAPoSDx+Iq5FKrDzHPyqOAa+Ezpc+LlVStFvQ9rA0J4fDRpzeqRQ1mR/MgbMisGYh1j3jOMYI981XhhaOC3jkzv2Hdk9zya0ZLnOT61RuJDgEEZFYUpy5VC2xbp2m59zIczxRu0FuZpF46gAduaWG0kt7NHuGDXEzs0hHToOB7Cp47pPthtDkPcEMgwSCR1+lSXpJkEZGDHwR796+04fot1lJLpqeNnsoRwL5t27IqVzXib/XQ/7p/nXT4xXM+J/9dD/un+dfcS2Pi8A/3yMCnLTaVTg1B7pt6SOc1phqzNJPUe1Xw3OK0R5NdXqMm3V6ppF7dW/gzTLWyDteSEOqIu75PM5J9sZ/zivJ99ek6D4z0bTbWxaV3DJbeRJGEJKsCDn6GuDMYSlCKir6nXlkownJydtDpLpkN88dzKI7RrzdKzHAJCKQM+5H8xSz63BeW13FefuLdgTayn/lpjoV9wQP51Q0/wAc+HWmvjPcFUklDr5kZ5G0D+Yq6/xB8LqoUXgIXoPJfA/8drxXRqdYs9+Nam1dTRzscs03xO0uSZdsj2ys49Dhs1r+OdA13V7m2bSHZFVcPify8muPuvF1i/xBt9ZXe1pENhIXBI55APPcV2f/AAtLw8ox5sp+kbf4V01YVYuEox2RzUpUpRnGUt2YXhvwV4ksPEdlfX8yNBE5ZwbgsehpPjIfk03/AHj/AFrcPxW8OL/FOfpEa88+IPi+y8Sz2y2KyCKEElpFwSfT+dOiq068Zzjaw6rowoOEJXud78NNM1K08OXKahbmNbhg8JY5JUqAMjtjFamiaJqFj4SudOnANw0s3lDfkBSxK89uMVzVn8YNIg0+COS1uBIkYVlAGMgY65psvxs0peFsLhvqRWFSlXnJvl3OqjOlGKV9jeHhzU4PhqmhQGL7f9m8tmdvl3HJPOPWvnXVdPudJ1Gewu0CTwttcBgRn2Nexv8AHCwHA0yfH1H+NeR+IdXOu65d6i0fl+c+Quc4Fd2XxqQlLnW5jiXBxVjJNS2n/H5Bjr5i/wA6iq1psfmajAPRgfy5r1DilomXtV/1lY561qam+ZKyzTZlh17iEooopG4xf4j9a3LWNRFEAzE7QeDweR/jWGv3iPWt20UiFAHbaAPlJ4PSsFuZ137pRsiTqcJ/28frXU1y1mP+JlD6mT+tdTXRS2PPx3xR9CW1gN1dRW6/elcID7k4/rXV+I5hY6fBplpFIsMOCkwH8Xds+tclDI0MySocOhDKfQiu2tr231qxO0qJQMSRH/PSvEztVVySXwLc9XIXRfPB/G9jndK1L/iobC6vCuInALgcH3p9zrptfHE7L9yTdg47Ef4iqV3YvbaiLbaWDMPLJH3ga2tV8M2f29ZgSzRjapPf3INZY6rRoQi4vSSLwGGrYic1NaxaOc/tiSLxbIyucSOSRn+8Mn9afp2pNa+Lrm5Vj5aozOfqM/zqwdDtYLs3Kgl8k4bkc1k6hbtah/JbY08wLOp+6nUiuOGMpyenax6FTLqsE3brc1rHTdTvMyWdpNMmeSFO011tvbCCFraaGWKCcbXgmG1lJHbPXHqPSqdnYQ6rpVnJc6leeQIlMcUbqEHHUjHJ/wAiq3iy+0+A6ap4/eFRIzMzrgFhg/UYx05p42uqr51GzXUeAwroL2cpXT0a/wAjDv7GTTr+S2lHMZxn+8Ox/Gq2P1rR1a//ALQeCZl2yBNrD6E4/LpVDFfTYOq6tCM31PksfRVCvKmujEFPFJinAV0nE2LjmnAUgHNPFBFwA5p1IKdQQxRThSUooJYuKKWikSVKXFKBzSgUza4gHFLilpcUhXEpaMUtFhCUtGKcBQIQCrVvqUtjEwEgER5Kt0z6+1VmO1SQMkDpVOfQtS1TTzesGgjAykBb52X19q4MdiaFKKjXWjPVyrC4itV5qDaa6or6t4uXzohCnnAE72yQw/Gtiw1qC/QJbzqxAG5CcMPwrz2aEROwwQAf4qjjmeCZZYnKSKcgivn8VkuHxFNTpOz6H2VPGVNpanqjO3Q5qB5PlwTXKW/jGdEC3FushH8Stt/SrH/CX2r8PbzL9AD/AIV8+8oxNN6xv6HT9Yg+psQBlvRKc7UIwd2M+3v9KsO7SO0jklmJJJ7mqdhOl1B9pjZirk4DDGMVZ9q+3yTCeww6lJWk9z4fPMbKtX9nf3Y7C965jxP/AK+H/dP866cVzPij/XQ/7p/nXsS2ODAa1kc/SikpRWZ7xqaZKBIAa0n+WRvrxWDbSeXKp963WPm26yr1HDVpF6HBXjad+4u6po0VsZ71T3VZjmTaMkA15ObSrKmvZXvfoc8k+h0DeGbiC0W7lC+SVDMMNlcjIBwMdMfnirun6DaXUbuYVOwqCDuJO44GMVS/4SqSXTxaSi2CDGGES5AAwB/9erWn+JbazjkRZ02yABsg54Pb0/z6V8xiJYyUkvet13PTw6oc11+Jrx+HdLjuDG1pG4GPm5wc88c89/yrci8KaMkIdtOtmPdTEcj865z/AISvS3naZ7lQT2AY4+ma0I/HWhqqhrpR/eKxnn8Og/CvnqtPHylUT52vs/Ee9QeGVvh/A138MaLsLLpVoAB18gHsT/Ssu+0LSIZXRNPszt6kQr/hSTfEHQQp2XbbiMf6tvT/AOuaybrxzo0jSObhyWOT8jVz0sNmLw6XLU57677HqUamEU9XG3yLl94Z06CzmnWC23RHDKIUHbPrWLbaNBe3EsYhChIy/wC7jB9Pyp158QrWeBoPtP7ps5XyOuf8Kx08ZW1o0jWso3Ou074yeOvHvXrLCYvni1Cduu56OHr4eNOSco36bEHiTTU024ESBwGjD/OuOvp6/WuPvQFlH0re1nxGuquskrAsqbV2ptGMk/1rnbiVZZOhxjqa+hynD4iGJ5pxajruVnOLws8r9mppzutiDNaukRbPNuWHCrtX6ms6OJpZViQZZjgVtXBW0tFt1OdvU+p7mvrFqfnteWnKupm3cnmSE+lU81JI2WOO9M+tJlwjZWQlFKaSlcsYOGzWhFfSJtG1WUdOOtZo6mpFZgCATg1iglFPcu2RzqUB/wBsfzrqiK5PTv8AkIW/++K62uilseXmHxx9BvPTtUkNxJazrNA5R16EUw+1JVyipLllscUJuLUo7nUX2u2tto0N1bxRvfSE88Bkf+6rEHae47GuRi+Iqxu8V5HNLtOBKFCk/Vex7Vi+I53QqiSEK6YYevP/ANauWdiSSeSTXxmJw0FUlDonoffYXFzdGMurWp6DJ440x8ktN7DZWJe+Jo9Su4beCByjNtYscZB46VyuB1xViyby72B842uD+tZU8PBSRrVxNRxZ6Rp2v2mi+H4YJpjlC4G0ElvmJ/Oom1CDxEsZKzLbxSK5cp0wecH6ZoMSPyVBB9uKmXhAgOFHRR0r3IZVJyTb0PnqucxUHZe8K+C3Awo4UegoFIKcK9yEFCPLHY+cqVHOTlLdgBT6QClqjJsUCn4popwoIYtKKSlFBI4UopBS0iWOopKKBEGKUClFOFBoNxS4pcU6gVxoGaNtOFLigTY3FLRRQCdyS2/4+EPlGXad3ljq2OcU668QytG7S2t5EVyWLwnA/KkglNvPHMvVGBx610roj9OUcce4NfPZzR55xbPq+HcS6cJqPkeP3cya3qLJpwMhPJOMD61ei8JuYy090A+OAi5A/Ouhs7C1sEKW0KxgnnAqdhlWHtXdhcCqdO03c4cZnNSpVfstEebqpRmUnO0kZpSC3ABJ9hUssLpK+5SOT1q1pREWowymNn2HdhfXt39ax56VuVNHu81oqb2Oy02MRaXbL6RirVAACgAYA7CivZikoo+Gqvmm2OFcx4o/10P+6f510wrmPE/+vh/3T/OlPY6cB/GRgUUUVme8OQ4IrV0+62/I3IPFZFPjcowNNOxnUpqcbG7PGYzuXmM9DUIf3xRZ3qsnlycqeCKfcWzL+8jO+P8AUVRxpWfLItvbRhGYEg47+oFQSoil1GMqDzuyfyqmbuXBHmHkYpr3UrAhpGIPUE0aFxpy6suvFGtvvycgZzgf49KJ4oUiZgvAAOdx4NZ7XcpUrvOCMYpj3cp6yN6daVy1Tfc0pbaD7EXEZ3bc5z/9es+KPzIHYQmRgyjHPQg+n0qFruYjBkYjGOTUBlbGNxx9aHZo1pwa3Zqw2sDbw8W1gYhgk8ZHPWoxbQvcNGUAAQE5z7//AFqzVuZUOVdh07+nSk+0TBsiRgfXNSaqD7lnUo4Y7gCJAnygkDP+elUx87ADLE9vepoobm8cIm5z7ngfjWpFBBpq7iQ8/r2X6UrXCVRU1a92JawLp8HmS/69h/3yP8azriZppcZ5J4p11dtKx561XiJ83I64P8qqWi0JpQblzS3Nyw0N7hVEa75HUk5yu3sGz0xn/PXF+50WMpOWjQbHEbyI5KxEAE5GB1z196Sx1+PR9MlWVJpL2VyU3jquAFJP50vhO9vXnnhucm02PLIWT+I9TmvNm6msr6L8T1FyK0bHMXto1pPtIYKc7Swxkf5xVar2oebnE/m7xgAS9QOentjFUa7YO8U2cs0lLQiHU1ItRjqakWoRLLmnf8hC3/3xXWkVyWnf8hG3/wB8V15FdFLY8nMfjj6DMUUtFanAc54ogOyKZQcdDXKlGY4VST7DNesaaqveLE6q6yAoQ+Mc/wD16jligjnCoYgdwHykf0r5bNE6eI0Wj1PssncauG1dmtDz3U9IeyjimXPluATnqp9DWcuQ4I65r06a0t7qXybtS0LNh8cHrUyaRZacSYbaNNpwWI/rWeOh9XmrLRmmW1PrUJKTs4lG0Ja0iLAglRkEVOAK0NXKvf71IIaKM8Hj7gz+tUcV9NhnzUYy8kfH4tctecV3YAU4CilArc5rhSgUYpwFBLYClFGKXFBIUtFKOaBCilpKWglhRRRSERinikApwFMphiloAp2KCbjRS0uKMUCEpMU7FAHNJjTJEtJ5YjJHDI0a9WC5AotNUvftAV4iLVV2gtwRgdvWrkn2qHw493LqMdvaxsVjQgEs3X6j+dY9gJtWs5Lpb1isQJK+QwY+3NfIZjicXVr+ySSinofY5XgqdOkqut2TE80UFGXhwVb0brRX1sHeKPkqitNoWbyIreIzlU8wnYWGAce9Igg2Hyih552kHFbsUcNzo1tFNGkiDdw4BHU1l3aW8EggtYY4o0HIRcZPf/Cvn6FDnzGU+ibPqsTinTyqNPulr17kPYUUmRSV9Gj5Fjsiua8T/wCuh/3TXR1zfiY/vof901M9jswH8ZGBRRRWZ7wUUUUmA5HKnitG21Axnk1mUZppkzgp7m8wtbsZ4jf1X/Cq0unTjJjIkH+yefyrNWVlPBNWY790A+Y1V0Y+znD4XcZJFLGcPGy/UVAT9a1E1ZgMH9aedRib70aH6qDRoPnmt4mKT9aFVnOFVifpWyL+3U8QxD/gIpH1UgfKAPpRYr2sukTPj027l5EJUerHH86tx6bbwYa4l3kfwrwKjk1R26Gqcly8hJJNKyH+9l5GpLfxxR+XCqoo7LWXNcNI2c1CWJptFy4Uox1FzmgEqQR1BzR9Ku6elo7N9rD7Nw+7np3rOTsrnRBXehestQt5HSS5A82JSyMQGOewweMVo3niBpoiJLncoIOwR7Vcc9e59axrmDThAnkLOX3NuwO3OOv4U9YdODfvElPGOAeuP5f/AF/auaUIN3Z1KTRQurh7mUuxJ57nJqA1sNBpht5SqTiQISgweWxWOM45reDTVkjmqRad2QjqakWmAcmnrUollzTv+Qjbf74rsMVx+nf8hK2/3xXaYropbHkZk/fj6fqRlaTbUuKTbWp53MNQsjh0zuU5BFdPJqGnR3xdZIEDENjjI9q5sDBIFX/7HtrmOG4Jky6DIz36V5Oa04uKkz2cprVIylGHUzpMvKzf3iTW19ks7qKO8dGkkkUB97k4I4I+nfHvWbcRql1Ki52q5A+maU2V5dWTNa3OxUfDruI69Dj8DVZhRjUoKXYnLsTKliHHe5Nqyr9rUoqqvlKAqjAGBjp+FUcVYa0a1toFeTzHIJJx71HtrswjvRj6Hn4xv28m+4zFKBT9tLiug5LjcUAU8ClxQK40CjFOxS4oFcbilAp2KMUCuJS0uKAKQhKKdiigCMU6oxLH/e/Sl86P+9RdFNMlAp2Kh8+L+9TvtEX96i6JcX2JMUYpn2iL+9R9oi/vUXQcr7D8UqgE8nFR+fGe9KJox/FQ3dDSad7HcaNe6bqkmo21xZwyCym8hPMQH5dgA/PB/A1jeM7uKz8OXVvYosZCHYsQC4PqMVitrFxaLNJaqrSyKobLbd5UYHbjjA/Cuea81nU5T9tgiiQnn5s8fga+UqYaqptWuffUMbQlSUlKyLmlXk17YxzT/fKjJ9avVWtIktbZIgQcDk4xU/mL619Jh4uFJRe58Zjaiq15Tjs2WL6e/ttKs3s0ZkEhLlV3E89MUyQOHJkVlZvm+YYPNCX91FF5MFxsizkjb3pj3U0+DcTeYyjAJHQeleZgaWKpYqcqiXK76/M7sbWoVcNCMG+ZdAozTTIvHNG8HvXtXR41mPrmvE3+uh/3T/Oui3j1rF1yynvZIzCm4KOecVMnodmBajWTZzNFaH9i33/PH/x4Uf2Nff8APH9RWdz2vaw/mRn0Vof2Pff88f1FH9jX/wDzx/UUB7WH8yM+krR/sW+/54/qP8aT+xb/AP54/qKQe1h/MjPpDWj/AGJff88f/HhR/Yl//wA8f/HhTH7Wn/MjNJNG4+taP9h6h/zx/UUf2Ff/APPH9aLsftafdGbuPrRuPrWj/YWof88f1oOhah/zx/UUXD2tP+ZGbSVpf2FqH/PH/wAeFH9g3/8Azx/8eFA/bU/5kZtFaX9g6h/zx/8AHhR/YOof88f/AB4UXD21P+ZGdVi3kRBl4kl5+6zY9P8AA1Z/sLUP+eP6ilGh6ipBWLBz1yKTV1YqNemn8SGh4ZXbEaW0bKAQp3dO9S742kDGVR0GdopDpGqEYKnv3HfrTv7K1UEEJzkHqO3Ss3TZqsVS7jC6GM/vF6g4wBwMd6zBWq+k6m4w0eRz3Heo/wCw9Q/54/qKqMeUieIpy6oye5qRav8A9hah/wA8f/HhThod/n/Uj/voVKTJdan/ADIi03/kJ23++P512+2ubs9EuobiOVtg2tuxnNdErSH7+0fStacraHkZhOM5JxY/bSbaeGX1pdyetbXR5t2M245xV61vYLazKzuFxICpJ7d/5VUDpnqKhvZ45IIoVsmlMcm/zBLtz7Y/AVyYyPPS5Tvy+o4Vua9iaQfvXzgncc4q3psjLcmIAlZl2ED17H86qCVH3ORsLsW29duTnFNkkUJ8hBPoc81pOKlRcX2MqdRxr867lq7kSdIjGwYDIOD71X21UhkhhupGjs51jk6gOvyn1q55sZHXFZ4T3aah2Kx/vVnNbMTbS7aPNj/vfpR50Q/irrucNmLigLSedF/eoE8X96i4rMdijFIJ4f736UefD/eouFn2HYoxSfaIR/H+lJ9ph/v/AKUXFyy7D8UYpn2mH+/+lBuof7/6UXDll2H4oqM3UP8Af/Sii4+WXYzs0UUVmdgYpaKKBC0tJS0CbFGc0o9+lIOtLQIUEj6UUlLQK4ZpaSloEFLSUtAXClFIOtOoEwpc80lFAh2aM0lLQIXNGaSgUCHZozSUUALmj8qAKWgBc0ZpKKBC5ozSUUALmjNJRQAuaM0lFAC5pDzRRQA08UU7FNoGAOKC1FFACZNGaKQ0DFzzmm0tFACUUUUDG0UUUFAetJRRQAdKTNBooGFIeaU0lAxMUhpc0lAXEpKWigoTijiikoAXNNNLSGgabEooooHdjqKKKBCiigUUCFpaSloExR1paQdaWgQUtJS0CClpKWgQUtIKWgAHWnU0dadQJhS0lLQIKUUlLQIKWkpaBBQOtFA60AOooooEFFFFABRRS0AJRS0UAJRSmkoAKKKKACm4p1B6UANooooGJRS0lACUUUUDEooooGFIaWkNAIaaKDRQUIaKDRQAGk7UppO1AxtFFFAxDRQaKChKQ0tIaACkNLSGgYlFFFAz/9k=">
            <a:hlinkClick r:id="rId1"/>
          </p:cNvPr>
          <p:cNvSpPr>
            <a:spLocks noChangeAspect="1"/>
          </p:cNvSpPr>
          <p:nvPr/>
        </p:nvSpPr>
        <p:spPr>
          <a:xfrm>
            <a:off x="325438" y="160338"/>
            <a:ext cx="304800" cy="304800"/>
          </a:xfrm>
          <a:prstGeom prst="rect">
            <a:avLst/>
          </a:prstGeom>
          <a:noFill/>
          <a:ln w="9525">
            <a:noFill/>
          </a:ln>
        </p:spPr>
        <p:txBody>
          <a:bodyPr anchor="t"/>
          <a:p>
            <a:pPr>
              <a:buSzTx/>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txEl>
                                              <p:charRg st="0" end="14"/>
                                            </p:txEl>
                                          </p:spTgt>
                                        </p:tgtEl>
                                        <p:attrNameLst>
                                          <p:attrName>style.visibility</p:attrName>
                                        </p:attrNameLst>
                                      </p:cBhvr>
                                      <p:to>
                                        <p:strVal val="visible"/>
                                      </p:to>
                                    </p:set>
                                    <p:animEffect transition="in" filter="wipe(down)">
                                      <p:cBhvr>
                                        <p:cTn id="7" dur="500"/>
                                        <p:tgtEl>
                                          <p:spTgt spid="9219">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9">
                                            <p:txEl>
                                              <p:charRg st="14" end="114"/>
                                            </p:txEl>
                                          </p:spTgt>
                                        </p:tgtEl>
                                        <p:attrNameLst>
                                          <p:attrName>style.visibility</p:attrName>
                                        </p:attrNameLst>
                                      </p:cBhvr>
                                      <p:to>
                                        <p:strVal val="visible"/>
                                      </p:to>
                                    </p:set>
                                    <p:animEffect transition="in" filter="wipe(down)">
                                      <p:cBhvr>
                                        <p:cTn id="12" dur="500"/>
                                        <p:tgtEl>
                                          <p:spTgt spid="9219">
                                            <p:txEl>
                                              <p:charRg st="14"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0243" name="文本占位符 593922"/>
          <p:cNvSpPr>
            <a:spLocks noGrp="1"/>
          </p:cNvSpPr>
          <p:nvPr>
            <p:ph idx="1"/>
          </p:nvPr>
        </p:nvSpPr>
        <p:spPr>
          <a:xfrm>
            <a:off x="323850" y="333375"/>
            <a:ext cx="8351838" cy="6191250"/>
          </a:xfrm>
        </p:spPr>
        <p:txBody>
          <a:bodyPr vert="horz" wrap="square" lIns="91440" tIns="45720" rIns="91440" bIns="45720" anchor="t"/>
          <a:p>
            <a:pPr eaLnBrk="1" hangingPunct="1">
              <a:buNone/>
            </a:pPr>
            <a:r>
              <a:rPr lang="en-US" altLang="zh-CN" sz="2400" b="1" dirty="0">
                <a:solidFill>
                  <a:srgbClr val="FF0000"/>
                </a:solidFill>
              </a:rPr>
              <a:t>4.</a:t>
            </a:r>
            <a:r>
              <a:rPr lang="zh-CN" altLang="en-US" sz="2400" b="1" dirty="0">
                <a:solidFill>
                  <a:srgbClr val="FF0000"/>
                </a:solidFill>
              </a:rPr>
              <a:t>侵犯商业秘密行为</a:t>
            </a:r>
            <a:endParaRPr lang="zh-CN" altLang="en-US" sz="2400" b="1" dirty="0">
              <a:solidFill>
                <a:srgbClr val="FF0000"/>
              </a:solidFill>
            </a:endParaRPr>
          </a:p>
          <a:p>
            <a:pPr eaLnBrk="1" hangingPunct="1">
              <a:buNone/>
            </a:pPr>
            <a:r>
              <a:rPr lang="zh-CN" altLang="en-US" sz="2400" b="1" dirty="0"/>
              <a:t>商业秘密，是指不为公众所知悉、具有商业价值并经权利人采取相应保密措施的技术信息、经营信息等商业信息。</a:t>
            </a:r>
            <a:endParaRPr lang="en-US" altLang="zh-CN" sz="2400" b="1" dirty="0"/>
          </a:p>
          <a:p>
            <a:pPr eaLnBrk="1" hangingPunct="1">
              <a:buNone/>
            </a:pPr>
            <a:r>
              <a:rPr lang="en-US" altLang="zh-CN" sz="2400" b="1" dirty="0">
                <a:solidFill>
                  <a:srgbClr val="0070C0"/>
                </a:solidFill>
              </a:rPr>
              <a:t>《</a:t>
            </a:r>
            <a:r>
              <a:rPr lang="zh-CN" altLang="en-US" sz="2400" b="1" dirty="0">
                <a:solidFill>
                  <a:srgbClr val="0070C0"/>
                </a:solidFill>
              </a:rPr>
              <a:t>反不正当竞争法</a:t>
            </a:r>
            <a:r>
              <a:rPr lang="en-US" altLang="zh-CN" sz="2400" b="1" dirty="0">
                <a:solidFill>
                  <a:srgbClr val="0070C0"/>
                </a:solidFill>
              </a:rPr>
              <a:t>》</a:t>
            </a:r>
            <a:r>
              <a:rPr lang="zh-CN" altLang="en-US" sz="2400" b="1" dirty="0">
                <a:solidFill>
                  <a:srgbClr val="0070C0"/>
                </a:solidFill>
              </a:rPr>
              <a:t>规定以下几种情况属侵犯商业秘密：</a:t>
            </a:r>
            <a:endParaRPr lang="zh-CN" altLang="en-US" sz="2400" b="1" dirty="0">
              <a:solidFill>
                <a:srgbClr val="0070C0"/>
              </a:solidFill>
            </a:endParaRPr>
          </a:p>
          <a:p>
            <a:pPr eaLnBrk="1" hangingPunct="1">
              <a:buNone/>
            </a:pPr>
            <a:r>
              <a:rPr lang="zh-CN" altLang="en-US" sz="2400" b="1" dirty="0"/>
              <a:t>（一）以盗窃、贿赂、欺诈、胁迫、电子侵入或者其他不正当手段获取权利人的商业秘密；</a:t>
            </a:r>
            <a:endParaRPr lang="en-US" altLang="zh-CN" sz="2400" b="1" dirty="0"/>
          </a:p>
          <a:p>
            <a:pPr eaLnBrk="1" hangingPunct="1">
              <a:buNone/>
            </a:pPr>
            <a:r>
              <a:rPr lang="zh-CN" altLang="en-US" sz="2400" b="1" dirty="0"/>
              <a:t> （二）披露、使用或者允许他人使用以前项手段获取的权利人的商业秘密； </a:t>
            </a:r>
            <a:endParaRPr lang="en-US" altLang="zh-CN" sz="2400" b="1" dirty="0"/>
          </a:p>
          <a:p>
            <a:pPr eaLnBrk="1" hangingPunct="1">
              <a:buNone/>
            </a:pPr>
            <a:r>
              <a:rPr lang="zh-CN" altLang="en-US" sz="2400" b="1" dirty="0"/>
              <a:t>（三）违反保密义务或者违反权利人有关保守商业秘密的要求，披露、使用或者允许他人使用其所掌握的商业秘</a:t>
            </a:r>
            <a:endParaRPr lang="en-US" altLang="zh-CN" sz="2400" b="1" dirty="0"/>
          </a:p>
          <a:p>
            <a:pPr eaLnBrk="1" hangingPunct="1">
              <a:buNone/>
            </a:pPr>
            <a:r>
              <a:rPr lang="zh-CN" altLang="en-US" sz="2400" b="1" dirty="0"/>
              <a:t>（四）教唆、引诱、帮助他人违反保密义务或者违反权利人有关保守商业秘密的要求，获取、披露、使用或者允许他人使用权利人的商业秘密。 　</a:t>
            </a:r>
            <a:endParaRPr lang="zh-CN" altLang="en-US" sz="2400" b="1" dirty="0"/>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243">
                                            <p:txEl>
                                              <p:charRg st="0" end="11"/>
                                            </p:txEl>
                                          </p:spTgt>
                                        </p:tgtEl>
                                        <p:attrNameLst>
                                          <p:attrName>style.visibility</p:attrName>
                                        </p:attrNameLst>
                                      </p:cBhvr>
                                      <p:to>
                                        <p:strVal val="visible"/>
                                      </p:to>
                                    </p:set>
                                    <p:animEffect transition="in" filter="wheel(1)">
                                      <p:cBhvr>
                                        <p:cTn id="7" dur="2000"/>
                                        <p:tgtEl>
                                          <p:spTgt spid="10243">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243">
                                            <p:txEl>
                                              <p:charRg st="11" end="62"/>
                                            </p:txEl>
                                          </p:spTgt>
                                        </p:tgtEl>
                                        <p:attrNameLst>
                                          <p:attrName>style.visibility</p:attrName>
                                        </p:attrNameLst>
                                      </p:cBhvr>
                                      <p:to>
                                        <p:strVal val="visible"/>
                                      </p:to>
                                    </p:set>
                                    <p:animEffect transition="in" filter="wheel(1)">
                                      <p:cBhvr>
                                        <p:cTn id="12" dur="2000"/>
                                        <p:tgtEl>
                                          <p:spTgt spid="10243">
                                            <p:txEl>
                                              <p:charRg st="11"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243">
                                            <p:txEl>
                                              <p:charRg st="62" end="88"/>
                                            </p:txEl>
                                          </p:spTgt>
                                        </p:tgtEl>
                                        <p:attrNameLst>
                                          <p:attrName>style.visibility</p:attrName>
                                        </p:attrNameLst>
                                      </p:cBhvr>
                                      <p:to>
                                        <p:strVal val="visible"/>
                                      </p:to>
                                    </p:set>
                                    <p:animEffect transition="in" filter="wheel(1)">
                                      <p:cBhvr>
                                        <p:cTn id="17" dur="2000"/>
                                        <p:tgtEl>
                                          <p:spTgt spid="10243">
                                            <p:txEl>
                                              <p:charRg st="62"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243">
                                            <p:txEl>
                                              <p:charRg st="88" end="129"/>
                                            </p:txEl>
                                          </p:spTgt>
                                        </p:tgtEl>
                                        <p:attrNameLst>
                                          <p:attrName>style.visibility</p:attrName>
                                        </p:attrNameLst>
                                      </p:cBhvr>
                                      <p:to>
                                        <p:strVal val="visible"/>
                                      </p:to>
                                    </p:set>
                                    <p:animEffect transition="in" filter="wheel(1)">
                                      <p:cBhvr>
                                        <p:cTn id="22" dur="2000"/>
                                        <p:tgtEl>
                                          <p:spTgt spid="10243">
                                            <p:txEl>
                                              <p:charRg st="88" end="1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0243">
                                            <p:txEl>
                                              <p:charRg st="129" end="165"/>
                                            </p:txEl>
                                          </p:spTgt>
                                        </p:tgtEl>
                                        <p:attrNameLst>
                                          <p:attrName>style.visibility</p:attrName>
                                        </p:attrNameLst>
                                      </p:cBhvr>
                                      <p:to>
                                        <p:strVal val="visible"/>
                                      </p:to>
                                    </p:set>
                                    <p:animEffect transition="in" filter="wheel(1)">
                                      <p:cBhvr>
                                        <p:cTn id="27" dur="2000"/>
                                        <p:tgtEl>
                                          <p:spTgt spid="10243">
                                            <p:txEl>
                                              <p:charRg st="129"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0243">
                                            <p:txEl>
                                              <p:charRg st="165" end="215"/>
                                            </p:txEl>
                                          </p:spTgt>
                                        </p:tgtEl>
                                        <p:attrNameLst>
                                          <p:attrName>style.visibility</p:attrName>
                                        </p:attrNameLst>
                                      </p:cBhvr>
                                      <p:to>
                                        <p:strVal val="visible"/>
                                      </p:to>
                                    </p:set>
                                    <p:animEffect transition="in" filter="wheel(1)">
                                      <p:cBhvr>
                                        <p:cTn id="32" dur="2000"/>
                                        <p:tgtEl>
                                          <p:spTgt spid="10243">
                                            <p:txEl>
                                              <p:charRg st="165" end="21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243">
                                            <p:txEl>
                                              <p:charRg st="215" end="281"/>
                                            </p:txEl>
                                          </p:spTgt>
                                        </p:tgtEl>
                                        <p:attrNameLst>
                                          <p:attrName>style.visibility</p:attrName>
                                        </p:attrNameLst>
                                      </p:cBhvr>
                                      <p:to>
                                        <p:strVal val="visible"/>
                                      </p:to>
                                    </p:set>
                                    <p:animEffect transition="in" filter="wheel(1)">
                                      <p:cBhvr>
                                        <p:cTn id="37" dur="2000"/>
                                        <p:tgtEl>
                                          <p:spTgt spid="10243">
                                            <p:txEl>
                                              <p:charRg st="215"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593921"/>
          <p:cNvSpPr>
            <a:spLocks noGrp="1"/>
          </p:cNvSpPr>
          <p:nvPr>
            <p:ph type="title"/>
          </p:nvPr>
        </p:nvSpPr>
        <p:spPr/>
        <p:txBody>
          <a:bodyPr vert="horz" wrap="square" lIns="91440" tIns="45720" rIns="91440" bIns="45720" anchor="b"/>
          <a:p>
            <a:pPr eaLnBrk="1" hangingPunct="1"/>
            <a:endParaRPr lang="zh-CN" altLang="en-US" dirty="0"/>
          </a:p>
        </p:txBody>
      </p:sp>
      <p:sp>
        <p:nvSpPr>
          <p:cNvPr id="19458" name="文本占位符 593922"/>
          <p:cNvSpPr>
            <a:spLocks noGrp="1"/>
          </p:cNvSpPr>
          <p:nvPr>
            <p:ph idx="1"/>
          </p:nvPr>
        </p:nvSpPr>
        <p:spPr>
          <a:xfrm>
            <a:off x="395288" y="333375"/>
            <a:ext cx="8280400" cy="6191250"/>
          </a:xfrm>
        </p:spPr>
        <p:txBody>
          <a:bodyPr vert="horz" wrap="square" lIns="91440" tIns="45720" rIns="91440" bIns="45720" anchor="t"/>
          <a:p>
            <a:pPr eaLnBrk="1" hangingPunct="1">
              <a:buNone/>
            </a:pPr>
            <a:r>
              <a:rPr lang="en-US" altLang="zh-CN" sz="2800" b="1" dirty="0">
                <a:solidFill>
                  <a:srgbClr val="FF0000"/>
                </a:solidFill>
              </a:rPr>
              <a:t>5.</a:t>
            </a:r>
            <a:r>
              <a:rPr lang="zh-CN" altLang="en-US" sz="2800" b="1" dirty="0">
                <a:solidFill>
                  <a:srgbClr val="FF0000"/>
                </a:solidFill>
              </a:rPr>
              <a:t>不正当的有奖销售行为</a:t>
            </a:r>
            <a:endParaRPr lang="zh-CN" altLang="en-US" sz="2800" b="1" dirty="0">
              <a:solidFill>
                <a:srgbClr val="FF0000"/>
              </a:solidFill>
            </a:endParaRPr>
          </a:p>
          <a:p>
            <a:pPr eaLnBrk="1" hangingPunct="1">
              <a:buNone/>
            </a:pPr>
            <a:r>
              <a:rPr lang="zh-CN" altLang="en-US" sz="2800" b="1" dirty="0"/>
              <a:t>这种行为是指经营者在市场交易中，违反有关法律法规的规定，采取欺骗性的有奖销售手段推销商品的行为。</a:t>
            </a:r>
            <a:endParaRPr lang="en-US" altLang="zh-CN" sz="2800" b="1" dirty="0"/>
          </a:p>
          <a:p>
            <a:pPr eaLnBrk="1" hangingPunct="1">
              <a:buNone/>
            </a:pPr>
            <a:r>
              <a:rPr lang="zh-CN" altLang="en-US" sz="2800" b="1" dirty="0"/>
              <a:t>具体包括：</a:t>
            </a:r>
            <a:endParaRPr lang="en-US" altLang="zh-CN" sz="2800" b="1" dirty="0"/>
          </a:p>
          <a:p>
            <a:pPr eaLnBrk="1" hangingPunct="1">
              <a:buNone/>
            </a:pPr>
            <a:r>
              <a:rPr lang="zh-CN" altLang="en-US" sz="2500" b="1" dirty="0">
                <a:latin typeface="Adobe 楷体 Std R" panose="02020400000000000000" pitchFamily="18" charset="-122"/>
                <a:ea typeface="Adobe 楷体 Std R" panose="02020400000000000000" pitchFamily="18" charset="-122"/>
              </a:rPr>
              <a:t>（</a:t>
            </a:r>
            <a:r>
              <a:rPr lang="en-US" altLang="zh-CN" sz="2500" b="1" dirty="0">
                <a:latin typeface="Adobe 楷体 Std R" panose="02020400000000000000" pitchFamily="18" charset="-122"/>
                <a:ea typeface="Adobe 楷体 Std R" panose="02020400000000000000" pitchFamily="18" charset="-122"/>
              </a:rPr>
              <a:t>1</a:t>
            </a:r>
            <a:r>
              <a:rPr lang="zh-CN" altLang="en-US" sz="2500" b="1" dirty="0">
                <a:latin typeface="Adobe 楷体 Std R" panose="02020400000000000000" pitchFamily="18" charset="-122"/>
                <a:ea typeface="Adobe 楷体 Std R" panose="02020400000000000000" pitchFamily="18" charset="-122"/>
              </a:rPr>
              <a:t>）</a:t>
            </a:r>
            <a:r>
              <a:rPr lang="zh-CN" altLang="en-US" sz="2800" b="1" dirty="0"/>
              <a:t>所设奖的种类、兑奖条件、奖金金额或者奖品等有奖销售信息不明确，影响兑奖；</a:t>
            </a:r>
            <a:endParaRPr lang="en-US" altLang="zh-CN" sz="2800" b="1" dirty="0"/>
          </a:p>
          <a:p>
            <a:pPr eaLnBrk="1" hangingPunct="1">
              <a:buNone/>
            </a:pPr>
            <a:r>
              <a:rPr lang="zh-CN" altLang="en-US" sz="2400" b="1" dirty="0">
                <a:latin typeface="Adobe 楷体 Std R" panose="02020400000000000000" pitchFamily="18" charset="-122"/>
                <a:ea typeface="Adobe 楷体 Std R" panose="02020400000000000000" pitchFamily="18" charset="-122"/>
              </a:rPr>
              <a:t>（</a:t>
            </a:r>
            <a:r>
              <a:rPr lang="en-US" altLang="zh-CN" sz="2400" b="1" dirty="0">
                <a:latin typeface="Adobe 楷体 Std R" panose="02020400000000000000" pitchFamily="18" charset="-122"/>
                <a:ea typeface="Adobe 楷体 Std R" panose="02020400000000000000" pitchFamily="18" charset="-122"/>
              </a:rPr>
              <a:t>2</a:t>
            </a:r>
            <a:r>
              <a:rPr lang="zh-CN" altLang="en-US" sz="2400" b="1" dirty="0">
                <a:latin typeface="Adobe 楷体 Std R" panose="02020400000000000000" pitchFamily="18" charset="-122"/>
                <a:ea typeface="Adobe 楷体 Std R" panose="02020400000000000000" pitchFamily="18" charset="-122"/>
              </a:rPr>
              <a:t>）</a:t>
            </a:r>
            <a:r>
              <a:rPr lang="zh-CN" altLang="en-US" sz="2800" b="1" dirty="0"/>
              <a:t>采用谎称有奖或者故意让内定人员中奖的欺骗方式进行有奖销售；</a:t>
            </a:r>
            <a:endParaRPr lang="en-US" altLang="zh-CN" sz="2800" b="1" dirty="0"/>
          </a:p>
          <a:p>
            <a:pPr eaLnBrk="1" hangingPunct="1">
              <a:buNone/>
            </a:pPr>
            <a:r>
              <a:rPr lang="zh-CN" altLang="en-US" sz="2400" b="1" dirty="0">
                <a:latin typeface="Adobe 楷体 Std R" panose="02020400000000000000" pitchFamily="18" charset="-122"/>
                <a:ea typeface="Adobe 楷体 Std R" panose="02020400000000000000" pitchFamily="18" charset="-122"/>
              </a:rPr>
              <a:t>（</a:t>
            </a:r>
            <a:r>
              <a:rPr lang="en-US" altLang="zh-CN" sz="2400" b="1" dirty="0">
                <a:latin typeface="Adobe 楷体 Std R" panose="02020400000000000000" pitchFamily="18" charset="-122"/>
                <a:ea typeface="Adobe 楷体 Std R" panose="02020400000000000000" pitchFamily="18" charset="-122"/>
              </a:rPr>
              <a:t>3</a:t>
            </a:r>
            <a:r>
              <a:rPr lang="zh-CN" altLang="en-US" sz="2400" b="1" dirty="0">
                <a:latin typeface="Adobe 楷体 Std R" panose="02020400000000000000" pitchFamily="18" charset="-122"/>
                <a:ea typeface="Adobe 楷体 Std R" panose="02020400000000000000" pitchFamily="18" charset="-122"/>
              </a:rPr>
              <a:t>）</a:t>
            </a:r>
            <a:r>
              <a:rPr lang="zh-CN" altLang="en-US" sz="2800" b="1" dirty="0"/>
              <a:t>抽奖式的有奖销售，最高奖的金额超过五万元。</a:t>
            </a:r>
            <a:endParaRPr lang="zh-CN" altLang="en-US" sz="2800" b="1" dirty="0"/>
          </a:p>
          <a:p>
            <a:pPr eaLnBrk="1" hangingPunct="1">
              <a:buNone/>
            </a:pPr>
            <a:endParaRPr lang="zh-CN" altLang="en-US" dirty="0"/>
          </a:p>
        </p:txBody>
      </p:sp>
    </p:spTree>
  </p:cSld>
  <p:clrMapOvr>
    <a:masterClrMapping/>
  </p:clrMapOvr>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2318392389_1_1"/>
</p:tagLst>
</file>

<file path=ppt/tags/tag2.xml><?xml version="1.0" encoding="utf-8"?>
<p:tagLst xmlns:p="http://schemas.openxmlformats.org/presentationml/2006/main">
  <p:tag name="KSO_WM_UNIT_PLACING_PICTURE_USER_VIEWPORT" val="{&quot;height&quot;:3828,&quot;width&quot;:7944}"/>
</p:tagLst>
</file>

<file path=ppt/theme/theme1.xml><?xml version="1.0" encoding="utf-8"?>
<a:theme xmlns:a="http://schemas.openxmlformats.org/drawingml/2006/main" name="Sumi Painting">
  <a:themeElements>
    <a:clrScheme name="">
      <a:dk1>
        <a:srgbClr val="545472"/>
      </a:dk1>
      <a:lt1>
        <a:srgbClr val="FFFFFF"/>
      </a:lt1>
      <a:dk2>
        <a:srgbClr val="37467F"/>
      </a:dk2>
      <a:lt2>
        <a:srgbClr val="547A3C"/>
      </a:lt2>
      <a:accent1>
        <a:srgbClr val="8BD8E7"/>
      </a:accent1>
      <a:accent2>
        <a:srgbClr val="B7D3A5"/>
      </a:accent2>
      <a:accent3>
        <a:srgbClr val="FFFFFF"/>
      </a:accent3>
      <a:accent4>
        <a:srgbClr val="474761"/>
      </a:accent4>
      <a:accent5>
        <a:srgbClr val="C5E8F1"/>
      </a:accent5>
      <a:accent6>
        <a:srgbClr val="A4BD94"/>
      </a:accent6>
      <a:hlink>
        <a:srgbClr val="619147"/>
      </a:hlink>
      <a:folHlink>
        <a:srgbClr val="94BE7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umi Painting 1">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3">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umi Painting">
  <a:themeElements>
    <a:clrScheme name="">
      <a:dk1>
        <a:srgbClr val="545472"/>
      </a:dk1>
      <a:lt1>
        <a:srgbClr val="FFFFFF"/>
      </a:lt1>
      <a:dk2>
        <a:srgbClr val="37467F"/>
      </a:dk2>
      <a:lt2>
        <a:srgbClr val="547A3C"/>
      </a:lt2>
      <a:accent1>
        <a:srgbClr val="8BD8E7"/>
      </a:accent1>
      <a:accent2>
        <a:srgbClr val="B7D3A5"/>
      </a:accent2>
      <a:accent3>
        <a:srgbClr val="FFFFFF"/>
      </a:accent3>
      <a:accent4>
        <a:srgbClr val="474761"/>
      </a:accent4>
      <a:accent5>
        <a:srgbClr val="C5E8F1"/>
      </a:accent5>
      <a:accent6>
        <a:srgbClr val="A4BD94"/>
      </a:accent6>
      <a:hlink>
        <a:srgbClr val="619147"/>
      </a:hlink>
      <a:folHlink>
        <a:srgbClr val="94BE7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umi Painting 1">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3">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Sumi Painting">
  <a:themeElements>
    <a:clrScheme name="">
      <a:dk1>
        <a:srgbClr val="545472"/>
      </a:dk1>
      <a:lt1>
        <a:srgbClr val="FFFFFF"/>
      </a:lt1>
      <a:dk2>
        <a:srgbClr val="37467F"/>
      </a:dk2>
      <a:lt2>
        <a:srgbClr val="547A3C"/>
      </a:lt2>
      <a:accent1>
        <a:srgbClr val="8BD8E7"/>
      </a:accent1>
      <a:accent2>
        <a:srgbClr val="B7D3A5"/>
      </a:accent2>
      <a:accent3>
        <a:srgbClr val="FFFFFF"/>
      </a:accent3>
      <a:accent4>
        <a:srgbClr val="474761"/>
      </a:accent4>
      <a:accent5>
        <a:srgbClr val="C5E8F1"/>
      </a:accent5>
      <a:accent6>
        <a:srgbClr val="A4BD94"/>
      </a:accent6>
      <a:hlink>
        <a:srgbClr val="619147"/>
      </a:hlink>
      <a:folHlink>
        <a:srgbClr val="94BE7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umi Painting 1">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3">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Sumi Painting">
  <a:themeElements>
    <a:clrScheme name="">
      <a:dk1>
        <a:srgbClr val="545472"/>
      </a:dk1>
      <a:lt1>
        <a:srgbClr val="FFFFFF"/>
      </a:lt1>
      <a:dk2>
        <a:srgbClr val="37467F"/>
      </a:dk2>
      <a:lt2>
        <a:srgbClr val="547A3C"/>
      </a:lt2>
      <a:accent1>
        <a:srgbClr val="8BD8E7"/>
      </a:accent1>
      <a:accent2>
        <a:srgbClr val="B7D3A5"/>
      </a:accent2>
      <a:accent3>
        <a:srgbClr val="FFFFFF"/>
      </a:accent3>
      <a:accent4>
        <a:srgbClr val="474761"/>
      </a:accent4>
      <a:accent5>
        <a:srgbClr val="C5E8F1"/>
      </a:accent5>
      <a:accent6>
        <a:srgbClr val="A4BD94"/>
      </a:accent6>
      <a:hlink>
        <a:srgbClr val="619147"/>
      </a:hlink>
      <a:folHlink>
        <a:srgbClr val="94BE7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umi Painting 1">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3">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Sumi Painting">
  <a:themeElements>
    <a:clrScheme name="">
      <a:dk1>
        <a:srgbClr val="545472"/>
      </a:dk1>
      <a:lt1>
        <a:srgbClr val="FFFFFF"/>
      </a:lt1>
      <a:dk2>
        <a:srgbClr val="37467F"/>
      </a:dk2>
      <a:lt2>
        <a:srgbClr val="547A3C"/>
      </a:lt2>
      <a:accent1>
        <a:srgbClr val="8BD8E7"/>
      </a:accent1>
      <a:accent2>
        <a:srgbClr val="B7D3A5"/>
      </a:accent2>
      <a:accent3>
        <a:srgbClr val="FFFFFF"/>
      </a:accent3>
      <a:accent4>
        <a:srgbClr val="474761"/>
      </a:accent4>
      <a:accent5>
        <a:srgbClr val="C5E8F1"/>
      </a:accent5>
      <a:accent6>
        <a:srgbClr val="A4BD94"/>
      </a:accent6>
      <a:hlink>
        <a:srgbClr val="619147"/>
      </a:hlink>
      <a:folHlink>
        <a:srgbClr val="94BE7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umi Painting 1">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3">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0</TotalTime>
  <Words>5589</Words>
  <Application>WPS 演示</Application>
  <PresentationFormat>全屏显示(4:3)</PresentationFormat>
  <Paragraphs>145</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23</vt:i4>
      </vt:variant>
    </vt:vector>
  </HeadingPairs>
  <TitlesOfParts>
    <vt:vector size="43" baseType="lpstr">
      <vt:lpstr>Arial</vt:lpstr>
      <vt:lpstr>宋体</vt:lpstr>
      <vt:lpstr>Wingdings</vt:lpstr>
      <vt:lpstr>Times New Roman</vt:lpstr>
      <vt:lpstr>Tahoma</vt:lpstr>
      <vt:lpstr>仿宋</vt:lpstr>
      <vt:lpstr>Adobe 仿宋 Std R</vt:lpstr>
      <vt:lpstr>仿宋_GB2312</vt:lpstr>
      <vt:lpstr>方正舒体</vt:lpstr>
      <vt:lpstr>楷体_GB2312</vt:lpstr>
      <vt:lpstr>新宋体</vt:lpstr>
      <vt:lpstr>Adobe 楷体 Std R</vt:lpstr>
      <vt:lpstr>微软雅黑</vt:lpstr>
      <vt:lpstr>Arial Unicode MS</vt:lpstr>
      <vt:lpstr>Calibri</vt:lpstr>
      <vt:lpstr>Sumi Painting</vt:lpstr>
      <vt:lpstr>2_Sumi Painting</vt:lpstr>
      <vt:lpstr>3_Sumi Painting</vt:lpstr>
      <vt:lpstr>4_Sumi Painting</vt:lpstr>
      <vt:lpstr>5_Sumi Painting</vt:lpstr>
      <vt:lpstr>第六章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dc:title>
  <dc:creator>sch</dc:creator>
  <cp:lastModifiedBy>asus</cp:lastModifiedBy>
  <cp:revision>132</cp:revision>
  <dcterms:created xsi:type="dcterms:W3CDTF">2005-05-21T13:30:00Z</dcterms:created>
  <dcterms:modified xsi:type="dcterms:W3CDTF">2020-11-16T02:04:41Z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