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3"/>
    <p:sldId id="264" r:id="rId4"/>
    <p:sldId id="268" r:id="rId5"/>
    <p:sldId id="269" r:id="rId6"/>
    <p:sldId id="270" r:id="rId7"/>
    <p:sldId id="271" r:id="rId8"/>
    <p:sldId id="272" r:id="rId9"/>
    <p:sldId id="27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solidFill>
          <a:schemeClr val="bg1"/>
        </a:solidFill>
        <a:effectLst/>
      </p:bgPr>
    </p:bg>
    <p:spTree>
      <p:nvGrpSpPr>
        <p:cNvPr id="1" name=""/>
        <p:cNvGrpSpPr/>
        <p:nvPr/>
      </p:nvGrpSpPr>
      <p:grpSpPr>
        <a:xfrm>
          <a:off x="0" y="0"/>
          <a:ext cx="0" cy="0"/>
          <a:chOff x="0" y="0"/>
          <a:chExt cx="0" cy="0"/>
        </a:xfrm>
      </p:grpSpPr>
      <p:grpSp>
        <p:nvGrpSpPr>
          <p:cNvPr id="11" name="Group 4"/>
          <p:cNvGrpSpPr/>
          <p:nvPr>
            <p:custDataLst>
              <p:tags r:id="rId2"/>
            </p:custDataLst>
          </p:nvPr>
        </p:nvGrpSpPr>
        <p:grpSpPr bwMode="auto">
          <a:xfrm rot="10800000">
            <a:off x="-13881" y="-27384"/>
            <a:ext cx="4669721" cy="3400797"/>
            <a:chOff x="0" y="0"/>
            <a:chExt cx="5942" cy="4337"/>
          </a:xfrm>
        </p:grpSpPr>
        <p:sp>
          <p:nvSpPr>
            <p:cNvPr id="12" name="AutoShape 5" descr="#wm#_43_31_*Z"/>
            <p:cNvSpPr>
              <a:spLocks noChangeArrowheads="1"/>
            </p:cNvSpPr>
            <p:nvPr>
              <p:custDataLst>
                <p:tags r:id="rId3"/>
              </p:custDataLst>
            </p:nvPr>
          </p:nvSpPr>
          <p:spPr bwMode="auto">
            <a:xfrm rot="16200000">
              <a:off x="3884" y="659"/>
              <a:ext cx="2718" cy="1359"/>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AutoShape 6" descr="#wm#_43_31_*Z"/>
            <p:cNvSpPr>
              <a:spLocks noChangeArrowheads="1"/>
            </p:cNvSpPr>
            <p:nvPr>
              <p:custDataLst>
                <p:tags r:id="rId4"/>
              </p:custDataLst>
            </p:nvPr>
          </p:nvSpPr>
          <p:spPr bwMode="auto">
            <a:xfrm rot="10800000">
              <a:off x="0" y="2977"/>
              <a:ext cx="2719"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4" name="AutoShape 7" descr="#wm#_43_31_*Z"/>
            <p:cNvSpPr>
              <a:spLocks noChangeArrowheads="1"/>
            </p:cNvSpPr>
            <p:nvPr>
              <p:custDataLst>
                <p:tags r:id="rId5"/>
              </p:custDataLst>
            </p:nvPr>
          </p:nvSpPr>
          <p:spPr bwMode="auto">
            <a:xfrm rot="10800000">
              <a:off x="1564" y="1485"/>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5" name="AutoShape 8" descr="#wm#_43_31_*Z"/>
            <p:cNvSpPr>
              <a:spLocks noChangeArrowheads="1"/>
            </p:cNvSpPr>
            <p:nvPr>
              <p:custDataLst>
                <p:tags r:id="rId6"/>
              </p:custDataLst>
            </p:nvPr>
          </p:nvSpPr>
          <p:spPr bwMode="auto">
            <a:xfrm>
              <a:off x="1566" y="2977"/>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6" name="AutoShape 9" descr="#wm#_43_31_*Z"/>
            <p:cNvSpPr>
              <a:spLocks noChangeArrowheads="1"/>
            </p:cNvSpPr>
            <p:nvPr>
              <p:custDataLst>
                <p:tags r:id="rId7"/>
              </p:custDataLst>
            </p:nvPr>
          </p:nvSpPr>
          <p:spPr bwMode="auto">
            <a:xfrm>
              <a:off x="3166" y="1482"/>
              <a:ext cx="2718"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7" name="AutoShape 10" descr="#wm#_43_31_*Z"/>
            <p:cNvSpPr>
              <a:spLocks noChangeArrowheads="1"/>
            </p:cNvSpPr>
            <p:nvPr>
              <p:custDataLst>
                <p:tags r:id="rId8"/>
              </p:custDataLst>
            </p:nvPr>
          </p:nvSpPr>
          <p:spPr bwMode="auto">
            <a:xfrm rot="10800000">
              <a:off x="3166" y="2977"/>
              <a:ext cx="2719" cy="1360"/>
            </a:xfrm>
            <a:prstGeom prst="triangle">
              <a:avLst>
                <a:gd name="adj" fmla="val 50000"/>
              </a:avLst>
            </a:prstGeom>
            <a:solidFill>
              <a:srgbClr val="EBF09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grpSp>
      <p:sp>
        <p:nvSpPr>
          <p:cNvPr id="18" name="直角三角形 17"/>
          <p:cNvSpPr/>
          <p:nvPr/>
        </p:nvSpPr>
        <p:spPr bwMode="auto">
          <a:xfrm rot="10800000">
            <a:off x="10665800" y="2761061"/>
            <a:ext cx="1514367" cy="1561082"/>
          </a:xfrm>
          <a:prstGeom prst="rtTriangle">
            <a:avLst/>
          </a:prstGeom>
          <a:solidFill>
            <a:srgbClr val="8EE5C7"/>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9" name="等腰三角形 18"/>
          <p:cNvSpPr/>
          <p:nvPr/>
        </p:nvSpPr>
        <p:spPr bwMode="auto">
          <a:xfrm rot="5400000">
            <a:off x="10482162" y="3862887"/>
            <a:ext cx="2203655" cy="1101829"/>
          </a:xfrm>
          <a:prstGeom prst="triangle">
            <a:avLst/>
          </a:prstGeom>
          <a:solidFill>
            <a:srgbClr val="8EE5C7"/>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20" name="等腰三角形 19"/>
          <p:cNvSpPr/>
          <p:nvPr/>
        </p:nvSpPr>
        <p:spPr bwMode="auto">
          <a:xfrm>
            <a:off x="9931248" y="5699270"/>
            <a:ext cx="2203656" cy="1158730"/>
          </a:xfrm>
          <a:prstGeom prs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21" name="流程图: 合并 20"/>
          <p:cNvSpPr/>
          <p:nvPr/>
        </p:nvSpPr>
        <p:spPr bwMode="auto">
          <a:xfrm>
            <a:off x="8737600" y="5699270"/>
            <a:ext cx="2111838" cy="1066373"/>
          </a:xfrm>
          <a:prstGeom prst="flowChartMerge">
            <a:avLst/>
          </a:prstGeom>
          <a:solidFill>
            <a:srgbClr val="94DE94"/>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22" name="流程图: 摘录 21"/>
          <p:cNvSpPr/>
          <p:nvPr/>
        </p:nvSpPr>
        <p:spPr bwMode="auto">
          <a:xfrm rot="16200000">
            <a:off x="10568432" y="5153901"/>
            <a:ext cx="2168203" cy="1055275"/>
          </a:xfrm>
          <a:prstGeom prst="flowChartExtract">
            <a:avLst/>
          </a:prstGeom>
          <a:solidFill>
            <a:srgbClr val="94DE94"/>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2050" name="Rectangle 2"/>
          <p:cNvSpPr>
            <a:spLocks noGrp="1" noChangeArrowheads="1"/>
          </p:cNvSpPr>
          <p:nvPr>
            <p:ph type="ctrTitle" hasCustomPrompt="1"/>
          </p:nvPr>
        </p:nvSpPr>
        <p:spPr>
          <a:xfrm>
            <a:off x="1583268" y="2852738"/>
            <a:ext cx="8879417" cy="792162"/>
          </a:xfrm>
        </p:spPr>
        <p:txBody>
          <a:bodyPr/>
          <a:lstStyle>
            <a:lvl1pPr algn="ctr">
              <a:defRPr sz="4400"/>
            </a:lvl1pPr>
          </a:lstStyle>
          <a:p>
            <a:pPr lvl="0"/>
            <a:r>
              <a:rPr lang="zh-CN" altLang="zh-CN" noProof="0" dirty="0" smtClean="0">
                <a:sym typeface="Arial" pitchFamily="34" charset="0"/>
              </a:rPr>
              <a:t>编辑标题</a:t>
            </a:r>
            <a:endParaRPr lang="zh-CN" altLang="zh-CN" noProof="0" dirty="0" smtClean="0">
              <a:sym typeface="Arial" pitchFamily="34" charset="0"/>
            </a:endParaRPr>
          </a:p>
        </p:txBody>
      </p:sp>
      <p:sp>
        <p:nvSpPr>
          <p:cNvPr id="2051" name="Rectangle 3"/>
          <p:cNvSpPr>
            <a:spLocks noGrp="1" noChangeArrowheads="1"/>
          </p:cNvSpPr>
          <p:nvPr>
            <p:ph type="subTitle" idx="1" hasCustomPrompt="1"/>
          </p:nvPr>
        </p:nvSpPr>
        <p:spPr>
          <a:xfrm>
            <a:off x="1583268" y="3644901"/>
            <a:ext cx="8879417" cy="618441"/>
          </a:xfrm>
        </p:spPr>
        <p:txBody>
          <a:bodyPr/>
          <a:lstStyle>
            <a:lvl1pPr marL="0" indent="0" algn="ctr">
              <a:buFont typeface="Arial" pitchFamily="34" charset="0"/>
              <a:buNone/>
              <a:defRPr sz="2800">
                <a:solidFill>
                  <a:srgbClr val="7BC489"/>
                </a:solidFill>
              </a:defRPr>
            </a:lvl1pPr>
          </a:lstStyle>
          <a:p>
            <a:pPr lvl="0"/>
            <a:r>
              <a:rPr lang="zh-CN" altLang="zh-CN" noProof="0" dirty="0" smtClean="0">
                <a:sym typeface="Arial" pitchFamily="34" charset="0"/>
              </a:rPr>
              <a:t>编辑副标题</a:t>
            </a:r>
            <a:endParaRPr lang="zh-CN" altLang="zh-CN" noProof="0" dirty="0" smtClean="0">
              <a:sym typeface="Arial" pitchFamily="34" charset="0"/>
            </a:endParaRPr>
          </a:p>
        </p:txBody>
      </p:sp>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DC46DD-F88D-48BD-91A1-8675D8F8656E}" type="slidenum">
              <a:rPr lang="zh-CN" altLang="en-US" smtClean="0"/>
            </a:fld>
            <a:endParaRPr lang="zh-CN" altLang="en-US"/>
          </a:p>
        </p:txBody>
      </p:sp>
      <p:sp>
        <p:nvSpPr>
          <p:cNvPr id="6" name="内容占位符 6"/>
          <p:cNvSpPr>
            <a:spLocks noGrp="1"/>
          </p:cNvSpPr>
          <p:nvPr>
            <p:ph sz="quarter" idx="13"/>
          </p:nvPr>
        </p:nvSpPr>
        <p:spPr>
          <a:xfrm>
            <a:off x="911424" y="1268760"/>
            <a:ext cx="10886876" cy="471929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67" y="1269999"/>
            <a:ext cx="9984532" cy="7236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2000" y="2277304"/>
            <a:ext cx="10368000" cy="3888000"/>
          </a:xfrm>
        </p:spPr>
        <p:txBody>
          <a:bodyPr/>
          <a:lstStyle>
            <a:lvl1pPr marL="285750" indent="-285750">
              <a:buFont typeface="Arial" pitchFamily="34" charset="0"/>
              <a:buChar char="•"/>
              <a:defRPr sz="2400"/>
            </a:lvl1pPr>
            <a:lvl2pPr marL="742950" indent="-28575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1" y="1709739"/>
            <a:ext cx="10515600" cy="2852737"/>
          </a:xfrm>
        </p:spPr>
        <p:txBody>
          <a:bodyPr anchor="b"/>
          <a:lstStyle>
            <a:lvl1pPr>
              <a:defRPr sz="6000"/>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112602" y="2599505"/>
            <a:ext cx="4307349" cy="3236400"/>
          </a:xfrm>
        </p:spPr>
        <p:txBody>
          <a:bodyPr/>
          <a:lstStyle>
            <a:lvl1pPr marL="342900" indent="-342900">
              <a:buFont typeface="Arial" pitchFamily="34" charset="0"/>
              <a:buChar char="•"/>
              <a:defRPr>
                <a:solidFill>
                  <a:schemeClr val="tx1"/>
                </a:solidFill>
                <a:latin typeface="+mn-ea"/>
                <a:ea typeface="+mn-ea"/>
              </a:defRPr>
            </a:lvl1pPr>
            <a:lvl2pPr marL="800100" indent="-342900">
              <a:buFont typeface="Arial" pitchFamily="34" charset="0"/>
              <a:buChar char="•"/>
              <a:defRPr>
                <a:solidFill>
                  <a:schemeClr val="tx1"/>
                </a:solidFill>
                <a:latin typeface="+mn-ea"/>
                <a:ea typeface="+mn-ea"/>
              </a:defRPr>
            </a:lvl2pPr>
            <a:lvl3pPr marL="1200150" indent="-285750">
              <a:buFont typeface="Arial" pitchFamily="34" charset="0"/>
              <a:buChar char="•"/>
              <a:defRPr>
                <a:solidFill>
                  <a:schemeClr val="tx1"/>
                </a:solidFill>
                <a:latin typeface="+mn-ea"/>
                <a:ea typeface="+mn-ea"/>
              </a:defRPr>
            </a:lvl3pPr>
            <a:lvl4pPr marL="1657350" indent="-285750">
              <a:buFont typeface="Arial" pitchFamily="34" charset="0"/>
              <a:buChar char="•"/>
              <a:defRPr>
                <a:solidFill>
                  <a:schemeClr val="tx1"/>
                </a:solidFill>
                <a:latin typeface="+mn-ea"/>
                <a:ea typeface="+mn-ea"/>
              </a:defRPr>
            </a:lvl4pPr>
            <a:lvl5pPr marL="2114550" indent="-285750">
              <a:buFont typeface="Arial" pitchFamily="34" charset="0"/>
              <a:buChar char="•"/>
              <a:defRPr>
                <a:solidFill>
                  <a:schemeClr val="tx1"/>
                </a:solidFill>
                <a:latin typeface="+mn-ea"/>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672345" y="2599505"/>
            <a:ext cx="4307349" cy="3236400"/>
          </a:xfrm>
        </p:spPr>
        <p:txBody>
          <a:bodyPr/>
          <a:lstStyle>
            <a:lvl1pPr marL="342900" indent="-342900">
              <a:buFont typeface="Arial" pitchFamily="34" charset="0"/>
              <a:buChar char="•"/>
              <a:defRPr>
                <a:solidFill>
                  <a:schemeClr val="tx1"/>
                </a:solidFill>
                <a:latin typeface="+mn-ea"/>
                <a:ea typeface="+mn-ea"/>
              </a:defRPr>
            </a:lvl1pPr>
            <a:lvl2pPr marL="800100" indent="-342900">
              <a:buFont typeface="Arial" pitchFamily="34" charset="0"/>
              <a:buChar char="•"/>
              <a:defRPr>
                <a:solidFill>
                  <a:schemeClr val="tx1"/>
                </a:solidFill>
                <a:latin typeface="+mn-ea"/>
                <a:ea typeface="+mn-ea"/>
              </a:defRPr>
            </a:lvl2pPr>
            <a:lvl3pPr marL="1200150" indent="-285750">
              <a:buFont typeface="Arial" pitchFamily="34" charset="0"/>
              <a:buChar char="•"/>
              <a:defRPr>
                <a:solidFill>
                  <a:schemeClr val="tx1"/>
                </a:solidFill>
                <a:latin typeface="+mn-ea"/>
                <a:ea typeface="+mn-ea"/>
              </a:defRPr>
            </a:lvl3pPr>
            <a:lvl4pPr marL="1657350" indent="-285750">
              <a:buFont typeface="Arial" pitchFamily="34" charset="0"/>
              <a:buChar char="•"/>
              <a:defRPr>
                <a:solidFill>
                  <a:schemeClr val="tx1"/>
                </a:solidFill>
                <a:latin typeface="+mn-ea"/>
                <a:ea typeface="+mn-ea"/>
              </a:defRPr>
            </a:lvl4pPr>
            <a:lvl5pPr marL="2114550" indent="-285750">
              <a:buFont typeface="Arial" pitchFamily="34" charset="0"/>
              <a:buChar char="•"/>
              <a:defRPr>
                <a:solidFill>
                  <a:schemeClr val="tx1"/>
                </a:solidFill>
                <a:latin typeface="+mn-ea"/>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grpSp>
        <p:nvGrpSpPr>
          <p:cNvPr id="9" name="Group 3" descr="#wm#_43_21_*Z"/>
          <p:cNvGrpSpPr/>
          <p:nvPr/>
        </p:nvGrpSpPr>
        <p:grpSpPr bwMode="auto">
          <a:xfrm>
            <a:off x="1200153" y="977901"/>
            <a:ext cx="1655488" cy="1152525"/>
            <a:chOff x="0" y="0"/>
            <a:chExt cx="2436" cy="1814"/>
          </a:xfrm>
        </p:grpSpPr>
        <p:sp>
          <p:nvSpPr>
            <p:cNvPr id="10" name="Rectangle 4" descr="#wm#_43_21_*Z"/>
            <p:cNvSpPr>
              <a:spLocks noChangeArrowheads="1"/>
            </p:cNvSpPr>
            <p:nvPr/>
          </p:nvSpPr>
          <p:spPr bwMode="auto">
            <a:xfrm>
              <a:off x="0" y="0"/>
              <a:ext cx="1814" cy="1814"/>
            </a:xfrm>
            <a:prstGeom prst="rect">
              <a:avLst/>
            </a:prstGeom>
            <a:noFill/>
            <a:ln w="6350" cap="flat" cmpd="sng">
              <a:solidFill>
                <a:srgbClr val="0E965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en-US" altLang="zh-CN" sz="4000">
                  <a:solidFill>
                    <a:srgbClr val="0E9651"/>
                  </a:solidFill>
                </a:rPr>
                <a:t> </a:t>
              </a:r>
              <a:endParaRPr lang="en-US" altLang="zh-CN" sz="4000">
                <a:solidFill>
                  <a:srgbClr val="0E9651"/>
                </a:solidFill>
              </a:endParaRPr>
            </a:p>
          </p:txBody>
        </p:sp>
        <p:sp>
          <p:nvSpPr>
            <p:cNvPr id="11" name="Rectangle 5" descr="#wm#_43_21_*Z"/>
            <p:cNvSpPr>
              <a:spLocks noChangeArrowheads="1"/>
            </p:cNvSpPr>
            <p:nvPr/>
          </p:nvSpPr>
          <p:spPr bwMode="auto">
            <a:xfrm>
              <a:off x="1304" y="340"/>
              <a:ext cx="1133" cy="113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en-US" sz="2800">
                <a:solidFill>
                  <a:srgbClr val="0E9651"/>
                </a:solidFill>
              </a:endParaRPr>
            </a:p>
          </p:txBody>
        </p:sp>
      </p:grpSp>
      <p:sp>
        <p:nvSpPr>
          <p:cNvPr id="2" name="日期占位符 1"/>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
        <p:nvSpPr>
          <p:cNvPr id="7" name="标题 6"/>
          <p:cNvSpPr>
            <a:spLocks noGrp="1"/>
          </p:cNvSpPr>
          <p:nvPr>
            <p:ph type="title"/>
          </p:nvPr>
        </p:nvSpPr>
        <p:spPr>
          <a:xfrm>
            <a:off x="1631504" y="1196752"/>
            <a:ext cx="10081683" cy="720725"/>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67" y="908720"/>
            <a:ext cx="10060451" cy="781968"/>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40318" y="1681163"/>
            <a:ext cx="5158316"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40318" y="2505075"/>
            <a:ext cx="5158316" cy="3684588"/>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71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505075"/>
            <a:ext cx="5183717" cy="3684588"/>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83265" y="2636912"/>
            <a:ext cx="8880000" cy="1004512"/>
          </a:xfrm>
        </p:spPr>
        <p:txBody>
          <a:bodyPr>
            <a:normAutofit/>
          </a:bodyPr>
          <a:lstStyle>
            <a:lvl1pPr algn="ctr">
              <a:defRPr sz="4400">
                <a:latin typeface="+mj-lt"/>
              </a:defRPr>
            </a:lvl1pPr>
          </a:lstStyle>
          <a:p>
            <a:r>
              <a:rPr lang="zh-CN" altLang="en-US" dirty="0" smtClean="0"/>
              <a:t>编辑标题</a:t>
            </a:r>
            <a:endParaRPr lang="zh-CN" altLang="en-US" dirty="0"/>
          </a:p>
        </p:txBody>
      </p:sp>
      <p:sp>
        <p:nvSpPr>
          <p:cNvPr id="10" name="日期占位符 9"/>
          <p:cNvSpPr>
            <a:spLocks noGrp="1"/>
          </p:cNvSpPr>
          <p:nvPr>
            <p:ph type="dt" sz="half" idx="10"/>
          </p:nvPr>
        </p:nvSpPr>
        <p:spPr/>
        <p:txBody>
          <a:bodyPr/>
          <a:lstStyle/>
          <a:p>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42DC46DD-F88D-48BD-91A1-8675D8F8656E}" type="slidenum">
              <a:rPr lang="zh-CN" altLang="en-US" smtClean="0"/>
            </a:fld>
            <a:endParaRPr lang="zh-CN" altLang="en-US"/>
          </a:p>
        </p:txBody>
      </p:sp>
      <p:grpSp>
        <p:nvGrpSpPr>
          <p:cNvPr id="13" name="Group 4"/>
          <p:cNvGrpSpPr/>
          <p:nvPr>
            <p:custDataLst>
              <p:tags r:id="rId2"/>
            </p:custDataLst>
          </p:nvPr>
        </p:nvGrpSpPr>
        <p:grpSpPr bwMode="auto">
          <a:xfrm>
            <a:off x="7546959" y="3429000"/>
            <a:ext cx="4669721" cy="3400797"/>
            <a:chOff x="0" y="0"/>
            <a:chExt cx="5942" cy="4337"/>
          </a:xfrm>
        </p:grpSpPr>
        <p:sp>
          <p:nvSpPr>
            <p:cNvPr id="14" name="AutoShape 5" descr="#wm#_43_31_*Z"/>
            <p:cNvSpPr>
              <a:spLocks noChangeArrowheads="1"/>
            </p:cNvSpPr>
            <p:nvPr>
              <p:custDataLst>
                <p:tags r:id="rId3"/>
              </p:custDataLst>
            </p:nvPr>
          </p:nvSpPr>
          <p:spPr bwMode="auto">
            <a:xfrm rot="16200000">
              <a:off x="3884" y="659"/>
              <a:ext cx="2718" cy="1359"/>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5" name="AutoShape 6" descr="#wm#_43_31_*Z"/>
            <p:cNvSpPr>
              <a:spLocks noChangeArrowheads="1"/>
            </p:cNvSpPr>
            <p:nvPr>
              <p:custDataLst>
                <p:tags r:id="rId4"/>
              </p:custDataLst>
            </p:nvPr>
          </p:nvSpPr>
          <p:spPr bwMode="auto">
            <a:xfrm rot="10800000">
              <a:off x="0" y="2977"/>
              <a:ext cx="2719"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6" name="AutoShape 7" descr="#wm#_43_31_*Z"/>
            <p:cNvSpPr>
              <a:spLocks noChangeArrowheads="1"/>
            </p:cNvSpPr>
            <p:nvPr>
              <p:custDataLst>
                <p:tags r:id="rId5"/>
              </p:custDataLst>
            </p:nvPr>
          </p:nvSpPr>
          <p:spPr bwMode="auto">
            <a:xfrm rot="10800000">
              <a:off x="1564" y="1485"/>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7" name="AutoShape 8" descr="#wm#_43_31_*Z"/>
            <p:cNvSpPr>
              <a:spLocks noChangeArrowheads="1"/>
            </p:cNvSpPr>
            <p:nvPr>
              <p:custDataLst>
                <p:tags r:id="rId6"/>
              </p:custDataLst>
            </p:nvPr>
          </p:nvSpPr>
          <p:spPr bwMode="auto">
            <a:xfrm>
              <a:off x="1566" y="2977"/>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8" name="AutoShape 9" descr="#wm#_43_31_*Z"/>
            <p:cNvSpPr>
              <a:spLocks noChangeArrowheads="1"/>
            </p:cNvSpPr>
            <p:nvPr>
              <p:custDataLst>
                <p:tags r:id="rId7"/>
              </p:custDataLst>
            </p:nvPr>
          </p:nvSpPr>
          <p:spPr bwMode="auto">
            <a:xfrm>
              <a:off x="3166" y="1482"/>
              <a:ext cx="2718"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9" name="AutoShape 10" descr="#wm#_43_31_*Z"/>
            <p:cNvSpPr>
              <a:spLocks noChangeArrowheads="1"/>
            </p:cNvSpPr>
            <p:nvPr>
              <p:custDataLst>
                <p:tags r:id="rId8"/>
              </p:custDataLst>
            </p:nvPr>
          </p:nvSpPr>
          <p:spPr bwMode="auto">
            <a:xfrm rot="10800000">
              <a:off x="3166" y="2977"/>
              <a:ext cx="2719" cy="1360"/>
            </a:xfrm>
            <a:prstGeom prst="triangle">
              <a:avLst>
                <a:gd name="adj" fmla="val 50000"/>
              </a:avLst>
            </a:prstGeom>
            <a:solidFill>
              <a:srgbClr val="EBF09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60661" y="2662480"/>
            <a:ext cx="6038400" cy="328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7056107" y="2673856"/>
            <a:ext cx="3844800" cy="3312000"/>
          </a:xfrm>
        </p:spPr>
        <p:txBody>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grpSp>
        <p:nvGrpSpPr>
          <p:cNvPr id="8" name="Group 3" descr="#wm#_43_21_*Z"/>
          <p:cNvGrpSpPr/>
          <p:nvPr/>
        </p:nvGrpSpPr>
        <p:grpSpPr bwMode="auto">
          <a:xfrm>
            <a:off x="1271464" y="977901"/>
            <a:ext cx="1702289" cy="1152525"/>
            <a:chOff x="0" y="0"/>
            <a:chExt cx="2436" cy="1814"/>
          </a:xfrm>
        </p:grpSpPr>
        <p:sp>
          <p:nvSpPr>
            <p:cNvPr id="9" name="Rectangle 4" descr="#wm#_43_21_*Z"/>
            <p:cNvSpPr>
              <a:spLocks noChangeArrowheads="1"/>
            </p:cNvSpPr>
            <p:nvPr/>
          </p:nvSpPr>
          <p:spPr bwMode="auto">
            <a:xfrm>
              <a:off x="0" y="0"/>
              <a:ext cx="1814" cy="1814"/>
            </a:xfrm>
            <a:prstGeom prst="rect">
              <a:avLst/>
            </a:prstGeom>
            <a:noFill/>
            <a:ln w="6350" cap="flat" cmpd="sng">
              <a:solidFill>
                <a:srgbClr val="0E965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en-US" altLang="zh-CN" sz="4000">
                  <a:solidFill>
                    <a:srgbClr val="0E9651"/>
                  </a:solidFill>
                </a:rPr>
                <a:t> </a:t>
              </a:r>
              <a:endParaRPr lang="en-US" altLang="zh-CN" sz="4000">
                <a:solidFill>
                  <a:srgbClr val="0E9651"/>
                </a:solidFill>
              </a:endParaRPr>
            </a:p>
          </p:txBody>
        </p:sp>
        <p:sp>
          <p:nvSpPr>
            <p:cNvPr id="10" name="Rectangle 5" descr="#wm#_43_21_*Z"/>
            <p:cNvSpPr>
              <a:spLocks noChangeArrowheads="1"/>
            </p:cNvSpPr>
            <p:nvPr/>
          </p:nvSpPr>
          <p:spPr bwMode="auto">
            <a:xfrm>
              <a:off x="1304" y="340"/>
              <a:ext cx="1133" cy="113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en-US" sz="2800">
                <a:solidFill>
                  <a:srgbClr val="0E9651"/>
                </a:solidFill>
              </a:endParaRPr>
            </a:p>
          </p:txBody>
        </p:sp>
      </p:grpSp>
      <p:sp>
        <p:nvSpPr>
          <p:cNvPr id="2" name="标题 1"/>
          <p:cNvSpPr>
            <a:spLocks noGrp="1"/>
          </p:cNvSpPr>
          <p:nvPr>
            <p:ph type="title" hasCustomPrompt="1"/>
          </p:nvPr>
        </p:nvSpPr>
        <p:spPr>
          <a:xfrm>
            <a:off x="2261269" y="1193232"/>
            <a:ext cx="8059200" cy="723600"/>
          </a:xfrm>
        </p:spPr>
        <p:txBody>
          <a:bodyPr anchor="b"/>
          <a:lstStyle>
            <a:lvl1pPr>
              <a:defRPr sz="4000"/>
            </a:lvl1pPr>
          </a:lstStyle>
          <a:p>
            <a:r>
              <a:rPr lang="zh-CN" altLang="en-US" dirty="0" smtClean="0"/>
              <a:t>编辑标题</a:t>
            </a:r>
            <a:endParaRPr lang="zh-CN" altLang="en-US" dirty="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4517" y="1270001"/>
            <a:ext cx="2743200" cy="5389563"/>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4917" y="1270001"/>
            <a:ext cx="8026400" cy="5389563"/>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a:xfrm>
            <a:off x="609600" y="6554100"/>
            <a:ext cx="2844800" cy="259277"/>
          </a:xfrm>
        </p:spPr>
        <p:txBody>
          <a:bodyPr/>
          <a:lstStyle/>
          <a:p>
            <a:endParaRPr lang="zh-CN" altLang="en-US"/>
          </a:p>
        </p:txBody>
      </p:sp>
      <p:sp>
        <p:nvSpPr>
          <p:cNvPr id="8" name="页脚占位符 7"/>
          <p:cNvSpPr>
            <a:spLocks noGrp="1"/>
          </p:cNvSpPr>
          <p:nvPr>
            <p:ph type="ftr" sz="quarter" idx="11"/>
          </p:nvPr>
        </p:nvSpPr>
        <p:spPr>
          <a:xfrm>
            <a:off x="4165600" y="6554100"/>
            <a:ext cx="3860800" cy="259277"/>
          </a:xfrm>
        </p:spPr>
        <p:txBody>
          <a:bodyPr/>
          <a:lstStyle/>
          <a:p>
            <a:endParaRPr lang="zh-CN" altLang="en-US"/>
          </a:p>
        </p:txBody>
      </p:sp>
      <p:sp>
        <p:nvSpPr>
          <p:cNvPr id="9" name="灯片编号占位符 8"/>
          <p:cNvSpPr>
            <a:spLocks noGrp="1"/>
          </p:cNvSpPr>
          <p:nvPr>
            <p:ph type="sldNum" sz="quarter" idx="12"/>
          </p:nvPr>
        </p:nvSpPr>
        <p:spPr>
          <a:xfrm>
            <a:off x="8737600" y="6554100"/>
            <a:ext cx="2844800" cy="259277"/>
          </a:xfrm>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23486" y="1196107"/>
            <a:ext cx="854621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altLang="zh-CN" dirty="0" smtClean="0">
                <a:sym typeface="Arial" pitchFamily="34" charset="0"/>
              </a:rPr>
              <a:t>单击此处编辑母版标题样式</a:t>
            </a:r>
            <a:endParaRPr lang="zh-CN" altLang="zh-CN" dirty="0" smtClean="0">
              <a:sym typeface="Arial" pitchFamily="34" charset="0"/>
            </a:endParaRPr>
          </a:p>
        </p:txBody>
      </p:sp>
      <p:sp>
        <p:nvSpPr>
          <p:cNvPr id="1027" name="Rectangle 3"/>
          <p:cNvSpPr>
            <a:spLocks noGrp="1" noChangeArrowheads="1"/>
          </p:cNvSpPr>
          <p:nvPr>
            <p:ph type="body" idx="1"/>
          </p:nvPr>
        </p:nvSpPr>
        <p:spPr bwMode="auto">
          <a:xfrm>
            <a:off x="609601" y="2133602"/>
            <a:ext cx="10960100" cy="403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zh-CN" dirty="0" smtClean="0">
                <a:sym typeface="Arial" pitchFamily="34" charset="0"/>
              </a:rPr>
              <a:t>单击此处编辑母版文本样式</a:t>
            </a:r>
            <a:endParaRPr lang="zh-CN" altLang="zh-CN" dirty="0" smtClean="0">
              <a:sym typeface="Arial" pitchFamily="34" charset="0"/>
            </a:endParaRPr>
          </a:p>
          <a:p>
            <a:pPr lvl="1"/>
            <a:r>
              <a:rPr lang="zh-CN" altLang="zh-CN" dirty="0" smtClean="0">
                <a:sym typeface="Arial" pitchFamily="34" charset="0"/>
              </a:rPr>
              <a:t>第二级</a:t>
            </a:r>
            <a:endParaRPr lang="zh-CN" altLang="zh-CN" dirty="0" smtClean="0">
              <a:sym typeface="Arial" pitchFamily="34" charset="0"/>
            </a:endParaRPr>
          </a:p>
          <a:p>
            <a:pPr lvl="2"/>
            <a:r>
              <a:rPr lang="zh-CN" altLang="zh-CN" dirty="0" smtClean="0">
                <a:sym typeface="Arial" pitchFamily="34" charset="0"/>
              </a:rPr>
              <a:t>第三级</a:t>
            </a:r>
            <a:endParaRPr lang="zh-CN" altLang="zh-CN" dirty="0" smtClean="0">
              <a:sym typeface="Arial" pitchFamily="34" charset="0"/>
            </a:endParaRPr>
          </a:p>
          <a:p>
            <a:pPr lvl="3"/>
            <a:r>
              <a:rPr lang="zh-CN" altLang="zh-CN" dirty="0" smtClean="0">
                <a:sym typeface="Arial" pitchFamily="34" charset="0"/>
              </a:rPr>
              <a:t>第四级</a:t>
            </a:r>
            <a:endParaRPr lang="zh-CN" altLang="zh-CN" dirty="0" smtClean="0">
              <a:sym typeface="Arial" pitchFamily="34" charset="0"/>
            </a:endParaRPr>
          </a:p>
          <a:p>
            <a:pPr lvl="4"/>
            <a:r>
              <a:rPr lang="zh-CN" altLang="zh-CN" dirty="0" smtClean="0">
                <a:sym typeface="Arial" pitchFamily="34" charset="0"/>
              </a:rPr>
              <a:t>第五级</a:t>
            </a:r>
            <a:endParaRPr lang="zh-CN" altLang="zh-CN" dirty="0" smtClean="0">
              <a:sym typeface="Arial" pitchFamily="34" charset="0"/>
            </a:endParaRPr>
          </a:p>
        </p:txBody>
      </p:sp>
      <p:sp>
        <p:nvSpPr>
          <p:cNvPr id="1028" name="Rectangle 4"/>
          <p:cNvSpPr>
            <a:spLocks noGrp="1" noChangeArrowheads="1"/>
          </p:cNvSpPr>
          <p:nvPr>
            <p:ph type="dt" sz="half" idx="2"/>
          </p:nvPr>
        </p:nvSpPr>
        <p:spPr bwMode="auto">
          <a:xfrm>
            <a:off x="609600" y="6381328"/>
            <a:ext cx="2844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itchFamily="34" charset="0"/>
                <a:ea typeface="黑体" pitchFamily="49" charset="-122"/>
                <a:sym typeface="Arial" pitchFamily="34" charset="0"/>
              </a:defRPr>
            </a:lvl1pPr>
          </a:lstStyle>
          <a:p>
            <a:endParaRPr lang="zh-CN" altLang="en-US"/>
          </a:p>
        </p:txBody>
      </p:sp>
      <p:sp>
        <p:nvSpPr>
          <p:cNvPr id="1029" name="Rectangle 5"/>
          <p:cNvSpPr>
            <a:spLocks noGrp="1" noChangeArrowheads="1"/>
          </p:cNvSpPr>
          <p:nvPr>
            <p:ph type="ftr" sz="quarter" idx="3"/>
          </p:nvPr>
        </p:nvSpPr>
        <p:spPr bwMode="auto">
          <a:xfrm>
            <a:off x="4165600" y="6381328"/>
            <a:ext cx="3860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latin typeface="Arial" pitchFamily="34" charset="0"/>
                <a:ea typeface="黑体" pitchFamily="49" charset="-122"/>
                <a:sym typeface="Arial" pitchFamily="34" charset="0"/>
              </a:defRPr>
            </a:lvl1pPr>
          </a:lstStyle>
          <a:p>
            <a:endParaRPr lang="zh-CN" altLang="en-US"/>
          </a:p>
        </p:txBody>
      </p:sp>
      <p:sp>
        <p:nvSpPr>
          <p:cNvPr id="1030" name="Rectangle 6"/>
          <p:cNvSpPr>
            <a:spLocks noGrp="1" noChangeArrowheads="1"/>
          </p:cNvSpPr>
          <p:nvPr>
            <p:ph type="sldNum" sz="quarter" idx="4"/>
          </p:nvPr>
        </p:nvSpPr>
        <p:spPr bwMode="auto">
          <a:xfrm>
            <a:off x="8737600" y="6381328"/>
            <a:ext cx="2844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itchFamily="34" charset="0"/>
                <a:ea typeface="黑体" pitchFamily="49" charset="-122"/>
                <a:sym typeface="Arial" pitchFamily="34" charset="0"/>
              </a:defRPr>
            </a:lvl1pPr>
          </a:lstStyle>
          <a:p>
            <a:fld id="{42DC46DD-F88D-48BD-91A1-8675D8F8656E}" type="slidenum">
              <a:rPr lang="zh-CN" altLang="en-US" smtClean="0"/>
            </a:fld>
            <a:endParaRPr lang="zh-CN" altLang="en-US"/>
          </a:p>
        </p:txBody>
      </p:sp>
      <p:sp>
        <p:nvSpPr>
          <p:cNvPr id="11" name="等腰三角形 4"/>
          <p:cNvSpPr/>
          <p:nvPr/>
        </p:nvSpPr>
        <p:spPr>
          <a:xfrm rot="5400000">
            <a:off x="-431800" y="483870"/>
            <a:ext cx="1725930" cy="864235"/>
          </a:xfrm>
          <a:prstGeom prst="triangle">
            <a:avLst>
              <a:gd name="adj" fmla="val 50000"/>
            </a:avLst>
          </a:prstGeom>
          <a:solidFill>
            <a:srgbClr val="94DE94"/>
          </a:solidFill>
          <a:ln w="9525">
            <a:noFill/>
            <a:miter/>
          </a:ln>
        </p:spPr>
        <p:txBody>
          <a:bodyPr anchor="t"/>
          <a:lstStyle/>
          <a:p>
            <a:pPr lvl="0"/>
            <a:endParaRPr lang="zh-CN" altLang="en-US">
              <a:latin typeface="Arial" charset="0"/>
              <a:ea typeface="宋体" charset="-122"/>
            </a:endParaRPr>
          </a:p>
        </p:txBody>
      </p:sp>
      <p:sp>
        <p:nvSpPr>
          <p:cNvPr id="12" name="等腰三角形 5"/>
          <p:cNvSpPr/>
          <p:nvPr/>
        </p:nvSpPr>
        <p:spPr>
          <a:xfrm rot="10800000">
            <a:off x="10795" y="-1270"/>
            <a:ext cx="1727200" cy="863600"/>
          </a:xfrm>
          <a:prstGeom prst="triangle">
            <a:avLst>
              <a:gd name="adj" fmla="val 50000"/>
            </a:avLst>
          </a:prstGeom>
          <a:solidFill>
            <a:srgbClr val="8EE5C7"/>
          </a:solidFill>
          <a:ln w="9525">
            <a:noFill/>
            <a:miter/>
          </a:ln>
        </p:spPr>
        <p:txBody>
          <a:bodyPr anchor="t"/>
          <a:lstStyle/>
          <a:p>
            <a:pPr lvl="0"/>
            <a:endParaRPr lang="zh-CN" altLang="en-US">
              <a:latin typeface="Arial" charset="0"/>
              <a:ea typeface="宋体" charset="-122"/>
            </a:endParaRPr>
          </a:p>
        </p:txBody>
      </p:sp>
      <p:sp>
        <p:nvSpPr>
          <p:cNvPr id="13" name="等腰三角形 6"/>
          <p:cNvSpPr/>
          <p:nvPr/>
        </p:nvSpPr>
        <p:spPr>
          <a:xfrm>
            <a:off x="961390" y="31750"/>
            <a:ext cx="1727200" cy="863600"/>
          </a:xfrm>
          <a:prstGeom prst="triangle">
            <a:avLst>
              <a:gd name="adj" fmla="val 50000"/>
            </a:avLst>
          </a:prstGeom>
          <a:solidFill>
            <a:srgbClr val="EBF092"/>
          </a:solidFill>
          <a:ln w="9525">
            <a:noFill/>
            <a:miter/>
          </a:ln>
        </p:spPr>
        <p:txBody>
          <a:bodyPr anchor="t"/>
          <a:lstStyle/>
          <a:p>
            <a:pPr lvl="0"/>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fontAlgn="base">
        <a:spcBef>
          <a:spcPct val="0"/>
        </a:spcBef>
        <a:spcAft>
          <a:spcPct val="0"/>
        </a:spcAft>
        <a:defRPr sz="4000" kern="1200">
          <a:solidFill>
            <a:srgbClr val="0E9651"/>
          </a:solidFill>
          <a:latin typeface="+mj-ea"/>
          <a:ea typeface="+mj-ea"/>
          <a:cs typeface="+mj-cs"/>
          <a:sym typeface="Arial" pitchFamily="34" charset="0"/>
        </a:defRPr>
      </a:lvl1pPr>
      <a:lvl2pPr algn="l" rtl="0" fontAlgn="base">
        <a:spcBef>
          <a:spcPct val="0"/>
        </a:spcBef>
        <a:spcAft>
          <a:spcPct val="0"/>
        </a:spcAft>
        <a:defRPr sz="4000">
          <a:solidFill>
            <a:srgbClr val="0E9651"/>
          </a:solidFill>
          <a:latin typeface="Arial" pitchFamily="34" charset="0"/>
          <a:ea typeface="黑体" pitchFamily="49" charset="-122"/>
          <a:sym typeface="Arial" pitchFamily="34" charset="0"/>
        </a:defRPr>
      </a:lvl2pPr>
      <a:lvl3pPr algn="l" rtl="0" fontAlgn="base">
        <a:spcBef>
          <a:spcPct val="0"/>
        </a:spcBef>
        <a:spcAft>
          <a:spcPct val="0"/>
        </a:spcAft>
        <a:defRPr sz="4000">
          <a:solidFill>
            <a:srgbClr val="0E9651"/>
          </a:solidFill>
          <a:latin typeface="Arial" pitchFamily="34" charset="0"/>
          <a:ea typeface="黑体" pitchFamily="49" charset="-122"/>
          <a:sym typeface="Arial" pitchFamily="34" charset="0"/>
        </a:defRPr>
      </a:lvl3pPr>
      <a:lvl4pPr algn="l" rtl="0" fontAlgn="base">
        <a:spcBef>
          <a:spcPct val="0"/>
        </a:spcBef>
        <a:spcAft>
          <a:spcPct val="0"/>
        </a:spcAft>
        <a:defRPr sz="4000">
          <a:solidFill>
            <a:srgbClr val="0E9651"/>
          </a:solidFill>
          <a:latin typeface="Arial" pitchFamily="34" charset="0"/>
          <a:ea typeface="黑体" pitchFamily="49" charset="-122"/>
          <a:sym typeface="Arial" pitchFamily="34" charset="0"/>
        </a:defRPr>
      </a:lvl4pPr>
      <a:lvl5pPr algn="l" rtl="0" fontAlgn="base">
        <a:spcBef>
          <a:spcPct val="0"/>
        </a:spcBef>
        <a:spcAft>
          <a:spcPct val="0"/>
        </a:spcAft>
        <a:defRPr sz="4000">
          <a:solidFill>
            <a:srgbClr val="0E9651"/>
          </a:solidFill>
          <a:latin typeface="Arial" pitchFamily="34" charset="0"/>
          <a:ea typeface="黑体" pitchFamily="49" charset="-122"/>
          <a:sym typeface="Arial" pitchFamily="34" charset="0"/>
        </a:defRPr>
      </a:lvl5pPr>
      <a:lvl6pPr marL="457200" algn="l" rtl="0" fontAlgn="base">
        <a:spcBef>
          <a:spcPct val="0"/>
        </a:spcBef>
        <a:spcAft>
          <a:spcPct val="0"/>
        </a:spcAft>
        <a:defRPr sz="4000">
          <a:solidFill>
            <a:srgbClr val="0E9651"/>
          </a:solidFill>
          <a:latin typeface="Arial" pitchFamily="34" charset="0"/>
          <a:ea typeface="黑体" pitchFamily="49" charset="-122"/>
          <a:sym typeface="Arial" pitchFamily="34" charset="0"/>
        </a:defRPr>
      </a:lvl6pPr>
      <a:lvl7pPr marL="914400" algn="l" rtl="0" fontAlgn="base">
        <a:spcBef>
          <a:spcPct val="0"/>
        </a:spcBef>
        <a:spcAft>
          <a:spcPct val="0"/>
        </a:spcAft>
        <a:defRPr sz="4000">
          <a:solidFill>
            <a:srgbClr val="0E9651"/>
          </a:solidFill>
          <a:latin typeface="Arial" pitchFamily="34" charset="0"/>
          <a:ea typeface="黑体" pitchFamily="49" charset="-122"/>
          <a:sym typeface="Arial" pitchFamily="34" charset="0"/>
        </a:defRPr>
      </a:lvl7pPr>
      <a:lvl8pPr marL="1371600" algn="l" rtl="0" fontAlgn="base">
        <a:spcBef>
          <a:spcPct val="0"/>
        </a:spcBef>
        <a:spcAft>
          <a:spcPct val="0"/>
        </a:spcAft>
        <a:defRPr sz="4000">
          <a:solidFill>
            <a:srgbClr val="0E9651"/>
          </a:solidFill>
          <a:latin typeface="Arial" pitchFamily="34" charset="0"/>
          <a:ea typeface="黑体" pitchFamily="49" charset="-122"/>
          <a:sym typeface="Arial" pitchFamily="34" charset="0"/>
        </a:defRPr>
      </a:lvl8pPr>
      <a:lvl9pPr marL="1828800" algn="l" rtl="0" fontAlgn="base">
        <a:spcBef>
          <a:spcPct val="0"/>
        </a:spcBef>
        <a:spcAft>
          <a:spcPct val="0"/>
        </a:spcAft>
        <a:defRPr sz="4000">
          <a:solidFill>
            <a:srgbClr val="0E9651"/>
          </a:solidFill>
          <a:latin typeface="Arial" pitchFamily="34" charset="0"/>
          <a:ea typeface="黑体" pitchFamily="49" charset="-122"/>
          <a:sym typeface="Arial" pitchFamily="34" charset="0"/>
        </a:defRPr>
      </a:lvl9pPr>
    </p:titleStyle>
    <p:bodyStyle>
      <a:lvl1pPr marL="15875" indent="-15875" algn="l" rtl="0" fontAlgn="base">
        <a:lnSpc>
          <a:spcPct val="120000"/>
        </a:lnSpc>
        <a:spcBef>
          <a:spcPct val="20000"/>
        </a:spcBef>
        <a:spcAft>
          <a:spcPct val="0"/>
        </a:spcAft>
        <a:buFont typeface="Arial" pitchFamily="34" charset="0"/>
        <a:buChar char="•"/>
        <a:defRPr sz="2400" kern="1200">
          <a:solidFill>
            <a:schemeClr val="bg2"/>
          </a:solidFill>
          <a:latin typeface="+mn-ea"/>
          <a:ea typeface="+mn-ea"/>
          <a:cs typeface="+mn-cs"/>
          <a:sym typeface="Arial" pitchFamily="34" charset="0"/>
        </a:defRPr>
      </a:lvl1pPr>
      <a:lvl2pPr marL="742950" indent="-285750" algn="l" rtl="0" fontAlgn="base">
        <a:lnSpc>
          <a:spcPct val="120000"/>
        </a:lnSpc>
        <a:spcBef>
          <a:spcPct val="20000"/>
        </a:spcBef>
        <a:spcAft>
          <a:spcPct val="0"/>
        </a:spcAft>
        <a:buFont typeface="Arial" pitchFamily="34" charset="0"/>
        <a:buChar char="•"/>
        <a:defRPr sz="2000" kern="1200">
          <a:solidFill>
            <a:schemeClr val="bg2"/>
          </a:solidFill>
          <a:latin typeface="+mn-ea"/>
          <a:ea typeface="+mn-ea"/>
          <a:cs typeface="+mn-cs"/>
          <a:sym typeface="Arial" pitchFamily="34" charset="0"/>
        </a:defRPr>
      </a:lvl2pPr>
      <a:lvl3pPr marL="1143000" indent="-228600" algn="l" rtl="0" fontAlgn="base">
        <a:lnSpc>
          <a:spcPct val="120000"/>
        </a:lnSpc>
        <a:spcBef>
          <a:spcPct val="20000"/>
        </a:spcBef>
        <a:spcAft>
          <a:spcPct val="0"/>
        </a:spcAft>
        <a:buFont typeface="Arial" pitchFamily="34" charset="0"/>
        <a:buChar char="•"/>
        <a:defRPr kern="1200">
          <a:solidFill>
            <a:schemeClr val="bg2"/>
          </a:solidFill>
          <a:latin typeface="+mn-ea"/>
          <a:ea typeface="+mn-ea"/>
          <a:cs typeface="+mn-cs"/>
          <a:sym typeface="Arial" pitchFamily="34" charset="0"/>
        </a:defRPr>
      </a:lvl3pPr>
      <a:lvl4pPr marL="1600200" indent="-228600" algn="l" rtl="0" fontAlgn="base">
        <a:lnSpc>
          <a:spcPct val="120000"/>
        </a:lnSpc>
        <a:spcBef>
          <a:spcPct val="20000"/>
        </a:spcBef>
        <a:spcAft>
          <a:spcPct val="0"/>
        </a:spcAft>
        <a:buFont typeface="Arial" pitchFamily="34" charset="0"/>
        <a:buChar char="•"/>
        <a:defRPr kern="1200">
          <a:solidFill>
            <a:schemeClr val="bg2"/>
          </a:solidFill>
          <a:latin typeface="+mn-ea"/>
          <a:ea typeface="+mn-ea"/>
          <a:cs typeface="+mn-cs"/>
          <a:sym typeface="Arial" pitchFamily="34" charset="0"/>
        </a:defRPr>
      </a:lvl4pPr>
      <a:lvl5pPr marL="2057400" indent="-228600" algn="l" rtl="0" fontAlgn="base">
        <a:lnSpc>
          <a:spcPct val="120000"/>
        </a:lnSpc>
        <a:spcBef>
          <a:spcPct val="20000"/>
        </a:spcBef>
        <a:spcAft>
          <a:spcPct val="0"/>
        </a:spcAft>
        <a:buFont typeface="Arial" pitchFamily="34" charset="0"/>
        <a:buChar char="•"/>
        <a:defRPr kern="1200">
          <a:solidFill>
            <a:schemeClr val="bg2"/>
          </a:solidFill>
          <a:latin typeface="+mn-ea"/>
          <a:ea typeface="+mn-ea"/>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noChangeArrowheads="1"/>
          </p:cNvSpPr>
          <p:nvPr>
            <p:ph type="ctrTitle"/>
            <p:custDataLst>
              <p:tags r:id="rId1"/>
            </p:custDataLst>
          </p:nvPr>
        </p:nvSpPr>
        <p:spPr>
          <a:xfrm>
            <a:off x="1482090" y="3167380"/>
            <a:ext cx="9429115" cy="791845"/>
          </a:xfrm>
        </p:spPr>
        <p:txBody>
          <a:bodyPr vert="horz" wrap="square" lIns="90170" tIns="46990" rIns="90170" bIns="46990" numCol="1" anchor="ctr" anchorCtr="0" compatLnSpc="1">
            <a:normAutofit fontScale="90000"/>
          </a:bodyPr>
          <a:p>
            <a:pPr algn="ctr"/>
            <a:r>
              <a:rPr lang="zh-CN" altLang="en-US" sz="8000" smtClean="0">
                <a:latin typeface="+mj-lt"/>
              </a:rPr>
              <a:t>中国抗日战争在世界反法西斯战争中的地位</a:t>
            </a:r>
            <a:endParaRPr lang="zh-CN" altLang="en-US" sz="8000" smtClean="0">
              <a:latin typeface="+mj-lt"/>
            </a:endParaRPr>
          </a:p>
        </p:txBody>
      </p:sp>
      <p:sp>
        <p:nvSpPr>
          <p:cNvPr id="4100" name="Rectangle 4"/>
          <p:cNvSpPr>
            <a:spLocks noGrp="1" noChangeArrowheads="1"/>
          </p:cNvSpPr>
          <p:nvPr>
            <p:ph type="subTitle" idx="1"/>
            <p:custDataLst>
              <p:tags r:id="rId2"/>
            </p:custDataLst>
          </p:nvPr>
        </p:nvSpPr>
        <p:spPr>
          <a:xfrm>
            <a:off x="1449705" y="5699760"/>
            <a:ext cx="8879205" cy="991235"/>
          </a:xfrm>
        </p:spPr>
        <p:txBody>
          <a:bodyPr vert="horz" wrap="square" lIns="90170" tIns="46990" rIns="90170" bIns="46990" numCol="1" anchor="t" anchorCtr="0" compatLnSpc="1">
            <a:normAutofit/>
          </a:bodyPr>
          <a:p>
            <a:r>
              <a:rPr lang="zh-CN" altLang="en-US" sz="2000" b="1" dirty="0" smtClean="0">
                <a:latin typeface="+mn-lt"/>
              </a:rPr>
              <a:t>15届会计1班</a:t>
            </a:r>
            <a:endParaRPr lang="zh-CN" altLang="en-US" sz="2000" b="1" dirty="0" smtClean="0">
              <a:latin typeface="+mn-lt"/>
            </a:endParaRPr>
          </a:p>
          <a:p>
            <a:r>
              <a:rPr lang="zh-CN" altLang="en-US" sz="2000" b="1" dirty="0" smtClean="0">
                <a:latin typeface="+mn-lt"/>
              </a:rPr>
              <a:t>黄嘉欣  黄子欣  李春兰  简婷婷</a:t>
            </a:r>
            <a:endParaRPr lang="zh-CN" altLang="en-US" sz="2000" b="1" dirty="0" smtClean="0">
              <a:latin typeface="+mn-lt"/>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背景：（当时历史环境决定重要性）</a:t>
            </a:r>
            <a:endParaRPr lang="zh-CN" altLang="en-US"/>
          </a:p>
        </p:txBody>
      </p:sp>
      <p:sp>
        <p:nvSpPr>
          <p:cNvPr id="8" name="内容占位符 7"/>
          <p:cNvSpPr>
            <a:spLocks noGrp="1"/>
          </p:cNvSpPr>
          <p:nvPr>
            <p:ph sz="quarter" idx="4"/>
          </p:nvPr>
        </p:nvSpPr>
        <p:spPr>
          <a:xfrm>
            <a:off x="762907" y="1543957"/>
            <a:ext cx="9631136" cy="4994591"/>
          </a:xfrm>
        </p:spPr>
        <p:txBody>
          <a:bodyPr/>
          <a:p>
            <a:r>
              <a:rPr lang="zh-CN" altLang="en-US" sz="2800" b="1"/>
              <a:t>第一次世界大战不久</a:t>
            </a:r>
            <a:r>
              <a:rPr lang="zh-CN" altLang="en-US" sz="1800" b="1"/>
              <a:t>，</a:t>
            </a:r>
            <a:r>
              <a:rPr lang="zh-CN" altLang="en-US" sz="1800"/>
              <a:t>德、意、日法西斯就做起了征服世界的美梦。</a:t>
            </a:r>
            <a:endParaRPr lang="zh-CN" altLang="en-US" sz="1800"/>
          </a:p>
          <a:p>
            <a:r>
              <a:rPr lang="zh-CN" altLang="en-US" sz="1800"/>
              <a:t>德国：希特勒打着“日耳曼民族优越论”，企图建立“欧洲新秩序”来拯救欧洲的幌子，骗取德国民众的支持；</a:t>
            </a:r>
            <a:endParaRPr lang="zh-CN" altLang="en-US" sz="1800"/>
          </a:p>
          <a:p>
            <a:r>
              <a:rPr lang="zh-CN" altLang="en-US" sz="1800"/>
              <a:t>意大利：墨索里尼也打着“恢复罗马帝国的光荣”建立“新罗马帝国而奋斗”的幌子，发动战争同时也使自己走上了不归路;</a:t>
            </a:r>
            <a:endParaRPr lang="zh-CN" altLang="en-US" sz="1800"/>
          </a:p>
          <a:p>
            <a:r>
              <a:rPr lang="zh-CN" altLang="en-US" sz="1800"/>
              <a:t>日本：军国主义则以“亚洲民族共存共荣”为幌子，打着建立“东南亚新秩序”的如意算盘。</a:t>
            </a:r>
            <a:endParaRPr lang="zh-CN" altLang="en-US" sz="1800"/>
          </a:p>
          <a:p>
            <a:endParaRPr lang="zh-CN" altLang="en-US" sz="2000"/>
          </a:p>
          <a:p>
            <a:r>
              <a:rPr lang="zh-CN" altLang="en-US" sz="1800"/>
              <a:t>与第一次世界大战不同，第二次世界大战是由德日意三个法西斯在不同时间、不同地点分别发动的.并先后形成若干战场的一场大战。日本是第一个发动第二次世界大战的国家，</a:t>
            </a:r>
            <a:r>
              <a:rPr lang="zh-CN" altLang="en-US" sz="1800" b="1">
                <a:solidFill>
                  <a:schemeClr val="accent2"/>
                </a:solidFill>
              </a:rPr>
              <a:t>中国是第一个奋起反对法西斯侵略战争的国家</a:t>
            </a:r>
            <a:r>
              <a:rPr lang="zh-CN" altLang="en-US" sz="1800"/>
              <a:t>。它自始至终地抗击着世界第二号法西斯强国的日本，</a:t>
            </a:r>
            <a:r>
              <a:rPr lang="zh-CN" altLang="en-US" sz="1800" b="1">
                <a:solidFill>
                  <a:schemeClr val="accent2"/>
                </a:solidFill>
              </a:rPr>
              <a:t>是世界上第一个抗击法西斯国家的国家</a:t>
            </a:r>
            <a:r>
              <a:rPr lang="zh-CN" altLang="en-US" sz="1800"/>
              <a:t>，于法西斯国家斗争最长的国家，中国人民为此做出了重大贡献，在世界反法西斯战争的整个过程中起着举足轻重的作用，是世界反法西斯战争的重要组成部分，中国人民在世界反法西斯的斗争中具有独特的历史地位。</a:t>
            </a:r>
            <a:endParaRPr lang="zh-C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地位及作用：</a:t>
            </a:r>
            <a:endParaRPr lang="zh-CN" altLang="en-US"/>
          </a:p>
        </p:txBody>
      </p:sp>
      <p:sp>
        <p:nvSpPr>
          <p:cNvPr id="8" name="内容占位符 7"/>
          <p:cNvSpPr>
            <a:spLocks noGrp="1"/>
          </p:cNvSpPr>
          <p:nvPr>
            <p:ph sz="quarter" idx="4"/>
          </p:nvPr>
        </p:nvSpPr>
        <p:spPr>
          <a:xfrm>
            <a:off x="410482" y="1535067"/>
            <a:ext cx="10174061" cy="5098749"/>
          </a:xfrm>
        </p:spPr>
        <p:txBody>
          <a:bodyPr>
            <a:noAutofit/>
          </a:bodyPr>
          <a:p>
            <a:pPr marL="0" indent="0">
              <a:buNone/>
            </a:pPr>
            <a:r>
              <a:rPr lang="zh-CN" altLang="en-US" sz="3200" b="1"/>
              <a:t>第一，“九一八事变”是中国抗日战争的起点，同时也是中国人民揭开了世界反法西斯战争的序幕。</a:t>
            </a:r>
            <a:endParaRPr lang="zh-CN" altLang="en-US" sz="3200" b="1"/>
          </a:p>
          <a:p>
            <a:pPr marL="0" indent="0">
              <a:buNone/>
            </a:pPr>
            <a:r>
              <a:rPr lang="zh-CN" altLang="en-US" sz="2000"/>
              <a:t>日本发动9·18事变后，并迅速侵占了我国东北，由此迈出了侵略中国，称霸亚洲，图谋世界的第一步。</a:t>
            </a:r>
            <a:r>
              <a:rPr lang="zh-CN" altLang="en-US" sz="1800" b="1"/>
              <a:t>1936年8月，日本广田弘毅内阁召开“五相会议”制定了《国策基准》，规定日本洲在确保帝国在东亚大陆地位的同时，向南方海洋方面发展”，并“充实国防军”，“消除北方苏联的威胁，同时防备英美”，“确保西太平洋的制海权。”</a:t>
            </a:r>
            <a:r>
              <a:rPr lang="zh-CN" altLang="en-US" sz="2000"/>
              <a:t>由此可见，1937年日本发动的全面侵华战争，不仅是要独占中国，其第二步是要北进攻苏，南进击美，从而实现它在亚洲、太平洋区域的霸土地位和争霸世界的野心，</a:t>
            </a:r>
            <a:r>
              <a:rPr lang="zh-CN" altLang="en-US">
                <a:solidFill>
                  <a:schemeClr val="accent2"/>
                </a:solidFill>
              </a:rPr>
              <a:t>中国人民抗战则开辟了第一个世界反法西斯战争战场</a:t>
            </a:r>
            <a:r>
              <a:rPr lang="zh-CN" altLang="en-US" sz="2000"/>
              <a:t>。日本发动了全面的侵华战争，</a:t>
            </a:r>
            <a:r>
              <a:rPr lang="zh-CN" altLang="en-US" sz="2000">
                <a:solidFill>
                  <a:schemeClr val="accent2"/>
                </a:solidFill>
              </a:rPr>
              <a:t>中国军队奋起反抗，中国抗战全面爆发，可以说这标志着世界全人类反法西斯的大战由此开始</a:t>
            </a:r>
            <a:r>
              <a:rPr lang="zh-CN" altLang="en-US" sz="2000"/>
              <a:t>。所以，中国战场是</a:t>
            </a:r>
            <a:r>
              <a:rPr lang="zh-CN" altLang="en-US">
                <a:solidFill>
                  <a:schemeClr val="accent2"/>
                </a:solidFill>
              </a:rPr>
              <a:t>参战最早</a:t>
            </a:r>
            <a:r>
              <a:rPr lang="zh-CN" altLang="en-US" sz="2000"/>
              <a:t>、</a:t>
            </a:r>
            <a:r>
              <a:rPr lang="zh-CN" altLang="en-US">
                <a:solidFill>
                  <a:schemeClr val="accent2"/>
                </a:solidFill>
              </a:rPr>
              <a:t>持续时间最长</a:t>
            </a:r>
            <a:r>
              <a:rPr lang="zh-CN" altLang="en-US" sz="2000"/>
              <a:t>、</a:t>
            </a:r>
            <a:r>
              <a:rPr lang="zh-CN" altLang="en-US">
                <a:solidFill>
                  <a:schemeClr val="accent2"/>
                </a:solidFill>
              </a:rPr>
              <a:t>作出贡献巨大</a:t>
            </a:r>
            <a:r>
              <a:rPr lang="zh-CN" altLang="en-US" sz="2000"/>
              <a:t>的反法西斯战场。</a:t>
            </a:r>
            <a:endParaRPr lang="zh-CN" altLang="en-US" sz="2000"/>
          </a:p>
          <a:p>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地位及作用：</a:t>
            </a:r>
            <a:endParaRPr lang="zh-CN" altLang="en-US"/>
          </a:p>
        </p:txBody>
      </p:sp>
      <p:sp>
        <p:nvSpPr>
          <p:cNvPr id="8" name="内容占位符 7"/>
          <p:cNvSpPr>
            <a:spLocks noGrp="1"/>
          </p:cNvSpPr>
          <p:nvPr>
            <p:ph sz="quarter" idx="4"/>
          </p:nvPr>
        </p:nvSpPr>
        <p:spPr>
          <a:xfrm>
            <a:off x="410210" y="1639570"/>
            <a:ext cx="10173970" cy="5031740"/>
          </a:xfrm>
        </p:spPr>
        <p:txBody>
          <a:bodyPr>
            <a:normAutofit fontScale="30000"/>
          </a:bodyPr>
          <a:p>
            <a:pPr marL="0" indent="0">
              <a:buNone/>
            </a:pPr>
            <a:r>
              <a:rPr lang="zh-CN" altLang="en-US" sz="8000" b="1"/>
              <a:t>第二，中国的持久抗战打破了日本军国主义“北进”、“南进”的侵略图谋，使苏联避免了东西两线作战，对英美盟军在太平洋战场的对日作战起了重要的战略配合作用</a:t>
            </a:r>
            <a:endParaRPr lang="zh-CN" altLang="en-US" sz="8000" b="1"/>
          </a:p>
          <a:p>
            <a:pPr marL="0" indent="0">
              <a:buNone/>
            </a:pPr>
            <a:r>
              <a:rPr lang="en-US" altLang="zh-CN" sz="5400"/>
              <a:t>1</a:t>
            </a:r>
            <a:r>
              <a:rPr lang="zh-CN" altLang="en-US" sz="5400"/>
              <a:t>939年9月第二次世界大战爆发前，日本战略重点始终放在入侵苏联的远东地区，南进政策处于次要地位。1936年8月日本在《帝国外交方针》指出苏联是日本“推进东亚政策的严重津碍”，为此.“目前把外交重点里于粉碎苏联侵犯东亚的企图，特别要消除军备上的威胁。”日本世界战略的重心在北进，但</a:t>
            </a:r>
            <a:r>
              <a:rPr lang="zh-CN" altLang="en-US" sz="6000" b="1">
                <a:solidFill>
                  <a:schemeClr val="accent2"/>
                </a:solidFill>
              </a:rPr>
              <a:t>北进最大的后顾之优就是中国战场.</a:t>
            </a:r>
            <a:r>
              <a:rPr lang="zh-CN" altLang="en-US" sz="5400"/>
              <a:t>自日军占领中国东北后，抗日游击战争的烈火燃遍了全东北，日本被迫抽调关东军的一部分到关内作战，这就消弱了它用以对杭苏联的兵力，从而束缚了日本伸向苏联的魔爪。日本不能北进，因为</a:t>
            </a:r>
            <a:r>
              <a:rPr lang="zh-CN" altLang="en-US" sz="6000">
                <a:solidFill>
                  <a:schemeClr val="accent2"/>
                </a:solidFill>
              </a:rPr>
              <a:t>中国战场抗击着日本百万大军</a:t>
            </a:r>
            <a:r>
              <a:rPr lang="zh-CN" altLang="en-US" sz="5400"/>
              <a:t>，所以1941年底德国围攻莫斯科时，日军不能抽出兵力配合德军进攻西伯利亚，未造成苏军两面受敌的局面，直到第二次世界大战结束，日德始终没有实现有效的配合，使苏联避免了两线作战。1943年。美英盟军在太平洋开始全面反攻，日本开始出现败退的局势。美英盟军在太平洋发动全面反攻时，日本仍有50％的陆军和近56%的空军陷在中国战场。中</a:t>
            </a:r>
            <a:r>
              <a:rPr lang="zh-CN" altLang="en-US" sz="6000">
                <a:solidFill>
                  <a:schemeClr val="accent2"/>
                </a:solidFill>
              </a:rPr>
              <a:t>国的抗日战争打击和牵制了日本陆军主力，从战略上支援和配合了盟军作战，为美英盟军在太平洋战场的反攻创造了有利条件</a:t>
            </a:r>
            <a:r>
              <a:rPr lang="zh-CN" altLang="en-US" sz="5400"/>
              <a:t>。中国战场延缓了日本南进计划，对英美盟军在太平洋战场的对日作战起了</a:t>
            </a:r>
            <a:r>
              <a:rPr lang="zh-CN" altLang="en-US" sz="6000">
                <a:solidFill>
                  <a:schemeClr val="accent2"/>
                </a:solidFill>
              </a:rPr>
              <a:t>重要的战略配合作用</a:t>
            </a:r>
            <a:r>
              <a:rPr lang="zh-CN" altLang="en-US" sz="5400"/>
              <a:t>。</a:t>
            </a:r>
            <a:endParaRPr lang="zh-CN" altLang="en-US" sz="5400"/>
          </a:p>
          <a:p>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地位及作用：</a:t>
            </a:r>
            <a:endParaRPr lang="zh-CN" altLang="en-US"/>
          </a:p>
        </p:txBody>
      </p:sp>
      <p:sp>
        <p:nvSpPr>
          <p:cNvPr id="8" name="内容占位符 7"/>
          <p:cNvSpPr>
            <a:spLocks noGrp="1"/>
          </p:cNvSpPr>
          <p:nvPr>
            <p:ph sz="quarter" idx="4"/>
          </p:nvPr>
        </p:nvSpPr>
        <p:spPr>
          <a:xfrm>
            <a:off x="516527" y="1601107"/>
            <a:ext cx="11186251" cy="5144861"/>
          </a:xfrm>
        </p:spPr>
        <p:txBody>
          <a:bodyPr>
            <a:normAutofit fontScale="25000"/>
          </a:bodyPr>
          <a:p>
            <a:pPr marL="0" indent="0">
              <a:buNone/>
            </a:pPr>
            <a:r>
              <a:rPr lang="zh-CN" altLang="en-US" sz="13800" b="1"/>
              <a:t>第三，中国战场抵抗日本法西斯时间最长、代价最大。</a:t>
            </a:r>
            <a:endParaRPr lang="zh-CN" altLang="en-US" sz="13800" b="1"/>
          </a:p>
          <a:p>
            <a:pPr marL="0" indent="0">
              <a:buNone/>
            </a:pPr>
            <a:r>
              <a:rPr sz="8000">
                <a:sym typeface="+mn-ea"/>
              </a:rPr>
              <a:t>中国战场仍然抗击着</a:t>
            </a:r>
            <a:r>
              <a:rPr sz="8000" b="1">
                <a:solidFill>
                  <a:schemeClr val="accent2"/>
                </a:solidFill>
                <a:sym typeface="+mn-ea"/>
              </a:rPr>
              <a:t>大部日军。</a:t>
            </a:r>
            <a:endParaRPr sz="8000" b="1">
              <a:solidFill>
                <a:schemeClr val="accent2"/>
              </a:solidFill>
              <a:sym typeface="+mn-ea"/>
            </a:endParaRPr>
          </a:p>
          <a:p>
            <a:pPr marL="0" indent="0">
              <a:buNone/>
            </a:pPr>
            <a:r>
              <a:rPr lang="en-US" sz="6000"/>
              <a:t>1.</a:t>
            </a:r>
            <a:r>
              <a:rPr sz="6000"/>
              <a:t>1941年太平洋战争爆发时，日军共有51个师团，其中在中国内地有22个师团，东北13个师团，用于太平洋战场的只有10个师团</a:t>
            </a:r>
            <a:r>
              <a:rPr lang="en-US" sz="6000"/>
              <a:t>2.</a:t>
            </a:r>
            <a:r>
              <a:rPr sz="6000"/>
              <a:t>1942年，由于日本陆军主要约37个师团仍用于中国战场，用于太平洋、印度洋的只有15师团。在整个反法酉斯战争过程中，中国自始至终都抗击着日军的全部或大部中国战场是抗击日本法西斯的主战场。  </a:t>
            </a:r>
            <a:endParaRPr sz="6000"/>
          </a:p>
          <a:p>
            <a:pPr marL="0" indent="0">
              <a:buNone/>
            </a:pPr>
            <a:r>
              <a:rPr lang="en-US" sz="6000"/>
              <a:t>3.</a:t>
            </a:r>
            <a:r>
              <a:rPr sz="6000"/>
              <a:t>1945年5月9日，是二战欧洲战场战事结束的胜利日。而当时，中国战场的抗日战争仍在继续，直到3个月后才取得了对日寇的最终胜利。</a:t>
            </a:r>
            <a:endParaRPr sz="6000"/>
          </a:p>
          <a:p>
            <a:pPr marL="0" indent="0">
              <a:buNone/>
            </a:pPr>
            <a:endParaRPr sz="6000"/>
          </a:p>
          <a:p>
            <a:pPr marL="0" indent="0">
              <a:buNone/>
            </a:pPr>
            <a:r>
              <a:rPr sz="8000"/>
              <a:t>经过中国历史学家多年研究考证、计算得出，在抗日战争中，中国军民伤亡共3500多万人，中国损失财产及战争消耗达5600余亿美元。</a:t>
            </a:r>
            <a:endParaRPr sz="8000"/>
          </a:p>
          <a:p>
            <a:pPr marL="0" indent="0">
              <a:buNone/>
            </a:pPr>
            <a:r>
              <a:rPr sz="8000"/>
              <a:t>中国战场在世界反法西斯战争中</a:t>
            </a:r>
            <a:r>
              <a:rPr sz="8000">
                <a:solidFill>
                  <a:schemeClr val="accent2"/>
                </a:solidFill>
              </a:rPr>
              <a:t>开辟最早</a:t>
            </a:r>
            <a:r>
              <a:rPr sz="8000"/>
              <a:t>、</a:t>
            </a:r>
            <a:r>
              <a:rPr sz="8000">
                <a:solidFill>
                  <a:schemeClr val="accent2"/>
                </a:solidFill>
              </a:rPr>
              <a:t>持续的时间最长</a:t>
            </a:r>
            <a:r>
              <a:rPr sz="8000"/>
              <a:t>、</a:t>
            </a:r>
            <a:r>
              <a:rPr sz="8000">
                <a:solidFill>
                  <a:schemeClr val="accent2"/>
                </a:solidFill>
              </a:rPr>
              <a:t>牺牲最大</a:t>
            </a:r>
            <a:r>
              <a:rPr sz="8000"/>
              <a:t>.是反对日本帝国主义的</a:t>
            </a:r>
            <a:r>
              <a:rPr sz="8000">
                <a:solidFill>
                  <a:schemeClr val="accent2"/>
                </a:solidFill>
              </a:rPr>
              <a:t>最主要的战场</a:t>
            </a:r>
            <a:r>
              <a:rPr sz="8000"/>
              <a:t>。在长达十多年的时间里.中国不仅极大地牵制和消灭了日本法西斯主义的侵略势力。</a:t>
            </a:r>
            <a:r>
              <a:rPr sz="8000">
                <a:solidFill>
                  <a:schemeClr val="accent2"/>
                </a:solidFill>
              </a:rPr>
              <a:t>延缓了德日法西斯的勾结步伐</a:t>
            </a:r>
            <a:r>
              <a:rPr sz="8000"/>
              <a:t>.粉碎了日本北进”和`南进”的世界战略.有力地支援了苏、英、美等国的对日作战。为全世界反法西斯战争的伟大胜利作出了巨大的贡献。</a:t>
            </a:r>
            <a:endParaRPr sz="8000"/>
          </a:p>
          <a:p>
            <a:endParaRPr lang="zh-CN" altLang="en-US" sz="8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地位及作用：</a:t>
            </a:r>
            <a:endParaRPr lang="zh-CN" altLang="en-US"/>
          </a:p>
        </p:txBody>
      </p:sp>
      <p:sp>
        <p:nvSpPr>
          <p:cNvPr id="8" name="内容占位符 7"/>
          <p:cNvSpPr>
            <a:spLocks noGrp="1"/>
          </p:cNvSpPr>
          <p:nvPr>
            <p:ph sz="quarter" idx="4"/>
          </p:nvPr>
        </p:nvSpPr>
        <p:spPr>
          <a:xfrm>
            <a:off x="123190" y="1452880"/>
            <a:ext cx="11945620" cy="5099050"/>
          </a:xfrm>
        </p:spPr>
        <p:txBody>
          <a:bodyPr>
            <a:noAutofit/>
          </a:bodyPr>
          <a:p>
            <a:pPr marL="0" indent="0">
              <a:buNone/>
            </a:pPr>
            <a:r>
              <a:rPr lang="zh-CN" altLang="en-US" sz="3200" b="1"/>
              <a:t>第四，中国战场是亚太地区反法西斯盟军重要的战略支柱和后方基地。</a:t>
            </a:r>
            <a:endParaRPr lang="zh-CN" altLang="en-US" sz="3200" b="1"/>
          </a:p>
          <a:p>
            <a:pPr marL="0" indent="0">
              <a:buNone/>
            </a:pPr>
            <a:r>
              <a:rPr lang="zh-CN" altLang="en-US"/>
              <a:t>抗日战争中，中国政府曾两次派兵入缅，</a:t>
            </a:r>
            <a:r>
              <a:rPr lang="zh-CN" altLang="en-US" sz="2800" b="1">
                <a:solidFill>
                  <a:schemeClr val="accent2"/>
                </a:solidFill>
              </a:rPr>
              <a:t>与美英盟军共同作战</a:t>
            </a:r>
            <a:r>
              <a:rPr lang="zh-CN" altLang="en-US"/>
              <a:t>。1942年中国远征军10万人首次入缅作战，成功解救了被困的7000多名英军，</a:t>
            </a:r>
            <a:r>
              <a:rPr lang="zh-CN" altLang="en-US" b="1">
                <a:solidFill>
                  <a:schemeClr val="accent2"/>
                </a:solidFill>
              </a:rPr>
              <a:t>阻挡了日军向印度进军</a:t>
            </a:r>
            <a:r>
              <a:rPr lang="zh-CN" altLang="en-US"/>
              <a:t>。1944年中国军队再次入缅作战，修筑了“史迪威公路”，</a:t>
            </a:r>
            <a:r>
              <a:rPr lang="zh-CN" altLang="en-US" b="1">
                <a:solidFill>
                  <a:schemeClr val="accent2"/>
                </a:solidFill>
              </a:rPr>
              <a:t>打通了盟军由印度向东进军的通路</a:t>
            </a:r>
            <a:r>
              <a:rPr lang="zh-CN" altLang="en-US"/>
              <a:t>。</a:t>
            </a:r>
            <a:r>
              <a:rPr lang="zh-CN" altLang="en-US" sz="2800">
                <a:solidFill>
                  <a:schemeClr val="accent2"/>
                </a:solidFill>
              </a:rPr>
              <a:t>中国远征军入缅作战，挽救了盟军在东南亚战场的危局，为盟军收复缅甸奠定了坚实基础，中国战场成为亚太地区盟军重要的战略支柱。</a:t>
            </a:r>
            <a:r>
              <a:rPr lang="zh-CN" altLang="en-US"/>
              <a:t>中国战场也是亚太地区盟军对日作战的重要后方基地。从1942年4月起，中国先后为盟国提供了昆明、成都、桂林、柳州、衡阳、宝庆、芷江、老河口等所需机场，以轰炸沿海日军船只和日本本土，从而使日本通往南太平洋的海上运输线和本土的军事设施遭到严重损失，直接支援了英美在太平洋的对日作战。</a:t>
            </a:r>
            <a:endParaRPr lang="zh-CN" altLang="en-US"/>
          </a:p>
          <a:p>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地位及作用：</a:t>
            </a:r>
            <a:endParaRPr lang="zh-CN" altLang="en-US"/>
          </a:p>
        </p:txBody>
      </p:sp>
      <p:sp>
        <p:nvSpPr>
          <p:cNvPr id="8" name="内容占位符 7"/>
          <p:cNvSpPr>
            <a:spLocks noGrp="1"/>
          </p:cNvSpPr>
          <p:nvPr>
            <p:ph sz="quarter" idx="4"/>
          </p:nvPr>
        </p:nvSpPr>
        <p:spPr>
          <a:xfrm>
            <a:off x="123190" y="1452880"/>
            <a:ext cx="11945620" cy="5099050"/>
          </a:xfrm>
        </p:spPr>
        <p:txBody>
          <a:bodyPr>
            <a:noAutofit/>
          </a:bodyPr>
          <a:p>
            <a:pPr marL="0" indent="0">
              <a:buNone/>
            </a:pPr>
            <a:r>
              <a:rPr lang="zh-CN" altLang="en-US" sz="3200" b="1"/>
              <a:t>第五，世界反法西斯力量对中国的援助。</a:t>
            </a:r>
            <a:endParaRPr lang="zh-CN" altLang="en-US" sz="3200" b="1"/>
          </a:p>
          <a:p>
            <a:pPr marL="0" indent="0">
              <a:buNone/>
            </a:pPr>
            <a:r>
              <a:rPr lang="zh-CN" altLang="en-US" b="1">
                <a:solidFill>
                  <a:schemeClr val="accent2"/>
                </a:solidFill>
              </a:rPr>
              <a:t>苏联</a:t>
            </a:r>
            <a:r>
              <a:rPr lang="zh-CN" altLang="en-US"/>
              <a:t>是最早为中国抗日战争提供援助的国家。抗日战争后期，苏联红军开赴中国东北，同中国军民并肩作战，加速了彻底打败日本侵略者的进程。</a:t>
            </a:r>
            <a:endParaRPr lang="zh-CN" altLang="en-US"/>
          </a:p>
          <a:p>
            <a:pPr marL="0" indent="0">
              <a:buNone/>
            </a:pPr>
            <a:r>
              <a:rPr lang="zh-CN" altLang="en-US"/>
              <a:t>太平洋战争爆发前后，</a:t>
            </a:r>
            <a:r>
              <a:rPr lang="zh-CN" altLang="en-US" b="1">
                <a:solidFill>
                  <a:schemeClr val="accent2"/>
                </a:solidFill>
              </a:rPr>
              <a:t>美国</a:t>
            </a:r>
            <a:r>
              <a:rPr lang="zh-CN" altLang="en-US"/>
              <a:t>采取了支持中国、联合中国共同抗日的政策。美国陆军航空队退役军官陈纳德还曾组建美国志愿队来华参加对日作战，并为中国运送战略物资而冒险开辟驼峰航线。</a:t>
            </a:r>
            <a:endParaRPr lang="zh-CN" altLang="en-US"/>
          </a:p>
          <a:p>
            <a:pPr marL="0" indent="0">
              <a:buNone/>
            </a:pPr>
            <a:r>
              <a:rPr lang="zh-CN" altLang="en-US" b="1">
                <a:solidFill>
                  <a:schemeClr val="accent2"/>
                </a:solidFill>
              </a:rPr>
              <a:t>英国及法国等国</a:t>
            </a:r>
            <a:r>
              <a:rPr lang="zh-CN" altLang="en-US"/>
              <a:t>也向中国提供了经济援助或军事合作。加拿大白求恩大夫在抢救八路军伤员时感染，为中国人民解放事业献出了生命。</a:t>
            </a:r>
            <a:endParaRPr lang="zh-CN" altLang="en-US"/>
          </a:p>
          <a:p>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Autofit/>
          </a:bodyPr>
          <a:p>
            <a:r>
              <a:rPr lang="zh-CN" altLang="en-US" sz="6000"/>
              <a:t>总结：</a:t>
            </a:r>
            <a:endParaRPr lang="zh-CN" altLang="en-US" sz="6000"/>
          </a:p>
        </p:txBody>
      </p:sp>
      <p:sp>
        <p:nvSpPr>
          <p:cNvPr id="8" name="内容占位符 7"/>
          <p:cNvSpPr>
            <a:spLocks noGrp="1"/>
          </p:cNvSpPr>
          <p:nvPr>
            <p:ph sz="quarter" idx="4"/>
          </p:nvPr>
        </p:nvSpPr>
        <p:spPr>
          <a:xfrm>
            <a:off x="14877" y="1997347"/>
            <a:ext cx="11945711" cy="5099141"/>
          </a:xfrm>
        </p:spPr>
        <p:txBody>
          <a:bodyPr>
            <a:noAutofit/>
          </a:bodyPr>
          <a:p>
            <a:pPr marL="0" indent="0">
              <a:buNone/>
            </a:pPr>
            <a:r>
              <a:rPr lang="zh-CN" altLang="en-US" sz="3200" b="1"/>
              <a:t>中国抗日战争是半个世纪前世界反法西斯战争的重要组成部分,中国抗日战场是反法西斯战争的主战场。中国抗日战场不但打破了日本“北进”的战略,而且迟滞了日本“南进”的计划,有力地支援了苏联卫国战争和美英盟军对日作战,从而对世界反法西斯战争的胜利作出了重大贡献。</a:t>
            </a:r>
            <a:endParaRPr lang="zh-CN" altLang="en-US" sz="3200" b="1"/>
          </a:p>
        </p:txBody>
      </p:sp>
    </p:spTree>
  </p:cSld>
  <p:clrMapOvr>
    <a:masterClrMapping/>
  </p:clrMapOvr>
</p:sld>
</file>

<file path=ppt/tags/tag1.xml><?xml version="1.0" encoding="utf-8"?>
<p:tagLst xmlns:p="http://schemas.openxmlformats.org/presentationml/2006/main">
  <p:tag name="KSO_WM_BEAUTIFY_FLAG" val="#wm#"/>
  <p:tag name="KSO_WM_UNIT_TYPE" val="i"/>
  <p:tag name="KSO_WM_UNIT_ID" val="258*i*2"/>
  <p:tag name="KSO_WM_TEMPLATE_CATEGORY" val="custom"/>
  <p:tag name="KSO_WM_TEMPLATE_INDEX" val="43"/>
</p:tagLst>
</file>

<file path=ppt/tags/tag10.xml><?xml version="1.0" encoding="utf-8"?>
<p:tagLst xmlns:p="http://schemas.openxmlformats.org/presentationml/2006/main">
  <p:tag name="KSO_WM_BEAUTIFY_FLAG" val="#wm#"/>
  <p:tag name="KSO_WM_UNIT_TYPE" val="i"/>
  <p:tag name="KSO_WM_UNIT_ID" val="258*i*10"/>
  <p:tag name="KSO_WM_TEMPLATE_CATEGORY" val="custom"/>
  <p:tag name="KSO_WM_TEMPLATE_INDEX" val="43"/>
</p:tagLst>
</file>

<file path=ppt/tags/tag11.xml><?xml version="1.0" encoding="utf-8"?>
<p:tagLst xmlns:p="http://schemas.openxmlformats.org/presentationml/2006/main">
  <p:tag name="KSO_WM_BEAUTIFY_FLAG" val="#wm#"/>
  <p:tag name="KSO_WM_UNIT_TYPE" val="i"/>
  <p:tag name="KSO_WM_UNIT_ID" val="258*i*11"/>
  <p:tag name="KSO_WM_TEMPLATE_CATEGORY" val="custom"/>
  <p:tag name="KSO_WM_TEMPLATE_INDEX" val="43"/>
</p:tagLst>
</file>

<file path=ppt/tags/tag12.xml><?xml version="1.0" encoding="utf-8"?>
<p:tagLst xmlns:p="http://schemas.openxmlformats.org/presentationml/2006/main">
  <p:tag name="KSO_WM_BEAUTIFY_FLAG" val="#wm#"/>
  <p:tag name="KSO_WM_UNIT_TYPE" val="i"/>
  <p:tag name="KSO_WM_UNIT_ID" val="258*i*12"/>
  <p:tag name="KSO_WM_TEMPLATE_CATEGORY" val="custom"/>
  <p:tag name="KSO_WM_TEMPLATE_INDEX" val="43"/>
</p:tagLst>
</file>

<file path=ppt/tags/tag13.xml><?xml version="1.0" encoding="utf-8"?>
<p:tagLst xmlns:p="http://schemas.openxmlformats.org/presentationml/2006/main">
  <p:tag name="KSO_WM_BEAUTIFY_FLAG" val="#wm#"/>
  <p:tag name="KSO_WM_UNIT_TYPE" val="i"/>
  <p:tag name="KSO_WM_UNIT_ID" val="258*i*13"/>
  <p:tag name="KSO_WM_TEMPLATE_CATEGORY" val="custom"/>
  <p:tag name="KSO_WM_TEMPLATE_INDEX" val="43"/>
</p:tagLst>
</file>

<file path=ppt/tags/tag14.xml><?xml version="1.0" encoding="utf-8"?>
<p:tagLst xmlns:p="http://schemas.openxmlformats.org/presentationml/2006/main">
  <p:tag name="KSO_WM_BEAUTIFY_FLAG" val="#wm#"/>
  <p:tag name="KSO_WM_UNIT_TYPE" val="i"/>
  <p:tag name="KSO_WM_UNIT_ID" val="258*i*14"/>
  <p:tag name="KSO_WM_TEMPLATE_CATEGORY" val="custom"/>
  <p:tag name="KSO_WM_TEMPLATE_INDEX" val="43"/>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ID" val="custom160043_1*a*1"/>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43"/>
  <p:tag name="KSO_WM_UNIT_TYPE" val="b"/>
  <p:tag name="KSO_WM_UNIT_INDEX" val="1"/>
  <p:tag name="KSO_WM_UNIT_CLEAR" val="1"/>
  <p:tag name="KSO_WM_UNIT_LAYERLEVEL" val="1"/>
  <p:tag name="KSO_WM_UNIT_VALUE" val="28"/>
  <p:tag name="KSO_WM_UNIT_ISCONTENTSTITLE" val="0"/>
  <p:tag name="KSO_WM_UNIT_HIGHLIGHT" val="0"/>
  <p:tag name="KSO_WM_UNIT_COMPATIBLE" val="1"/>
  <p:tag name="KSO_WM_UNIT_ID" val="custom160043_1*b*1"/>
  <p:tag name="KSO_WM_UNIT_PRESET_TEXT_INDEX" val="1"/>
  <p:tag name="KSO_WM_UNIT_PRESET_TEXT_LEN" val="10"/>
</p:tagLst>
</file>

<file path=ppt/tags/tag17.xml><?xml version="1.0" encoding="utf-8"?>
<p:tagLst xmlns:p="http://schemas.openxmlformats.org/presentationml/2006/main">
  <p:tag name="KSO_WM_TEMPLATE_THUMBS_INDEX" val="1、7、10、13、16、20、24、29、35"/>
  <p:tag name="KSO_WM_TEMPLATE_CATEGORY" val="custom"/>
  <p:tag name="KSO_WM_TEMPLATE_INDEX" val="160043"/>
  <p:tag name="KSO_WM_TAG_VERSION" val="1.0"/>
  <p:tag name="KSO_WM_SLIDE_ID" val="custom160043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p="http://schemas.openxmlformats.org/presentationml/2006/main">
  <p:tag name="KSO_WM_BEAUTIFY_FLAG" val="#wm#"/>
  <p:tag name="KSO_WM_UNIT_TYPE" val="i"/>
  <p:tag name="KSO_WM_UNIT_ID" val="258*i*9"/>
  <p:tag name="KSO_WM_TEMPLATE_CATEGORY" val="custom"/>
  <p:tag name="KSO_WM_TEMPLATE_INDEX" val="43"/>
</p:tagLst>
</file>

<file path=ppt/tags/tag3.xml><?xml version="1.0" encoding="utf-8"?>
<p:tagLst xmlns:p="http://schemas.openxmlformats.org/presentationml/2006/main">
  <p:tag name="KSO_WM_BEAUTIFY_FLAG" val="#wm#"/>
  <p:tag name="KSO_WM_UNIT_TYPE" val="i"/>
  <p:tag name="KSO_WM_UNIT_ID" val="258*i*10"/>
  <p:tag name="KSO_WM_TEMPLATE_CATEGORY" val="custom"/>
  <p:tag name="KSO_WM_TEMPLATE_INDEX" val="43"/>
</p:tagLst>
</file>

<file path=ppt/tags/tag4.xml><?xml version="1.0" encoding="utf-8"?>
<p:tagLst xmlns:p="http://schemas.openxmlformats.org/presentationml/2006/main">
  <p:tag name="KSO_WM_BEAUTIFY_FLAG" val="#wm#"/>
  <p:tag name="KSO_WM_UNIT_TYPE" val="i"/>
  <p:tag name="KSO_WM_UNIT_ID" val="258*i*11"/>
  <p:tag name="KSO_WM_TEMPLATE_CATEGORY" val="custom"/>
  <p:tag name="KSO_WM_TEMPLATE_INDEX" val="43"/>
</p:tagLst>
</file>

<file path=ppt/tags/tag5.xml><?xml version="1.0" encoding="utf-8"?>
<p:tagLst xmlns:p="http://schemas.openxmlformats.org/presentationml/2006/main">
  <p:tag name="KSO_WM_BEAUTIFY_FLAG" val="#wm#"/>
  <p:tag name="KSO_WM_UNIT_TYPE" val="i"/>
  <p:tag name="KSO_WM_UNIT_ID" val="258*i*12"/>
  <p:tag name="KSO_WM_TEMPLATE_CATEGORY" val="custom"/>
  <p:tag name="KSO_WM_TEMPLATE_INDEX" val="43"/>
</p:tagLst>
</file>

<file path=ppt/tags/tag6.xml><?xml version="1.0" encoding="utf-8"?>
<p:tagLst xmlns:p="http://schemas.openxmlformats.org/presentationml/2006/main">
  <p:tag name="KSO_WM_BEAUTIFY_FLAG" val="#wm#"/>
  <p:tag name="KSO_WM_UNIT_TYPE" val="i"/>
  <p:tag name="KSO_WM_UNIT_ID" val="258*i*13"/>
  <p:tag name="KSO_WM_TEMPLATE_CATEGORY" val="custom"/>
  <p:tag name="KSO_WM_TEMPLATE_INDEX" val="43"/>
</p:tagLst>
</file>

<file path=ppt/tags/tag7.xml><?xml version="1.0" encoding="utf-8"?>
<p:tagLst xmlns:p="http://schemas.openxmlformats.org/presentationml/2006/main">
  <p:tag name="KSO_WM_BEAUTIFY_FLAG" val="#wm#"/>
  <p:tag name="KSO_WM_UNIT_TYPE" val="i"/>
  <p:tag name="KSO_WM_UNIT_ID" val="258*i*14"/>
  <p:tag name="KSO_WM_TEMPLATE_CATEGORY" val="custom"/>
  <p:tag name="KSO_WM_TEMPLATE_INDEX" val="43"/>
</p:tagLst>
</file>

<file path=ppt/tags/tag8.xml><?xml version="1.0" encoding="utf-8"?>
<p:tagLst xmlns:p="http://schemas.openxmlformats.org/presentationml/2006/main">
  <p:tag name="KSO_WM_BEAUTIFY_FLAG" val="#wm#"/>
  <p:tag name="KSO_WM_UNIT_TYPE" val="i"/>
  <p:tag name="KSO_WM_UNIT_ID" val="258*i*2"/>
  <p:tag name="KSO_WM_TEMPLATE_CATEGORY" val="custom"/>
  <p:tag name="KSO_WM_TEMPLATE_INDEX" val="43"/>
</p:tagLst>
</file>

<file path=ppt/tags/tag9.xml><?xml version="1.0" encoding="utf-8"?>
<p:tagLst xmlns:p="http://schemas.openxmlformats.org/presentationml/2006/main">
  <p:tag name="KSO_WM_BEAUTIFY_FLAG" val="#wm#"/>
  <p:tag name="KSO_WM_UNIT_TYPE" val="i"/>
  <p:tag name="KSO_WM_UNIT_ID" val="258*i*9"/>
  <p:tag name="KSO_WM_TEMPLATE_CATEGORY" val="custom"/>
  <p:tag name="KSO_WM_TEMPLATE_INDEX" val="43"/>
</p:tagLst>
</file>

<file path=ppt/theme/theme1.xml><?xml version="1.0" encoding="utf-8"?>
<a:theme xmlns:a="http://schemas.openxmlformats.org/drawingml/2006/main" name="自定义设计方案_2">
  <a:themeElements>
    <a:clrScheme name="自定义 1">
      <a:dk1>
        <a:srgbClr val="000000"/>
      </a:dk1>
      <a:lt1>
        <a:srgbClr val="FFFFFF"/>
      </a:lt1>
      <a:dk2>
        <a:srgbClr val="0E9651"/>
      </a:dk2>
      <a:lt2>
        <a:srgbClr val="808080"/>
      </a:lt2>
      <a:accent1>
        <a:srgbClr val="EBF092"/>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自定义设计方案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自定义设计方案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2666</Words>
  <Application>Kingsoft Office WPP</Application>
  <PresentationFormat>宽屏</PresentationFormat>
  <Paragraphs>55</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自定义设计方案_2</vt:lpstr>
      <vt:lpstr>中国抗日战争在世界反法西斯战争中的地位</vt:lpstr>
      <vt:lpstr>PowerPoint 演示文稿</vt:lpstr>
      <vt:lpstr>背景：（当时历史环境决定重要性）</vt:lpstr>
      <vt:lpstr>战时作用：</vt:lpstr>
      <vt:lpstr>战时作用：</vt:lpstr>
      <vt:lpstr>战时作用：</vt:lpstr>
      <vt:lpstr>战时作用：</vt:lpstr>
      <vt:lpstr>战时作用：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Asus</cp:lastModifiedBy>
  <cp:revision>2</cp:revision>
  <dcterms:created xsi:type="dcterms:W3CDTF">2016-06-06T13:11:00Z</dcterms:created>
  <dcterms:modified xsi:type="dcterms:W3CDTF">2016-06-07T17:04:31Z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