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714" r:id="rId4"/>
    <p:sldMasterId id="2147483726" r:id="rId5"/>
  </p:sldMasterIdLst>
  <p:notesMasterIdLst>
    <p:notesMasterId r:id="rId13"/>
  </p:notesMasterIdLst>
  <p:sldIdLst>
    <p:sldId id="256" r:id="rId6"/>
    <p:sldId id="257" r:id="rId7"/>
    <p:sldId id="259" r:id="rId8"/>
    <p:sldId id="260" r:id="rId9"/>
    <p:sldId id="267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4700" autoAdjust="0"/>
  </p:normalViewPr>
  <p:slideViewPr>
    <p:cSldViewPr snapToGrid="0">
      <p:cViewPr varScale="1">
        <p:scale>
          <a:sx n="119" d="100"/>
          <a:sy n="119" d="100"/>
        </p:scale>
        <p:origin x="19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AF096-D57C-49AE-A9A7-DBDFE1035921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280645-F56F-4395-831D-2B4C996ECF64}">
      <dgm:prSet/>
      <dgm:spPr/>
      <dgm:t>
        <a:bodyPr/>
        <a:lstStyle/>
        <a:p>
          <a:r>
            <a:rPr lang="en-US"/>
            <a:t>Arrange</a:t>
          </a:r>
        </a:p>
      </dgm:t>
    </dgm:pt>
    <dgm:pt modelId="{0DB226FD-3AAE-4464-8FF8-5A00567394CE}" type="parTrans" cxnId="{2D1658FD-A6FD-45A3-9346-2EF634D36CD3}">
      <dgm:prSet/>
      <dgm:spPr/>
      <dgm:t>
        <a:bodyPr/>
        <a:lstStyle/>
        <a:p>
          <a:endParaRPr lang="en-US"/>
        </a:p>
      </dgm:t>
    </dgm:pt>
    <dgm:pt modelId="{21A4BD90-543A-4666-A97F-F6A683EB6751}" type="sibTrans" cxnId="{2D1658FD-A6FD-45A3-9346-2EF634D36CD3}">
      <dgm:prSet/>
      <dgm:spPr/>
      <dgm:t>
        <a:bodyPr/>
        <a:lstStyle/>
        <a:p>
          <a:endParaRPr lang="en-US"/>
        </a:p>
      </dgm:t>
    </dgm:pt>
    <dgm:pt modelId="{82BDBC9D-ED5B-44E3-98AB-FF76B9132799}">
      <dgm:prSet custT="1"/>
      <dgm:spPr/>
      <dgm:t>
        <a:bodyPr/>
        <a:lstStyle/>
        <a:p>
          <a:pPr algn="ctr"/>
          <a:r>
            <a:rPr lang="en-US" sz="1800"/>
            <a:t>Set Everything Up</a:t>
          </a:r>
          <a:endParaRPr lang="en-US" sz="1800" dirty="0"/>
        </a:p>
      </dgm:t>
    </dgm:pt>
    <dgm:pt modelId="{733A4558-C2A7-45BE-88C4-D11255A9B6C6}" type="parTrans" cxnId="{D27DD08B-1215-4FCF-8D21-02815037EAEF}">
      <dgm:prSet/>
      <dgm:spPr/>
      <dgm:t>
        <a:bodyPr/>
        <a:lstStyle/>
        <a:p>
          <a:endParaRPr lang="en-US"/>
        </a:p>
      </dgm:t>
    </dgm:pt>
    <dgm:pt modelId="{B66E044C-1391-45EF-853C-540869BE5582}" type="sibTrans" cxnId="{D27DD08B-1215-4FCF-8D21-02815037EAEF}">
      <dgm:prSet/>
      <dgm:spPr/>
      <dgm:t>
        <a:bodyPr/>
        <a:lstStyle/>
        <a:p>
          <a:endParaRPr lang="en-US"/>
        </a:p>
      </dgm:t>
    </dgm:pt>
    <dgm:pt modelId="{B4C13FAA-09F0-4CA0-9430-349CAC7B4508}">
      <dgm:prSet/>
      <dgm:spPr/>
      <dgm:t>
        <a:bodyPr/>
        <a:lstStyle/>
        <a:p>
          <a:r>
            <a:rPr lang="en-US"/>
            <a:t>Act</a:t>
          </a:r>
        </a:p>
      </dgm:t>
    </dgm:pt>
    <dgm:pt modelId="{B2F6E584-CC91-47E0-9246-C60A01B5C426}" type="parTrans" cxnId="{D1C94B5F-8488-4883-BB61-032D76C4DC04}">
      <dgm:prSet/>
      <dgm:spPr/>
      <dgm:t>
        <a:bodyPr/>
        <a:lstStyle/>
        <a:p>
          <a:endParaRPr lang="en-US"/>
        </a:p>
      </dgm:t>
    </dgm:pt>
    <dgm:pt modelId="{F3F89494-0CCB-441F-9A69-D78989047AD3}" type="sibTrans" cxnId="{D1C94B5F-8488-4883-BB61-032D76C4DC04}">
      <dgm:prSet/>
      <dgm:spPr/>
      <dgm:t>
        <a:bodyPr/>
        <a:lstStyle/>
        <a:p>
          <a:endParaRPr lang="en-US"/>
        </a:p>
      </dgm:t>
    </dgm:pt>
    <dgm:pt modelId="{7125529B-3532-4D2B-8BE8-D0B25EA16754}">
      <dgm:prSet custT="1"/>
      <dgm:spPr/>
      <dgm:t>
        <a:bodyPr/>
        <a:lstStyle/>
        <a:p>
          <a:pPr algn="ctr"/>
          <a:r>
            <a:rPr lang="en-US" sz="1800"/>
            <a:t>Do the thing you are testing</a:t>
          </a:r>
          <a:endParaRPr lang="en-US" sz="1800" dirty="0"/>
        </a:p>
      </dgm:t>
    </dgm:pt>
    <dgm:pt modelId="{D60FB651-8892-402B-A9A3-0A59F7879EC2}" type="parTrans" cxnId="{3E8E4F97-15E7-43AB-B519-BA0F14C311CF}">
      <dgm:prSet/>
      <dgm:spPr/>
      <dgm:t>
        <a:bodyPr/>
        <a:lstStyle/>
        <a:p>
          <a:endParaRPr lang="en-US"/>
        </a:p>
      </dgm:t>
    </dgm:pt>
    <dgm:pt modelId="{DED3480D-3136-4AFB-B696-13AB9BE33FB0}" type="sibTrans" cxnId="{3E8E4F97-15E7-43AB-B519-BA0F14C311CF}">
      <dgm:prSet/>
      <dgm:spPr/>
      <dgm:t>
        <a:bodyPr/>
        <a:lstStyle/>
        <a:p>
          <a:endParaRPr lang="en-US"/>
        </a:p>
      </dgm:t>
    </dgm:pt>
    <dgm:pt modelId="{540EEA45-EB01-4070-BB30-89A498B5C2A7}">
      <dgm:prSet/>
      <dgm:spPr/>
      <dgm:t>
        <a:bodyPr/>
        <a:lstStyle/>
        <a:p>
          <a:r>
            <a:rPr lang="en-US"/>
            <a:t>Assert</a:t>
          </a:r>
        </a:p>
      </dgm:t>
    </dgm:pt>
    <dgm:pt modelId="{EB6993F0-E54A-4CFA-8127-72C80F98B8DE}" type="parTrans" cxnId="{9011AE40-9180-4A25-A4A6-B5B88833602F}">
      <dgm:prSet/>
      <dgm:spPr/>
      <dgm:t>
        <a:bodyPr/>
        <a:lstStyle/>
        <a:p>
          <a:endParaRPr lang="en-US"/>
        </a:p>
      </dgm:t>
    </dgm:pt>
    <dgm:pt modelId="{E745F452-C255-4490-AE89-FE15E9D4DAEF}" type="sibTrans" cxnId="{9011AE40-9180-4A25-A4A6-B5B88833602F}">
      <dgm:prSet/>
      <dgm:spPr/>
      <dgm:t>
        <a:bodyPr/>
        <a:lstStyle/>
        <a:p>
          <a:endParaRPr lang="en-US"/>
        </a:p>
      </dgm:t>
    </dgm:pt>
    <dgm:pt modelId="{02068D09-319C-4B5F-AD39-59E31928F784}">
      <dgm:prSet custT="1"/>
      <dgm:spPr/>
      <dgm:t>
        <a:bodyPr/>
        <a:lstStyle/>
        <a:p>
          <a:pPr algn="ctr"/>
          <a:r>
            <a:rPr lang="en-US" sz="1800"/>
            <a:t>Make sure it acted as expected</a:t>
          </a:r>
          <a:endParaRPr lang="en-US" sz="1800" dirty="0"/>
        </a:p>
      </dgm:t>
    </dgm:pt>
    <dgm:pt modelId="{5B904137-E900-4A6B-980C-6B230DC2E69D}" type="parTrans" cxnId="{D81BB482-316A-4013-A686-A3944F1561F9}">
      <dgm:prSet/>
      <dgm:spPr/>
      <dgm:t>
        <a:bodyPr/>
        <a:lstStyle/>
        <a:p>
          <a:endParaRPr lang="en-US"/>
        </a:p>
      </dgm:t>
    </dgm:pt>
    <dgm:pt modelId="{9225AA21-37C8-4505-B328-7DAE729743B0}" type="sibTrans" cxnId="{D81BB482-316A-4013-A686-A3944F1561F9}">
      <dgm:prSet/>
      <dgm:spPr/>
      <dgm:t>
        <a:bodyPr/>
        <a:lstStyle/>
        <a:p>
          <a:endParaRPr lang="en-US"/>
        </a:p>
      </dgm:t>
    </dgm:pt>
    <dgm:pt modelId="{347E33E2-8A5B-43CA-B5D6-E58B3FCBA610}" type="pres">
      <dgm:prSet presAssocID="{C14AF096-D57C-49AE-A9A7-DBDFE1035921}" presName="Name0" presStyleCnt="0">
        <dgm:presLayoutVars>
          <dgm:dir/>
          <dgm:animLvl val="lvl"/>
          <dgm:resizeHandles val="exact"/>
        </dgm:presLayoutVars>
      </dgm:prSet>
      <dgm:spPr/>
    </dgm:pt>
    <dgm:pt modelId="{9722D631-51D1-4CF4-8D45-1395610649F0}" type="pres">
      <dgm:prSet presAssocID="{48280645-F56F-4395-831D-2B4C996ECF64}" presName="composite" presStyleCnt="0"/>
      <dgm:spPr/>
    </dgm:pt>
    <dgm:pt modelId="{12FC8672-054A-4AEE-AADB-9052E5A54A8A}" type="pres">
      <dgm:prSet presAssocID="{48280645-F56F-4395-831D-2B4C996ECF64}" presName="parTx" presStyleLbl="alignNode1" presStyleIdx="0" presStyleCnt="3">
        <dgm:presLayoutVars>
          <dgm:chMax val="0"/>
          <dgm:chPref val="0"/>
        </dgm:presLayoutVars>
      </dgm:prSet>
      <dgm:spPr/>
    </dgm:pt>
    <dgm:pt modelId="{6E75AF35-C166-463D-B080-5333CC1EE0DC}" type="pres">
      <dgm:prSet presAssocID="{48280645-F56F-4395-831D-2B4C996ECF64}" presName="desTx" presStyleLbl="alignAccFollowNode1" presStyleIdx="0" presStyleCnt="3">
        <dgm:presLayoutVars/>
      </dgm:prSet>
      <dgm:spPr/>
    </dgm:pt>
    <dgm:pt modelId="{CD54E7DF-216A-4675-ABA1-CDDEEE2D249F}" type="pres">
      <dgm:prSet presAssocID="{21A4BD90-543A-4666-A97F-F6A683EB6751}" presName="space" presStyleCnt="0"/>
      <dgm:spPr/>
    </dgm:pt>
    <dgm:pt modelId="{64148158-EB17-406E-80C1-E0D3235384FA}" type="pres">
      <dgm:prSet presAssocID="{B4C13FAA-09F0-4CA0-9430-349CAC7B4508}" presName="composite" presStyleCnt="0"/>
      <dgm:spPr/>
    </dgm:pt>
    <dgm:pt modelId="{91DA9D89-DF8F-48A5-A470-E93C863E77B8}" type="pres">
      <dgm:prSet presAssocID="{B4C13FAA-09F0-4CA0-9430-349CAC7B4508}" presName="parTx" presStyleLbl="alignNode1" presStyleIdx="1" presStyleCnt="3">
        <dgm:presLayoutVars>
          <dgm:chMax val="0"/>
          <dgm:chPref val="0"/>
        </dgm:presLayoutVars>
      </dgm:prSet>
      <dgm:spPr/>
    </dgm:pt>
    <dgm:pt modelId="{67A0D5D9-1C95-4239-A626-A8E9C999DF10}" type="pres">
      <dgm:prSet presAssocID="{B4C13FAA-09F0-4CA0-9430-349CAC7B4508}" presName="desTx" presStyleLbl="alignAccFollowNode1" presStyleIdx="1" presStyleCnt="3">
        <dgm:presLayoutVars/>
      </dgm:prSet>
      <dgm:spPr/>
    </dgm:pt>
    <dgm:pt modelId="{007AB2D2-99AF-4C86-97D4-10E0110BAECA}" type="pres">
      <dgm:prSet presAssocID="{F3F89494-0CCB-441F-9A69-D78989047AD3}" presName="space" presStyleCnt="0"/>
      <dgm:spPr/>
    </dgm:pt>
    <dgm:pt modelId="{562C7B9F-CC5C-426F-BD7F-816A1CFD8952}" type="pres">
      <dgm:prSet presAssocID="{540EEA45-EB01-4070-BB30-89A498B5C2A7}" presName="composite" presStyleCnt="0"/>
      <dgm:spPr/>
    </dgm:pt>
    <dgm:pt modelId="{71DC2982-44B7-406C-94AF-8F9C45368A0F}" type="pres">
      <dgm:prSet presAssocID="{540EEA45-EB01-4070-BB30-89A498B5C2A7}" presName="parTx" presStyleLbl="alignNode1" presStyleIdx="2" presStyleCnt="3">
        <dgm:presLayoutVars>
          <dgm:chMax val="0"/>
          <dgm:chPref val="0"/>
        </dgm:presLayoutVars>
      </dgm:prSet>
      <dgm:spPr/>
    </dgm:pt>
    <dgm:pt modelId="{271D5407-2DCF-4436-9D22-EF706C73933A}" type="pres">
      <dgm:prSet presAssocID="{540EEA45-EB01-4070-BB30-89A498B5C2A7}" presName="desTx" presStyleLbl="alignAccFollowNode1" presStyleIdx="2" presStyleCnt="3">
        <dgm:presLayoutVars/>
      </dgm:prSet>
      <dgm:spPr/>
    </dgm:pt>
  </dgm:ptLst>
  <dgm:cxnLst>
    <dgm:cxn modelId="{E3CB850B-7474-40EC-9A51-0E65EC420755}" type="presOf" srcId="{C14AF096-D57C-49AE-A9A7-DBDFE1035921}" destId="{347E33E2-8A5B-43CA-B5D6-E58B3FCBA610}" srcOrd="0" destOrd="0" presId="urn:microsoft.com/office/officeart/2016/7/layout/HorizontalActionList"/>
    <dgm:cxn modelId="{9011AE40-9180-4A25-A4A6-B5B88833602F}" srcId="{C14AF096-D57C-49AE-A9A7-DBDFE1035921}" destId="{540EEA45-EB01-4070-BB30-89A498B5C2A7}" srcOrd="2" destOrd="0" parTransId="{EB6993F0-E54A-4CFA-8127-72C80F98B8DE}" sibTransId="{E745F452-C255-4490-AE89-FE15E9D4DAEF}"/>
    <dgm:cxn modelId="{4950B75C-C9D3-41E9-A11D-378775F2D821}" type="presOf" srcId="{02068D09-319C-4B5F-AD39-59E31928F784}" destId="{271D5407-2DCF-4436-9D22-EF706C73933A}" srcOrd="0" destOrd="0" presId="urn:microsoft.com/office/officeart/2016/7/layout/HorizontalActionList"/>
    <dgm:cxn modelId="{D1C94B5F-8488-4883-BB61-032D76C4DC04}" srcId="{C14AF096-D57C-49AE-A9A7-DBDFE1035921}" destId="{B4C13FAA-09F0-4CA0-9430-349CAC7B4508}" srcOrd="1" destOrd="0" parTransId="{B2F6E584-CC91-47E0-9246-C60A01B5C426}" sibTransId="{F3F89494-0CCB-441F-9A69-D78989047AD3}"/>
    <dgm:cxn modelId="{9EE37E47-CB6C-456E-AEBC-2A8356D7B7BE}" type="presOf" srcId="{48280645-F56F-4395-831D-2B4C996ECF64}" destId="{12FC8672-054A-4AEE-AADB-9052E5A54A8A}" srcOrd="0" destOrd="0" presId="urn:microsoft.com/office/officeart/2016/7/layout/HorizontalActionList"/>
    <dgm:cxn modelId="{0FF7F67A-35AD-4AAD-AEDB-6B92129B8D21}" type="presOf" srcId="{B4C13FAA-09F0-4CA0-9430-349CAC7B4508}" destId="{91DA9D89-DF8F-48A5-A470-E93C863E77B8}" srcOrd="0" destOrd="0" presId="urn:microsoft.com/office/officeart/2016/7/layout/HorizontalActionList"/>
    <dgm:cxn modelId="{72680F7E-B599-4EFF-AAD8-5DCEFDCCFEE2}" type="presOf" srcId="{82BDBC9D-ED5B-44E3-98AB-FF76B9132799}" destId="{6E75AF35-C166-463D-B080-5333CC1EE0DC}" srcOrd="0" destOrd="0" presId="urn:microsoft.com/office/officeart/2016/7/layout/HorizontalActionList"/>
    <dgm:cxn modelId="{D81BB482-316A-4013-A686-A3944F1561F9}" srcId="{540EEA45-EB01-4070-BB30-89A498B5C2A7}" destId="{02068D09-319C-4B5F-AD39-59E31928F784}" srcOrd="0" destOrd="0" parTransId="{5B904137-E900-4A6B-980C-6B230DC2E69D}" sibTransId="{9225AA21-37C8-4505-B328-7DAE729743B0}"/>
    <dgm:cxn modelId="{D27DD08B-1215-4FCF-8D21-02815037EAEF}" srcId="{48280645-F56F-4395-831D-2B4C996ECF64}" destId="{82BDBC9D-ED5B-44E3-98AB-FF76B9132799}" srcOrd="0" destOrd="0" parTransId="{733A4558-C2A7-45BE-88C4-D11255A9B6C6}" sibTransId="{B66E044C-1391-45EF-853C-540869BE5582}"/>
    <dgm:cxn modelId="{3E8E4F97-15E7-43AB-B519-BA0F14C311CF}" srcId="{B4C13FAA-09F0-4CA0-9430-349CAC7B4508}" destId="{7125529B-3532-4D2B-8BE8-D0B25EA16754}" srcOrd="0" destOrd="0" parTransId="{D60FB651-8892-402B-A9A3-0A59F7879EC2}" sibTransId="{DED3480D-3136-4AFB-B696-13AB9BE33FB0}"/>
    <dgm:cxn modelId="{4D4E6AE7-39D9-4A40-BB1F-024BE0BD5759}" type="presOf" srcId="{540EEA45-EB01-4070-BB30-89A498B5C2A7}" destId="{71DC2982-44B7-406C-94AF-8F9C45368A0F}" srcOrd="0" destOrd="0" presId="urn:microsoft.com/office/officeart/2016/7/layout/HorizontalActionList"/>
    <dgm:cxn modelId="{99DDE2F3-6E91-425B-AE6D-8591362FBBE3}" type="presOf" srcId="{7125529B-3532-4D2B-8BE8-D0B25EA16754}" destId="{67A0D5D9-1C95-4239-A626-A8E9C999DF10}" srcOrd="0" destOrd="0" presId="urn:microsoft.com/office/officeart/2016/7/layout/HorizontalActionList"/>
    <dgm:cxn modelId="{2D1658FD-A6FD-45A3-9346-2EF634D36CD3}" srcId="{C14AF096-D57C-49AE-A9A7-DBDFE1035921}" destId="{48280645-F56F-4395-831D-2B4C996ECF64}" srcOrd="0" destOrd="0" parTransId="{0DB226FD-3AAE-4464-8FF8-5A00567394CE}" sibTransId="{21A4BD90-543A-4666-A97F-F6A683EB6751}"/>
    <dgm:cxn modelId="{7E4E1AF2-85AC-4116-BD36-EEF56C65B179}" type="presParOf" srcId="{347E33E2-8A5B-43CA-B5D6-E58B3FCBA610}" destId="{9722D631-51D1-4CF4-8D45-1395610649F0}" srcOrd="0" destOrd="0" presId="urn:microsoft.com/office/officeart/2016/7/layout/HorizontalActionList"/>
    <dgm:cxn modelId="{5107FEC7-DD87-41A7-A269-21F8ADDE372F}" type="presParOf" srcId="{9722D631-51D1-4CF4-8D45-1395610649F0}" destId="{12FC8672-054A-4AEE-AADB-9052E5A54A8A}" srcOrd="0" destOrd="0" presId="urn:microsoft.com/office/officeart/2016/7/layout/HorizontalActionList"/>
    <dgm:cxn modelId="{D865F6A8-51D4-41CB-86FA-902141377F3C}" type="presParOf" srcId="{9722D631-51D1-4CF4-8D45-1395610649F0}" destId="{6E75AF35-C166-463D-B080-5333CC1EE0DC}" srcOrd="1" destOrd="0" presId="urn:microsoft.com/office/officeart/2016/7/layout/HorizontalActionList"/>
    <dgm:cxn modelId="{96B397C2-D15A-4A4F-A52A-ED4211881060}" type="presParOf" srcId="{347E33E2-8A5B-43CA-B5D6-E58B3FCBA610}" destId="{CD54E7DF-216A-4675-ABA1-CDDEEE2D249F}" srcOrd="1" destOrd="0" presId="urn:microsoft.com/office/officeart/2016/7/layout/HorizontalActionList"/>
    <dgm:cxn modelId="{9832DD2C-A415-4DBD-93C7-A912E2D96DCF}" type="presParOf" srcId="{347E33E2-8A5B-43CA-B5D6-E58B3FCBA610}" destId="{64148158-EB17-406E-80C1-E0D3235384FA}" srcOrd="2" destOrd="0" presId="urn:microsoft.com/office/officeart/2016/7/layout/HorizontalActionList"/>
    <dgm:cxn modelId="{0D287BDB-9FCF-4708-9409-65314F06EEA6}" type="presParOf" srcId="{64148158-EB17-406E-80C1-E0D3235384FA}" destId="{91DA9D89-DF8F-48A5-A470-E93C863E77B8}" srcOrd="0" destOrd="0" presId="urn:microsoft.com/office/officeart/2016/7/layout/HorizontalActionList"/>
    <dgm:cxn modelId="{BDCA5C68-E722-4DFD-B075-407CA5CAC414}" type="presParOf" srcId="{64148158-EB17-406E-80C1-E0D3235384FA}" destId="{67A0D5D9-1C95-4239-A626-A8E9C999DF10}" srcOrd="1" destOrd="0" presId="urn:microsoft.com/office/officeart/2016/7/layout/HorizontalActionList"/>
    <dgm:cxn modelId="{211106F0-75D0-43FA-8016-CB74770CFD05}" type="presParOf" srcId="{347E33E2-8A5B-43CA-B5D6-E58B3FCBA610}" destId="{007AB2D2-99AF-4C86-97D4-10E0110BAECA}" srcOrd="3" destOrd="0" presId="urn:microsoft.com/office/officeart/2016/7/layout/HorizontalActionList"/>
    <dgm:cxn modelId="{C6D66C0E-32A9-4120-8D29-8CFA533672CF}" type="presParOf" srcId="{347E33E2-8A5B-43CA-B5D6-E58B3FCBA610}" destId="{562C7B9F-CC5C-426F-BD7F-816A1CFD8952}" srcOrd="4" destOrd="0" presId="urn:microsoft.com/office/officeart/2016/7/layout/HorizontalActionList"/>
    <dgm:cxn modelId="{1B76CFBE-00DD-459D-BF92-23E699BFCFF7}" type="presParOf" srcId="{562C7B9F-CC5C-426F-BD7F-816A1CFD8952}" destId="{71DC2982-44B7-406C-94AF-8F9C45368A0F}" srcOrd="0" destOrd="0" presId="urn:microsoft.com/office/officeart/2016/7/layout/HorizontalActionList"/>
    <dgm:cxn modelId="{D8FE0E04-5CA0-4636-9DBB-ED47171B8B8D}" type="presParOf" srcId="{562C7B9F-CC5C-426F-BD7F-816A1CFD8952}" destId="{271D5407-2DCF-4436-9D22-EF706C73933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C8672-054A-4AEE-AADB-9052E5A54A8A}">
      <dsp:nvSpPr>
        <dsp:cNvPr id="0" name=""/>
        <dsp:cNvSpPr/>
      </dsp:nvSpPr>
      <dsp:spPr>
        <a:xfrm>
          <a:off x="3793" y="821951"/>
          <a:ext cx="1833417" cy="550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81" tIns="144881" rIns="144881" bIns="1448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Arrange</a:t>
          </a:r>
        </a:p>
      </dsp:txBody>
      <dsp:txXfrm>
        <a:off x="3793" y="821951"/>
        <a:ext cx="1833417" cy="550025"/>
      </dsp:txXfrm>
    </dsp:sp>
    <dsp:sp modelId="{6E75AF35-C166-463D-B080-5333CC1EE0DC}">
      <dsp:nvSpPr>
        <dsp:cNvPr id="0" name=""/>
        <dsp:cNvSpPr/>
      </dsp:nvSpPr>
      <dsp:spPr>
        <a:xfrm>
          <a:off x="3793" y="1371977"/>
          <a:ext cx="1833417" cy="1915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01" tIns="181101" rIns="181101" bIns="181101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Everything Up</a:t>
          </a:r>
          <a:endParaRPr lang="en-US" sz="1800" kern="1200" dirty="0"/>
        </a:p>
      </dsp:txBody>
      <dsp:txXfrm>
        <a:off x="3793" y="1371977"/>
        <a:ext cx="1833417" cy="1915830"/>
      </dsp:txXfrm>
    </dsp:sp>
    <dsp:sp modelId="{91DA9D89-DF8F-48A5-A470-E93C863E77B8}">
      <dsp:nvSpPr>
        <dsp:cNvPr id="0" name=""/>
        <dsp:cNvSpPr/>
      </dsp:nvSpPr>
      <dsp:spPr>
        <a:xfrm>
          <a:off x="1945211" y="821951"/>
          <a:ext cx="1833417" cy="550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81" tIns="144881" rIns="144881" bIns="1448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</a:t>
          </a:r>
        </a:p>
      </dsp:txBody>
      <dsp:txXfrm>
        <a:off x="1945211" y="821951"/>
        <a:ext cx="1833417" cy="550025"/>
      </dsp:txXfrm>
    </dsp:sp>
    <dsp:sp modelId="{67A0D5D9-1C95-4239-A626-A8E9C999DF10}">
      <dsp:nvSpPr>
        <dsp:cNvPr id="0" name=""/>
        <dsp:cNvSpPr/>
      </dsp:nvSpPr>
      <dsp:spPr>
        <a:xfrm>
          <a:off x="1945211" y="1371977"/>
          <a:ext cx="1833417" cy="1915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01" tIns="181101" rIns="181101" bIns="181101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the thing you are testing</a:t>
          </a:r>
          <a:endParaRPr lang="en-US" sz="1800" kern="1200" dirty="0"/>
        </a:p>
      </dsp:txBody>
      <dsp:txXfrm>
        <a:off x="1945211" y="1371977"/>
        <a:ext cx="1833417" cy="1915830"/>
      </dsp:txXfrm>
    </dsp:sp>
    <dsp:sp modelId="{71DC2982-44B7-406C-94AF-8F9C45368A0F}">
      <dsp:nvSpPr>
        <dsp:cNvPr id="0" name=""/>
        <dsp:cNvSpPr/>
      </dsp:nvSpPr>
      <dsp:spPr>
        <a:xfrm>
          <a:off x="3886629" y="821951"/>
          <a:ext cx="1833417" cy="550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81" tIns="144881" rIns="144881" bIns="1448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Assert</a:t>
          </a:r>
        </a:p>
      </dsp:txBody>
      <dsp:txXfrm>
        <a:off x="3886629" y="821951"/>
        <a:ext cx="1833417" cy="550025"/>
      </dsp:txXfrm>
    </dsp:sp>
    <dsp:sp modelId="{271D5407-2DCF-4436-9D22-EF706C73933A}">
      <dsp:nvSpPr>
        <dsp:cNvPr id="0" name=""/>
        <dsp:cNvSpPr/>
      </dsp:nvSpPr>
      <dsp:spPr>
        <a:xfrm>
          <a:off x="3886629" y="1371977"/>
          <a:ext cx="1833417" cy="1915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01" tIns="181101" rIns="181101" bIns="181101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it acted as expected</a:t>
          </a:r>
          <a:endParaRPr lang="en-US" sz="1800" kern="1200" dirty="0"/>
        </a:p>
      </dsp:txBody>
      <dsp:txXfrm>
        <a:off x="3886629" y="1371977"/>
        <a:ext cx="1833417" cy="1915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F8AB-3940-4698-A1F9-90D2D913059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E268-E723-4D07-9199-A5EC66DE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Arrange is generally the most complex part of the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268-E723-4D07-9199-A5EC66DE3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1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268-E723-4D07-9199-A5EC66DE3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268-E723-4D07-9199-A5EC66DE3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268-E723-4D07-9199-A5EC66DE3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268-E723-4D07-9199-A5EC66DE3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run tests:</a:t>
            </a:r>
          </a:p>
          <a:p>
            <a:r>
              <a:rPr lang="en-US" dirty="0"/>
              <a:t>&gt;</a:t>
            </a:r>
            <a:r>
              <a:rPr lang="en-US" dirty="0" err="1"/>
              <a:t>npm</a:t>
            </a:r>
            <a:r>
              <a:rPr lang="en-US" dirty="0"/>
              <a:t>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BB3FB-D531-43F9-8A2F-8B14B44FD9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2067-8D57-A0F2-616B-BE1C027D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68420-7529-B0EE-672B-3D14DC6BD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63CB-FE85-0A7B-450E-6CAE7B1C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8E58-6C59-0721-EAF6-B26BE6A6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A698-6C2C-A36A-ED7E-7333BAFC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41EA-35AD-FFAB-122F-30D8B29C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810B0-233D-69D0-33AE-D8DB599AB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30D7-0ED8-F658-792C-C774B5E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CFFD-D517-C794-C6C6-5168D969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2728-04A7-2265-C230-F9E9B11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1F2F5-8734-955D-FC9C-D304C6E15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D7C3-E2F6-6DC7-4B4D-C3376A10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5544-78D1-5FCC-055C-FB7CB50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7ED5-DBB6-C226-FFB6-6A4C3A78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1888-8F0D-3BCC-DE1C-5BD0FFF0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1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9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4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4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6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28A7-3C5F-0CF4-FBE8-ECAFD15F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E7EB-A3EB-B96D-57A8-5672A1D6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67FB2-15BD-9045-8A4E-C389ABFE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ADE6-78EA-7A4B-753F-64B06603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83B5-77B4-7C3D-B96E-161DAB9F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6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1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7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3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682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7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4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9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4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0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7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7BAF-C770-5548-59EE-E1FC61B2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5048-7F2B-3414-5B70-CDFA6B7A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270F-96B9-AC8A-E9A3-975EFD3F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3821-D4D9-6CB0-F8FF-E7067A6A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87B4-C726-F72D-1AF8-692F5084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61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5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5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42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547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3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724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5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38DD-8E62-0D84-C4DE-A0AD96D8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AE4D-DFB1-C19C-37C7-15490379E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4DC30-5D9F-B5DB-1871-DF5A26EE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B330-4BB1-EEEF-48E5-E351D6CC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50AE-7DD7-25E2-0153-1172B8E2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0091A-BD6F-925B-95A3-3BF7B8B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05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82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5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44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74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002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430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3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57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6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D55E-01C3-2935-EC4F-AB874EFD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9D482-0077-42A9-BDC4-2EAC2EB5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36A6F-3384-F7A3-29B7-A8DEB934E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C9CD9-D4A3-5F48-7AE0-7678A71D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BFBF-3A2D-B608-D1B7-A11B5BF3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1D81-6E1B-3F70-907E-9651E2E6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9B2E9-0749-D80D-B94A-2A06D129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3C16B-75A8-50F3-49DB-5D93F875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10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723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5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45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68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377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4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3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65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244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CCA8-0A75-0CD5-3C40-D05A242C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2773E-BBF3-CB88-F4FC-07AD75DD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5B54-6B47-62D3-A71C-944906AD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9A1D6-6717-DF73-3CCD-6A6DD328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93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33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50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67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5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52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63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6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69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7770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1D9A-45DD-8F04-34C9-5DE90B9E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4AD50-4952-D86D-BC24-9F99A0A6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3E6B5-DA9E-CAC1-F62A-B55CE3B0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94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3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537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84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918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A71F-8417-59C8-EDC2-B9E6B6D7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2B92-EC73-9EA4-0FB6-EF85B8EC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01747-D405-2E4E-FF99-CC60BB1D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65528-5B8E-D5B8-3928-2984F417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7EA9-C321-FC68-003E-BB79C680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E5A0-31CA-1F03-99B9-993D148E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C7E6-A08B-A3B5-957E-7BE23DF6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5DABA-24E3-D9A1-C86D-38522C2C9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5F144-19DB-C52B-A59F-244E4871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7CD0-CEF0-1BC0-D5DF-0EF216A3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DBF3-7A7E-9A02-8727-FEBD7FF7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DE717-4CBA-D236-FCFC-05BCD015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CF8E6-9989-EFA3-E938-7C271A96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94BE-84D3-2E8A-A6FB-BAC1A89E9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A1C4-A9FA-58CF-E7F0-36D7C8BE1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A6EE-B349-71A4-F5E2-8C90232FA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8925-47DD-88E0-4EC0-172381132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9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5B2014-7741-4B86-AA58-0C3B2C935C4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484403-D348-4B51-AC3C-42DF9F7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CF2E36-D941-7994-A1C5-D4F89031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Testing with Jest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47E5-4380-E407-3A71-881884AA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1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667106B3-2AB8-F1AE-AB43-06B44EEBF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45" r="2338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09B1-9276-FED9-5813-F00F162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The Testing Formula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B5CA69B-2B08-2B96-3A30-64CD83CED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676"/>
              </p:ext>
            </p:extLst>
          </p:nvPr>
        </p:nvGraphicFramePr>
        <p:xfrm>
          <a:off x="189591" y="1885688"/>
          <a:ext cx="5723841" cy="410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36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C0B4-799E-166C-834A-9F7627C6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Jest Test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85B1-4057-8CB3-C1CD-F731766E4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3309" y="1359368"/>
            <a:ext cx="6269591" cy="4598372"/>
          </a:xfrm>
        </p:spPr>
        <p:txBody>
          <a:bodyPr>
            <a:normAutofit/>
          </a:bodyPr>
          <a:lstStyle/>
          <a:p>
            <a:r>
              <a:rPr lang="en-US" sz="2000" dirty="0"/>
              <a:t>Tests in jest are a function call</a:t>
            </a:r>
          </a:p>
          <a:p>
            <a:endParaRPr lang="en-US" sz="2000" dirty="0"/>
          </a:p>
          <a:p>
            <a:r>
              <a:rPr lang="en-US" sz="2000" dirty="0"/>
              <a:t>test(“”, () =&gt; {} )</a:t>
            </a:r>
          </a:p>
          <a:p>
            <a:endParaRPr lang="en-US" sz="2000" dirty="0"/>
          </a:p>
          <a:p>
            <a:r>
              <a:rPr lang="en-US" sz="2000" dirty="0"/>
              <a:t>Pass in two arguments: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Name of Test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Function to execute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C11D-6B24-257E-6963-5DB69830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Render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5A0C3-691C-1387-DC48-C8481F672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61" r="10607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BA4F-67D9-C38B-949E-A4113209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400" dirty="0"/>
              <a:t>Allows us to render the component we are testing</a:t>
            </a:r>
          </a:p>
          <a:p>
            <a:r>
              <a:rPr lang="en-US" sz="2400" dirty="0"/>
              <a:t>render(&lt;Component /&gt;)</a:t>
            </a:r>
          </a:p>
        </p:txBody>
      </p:sp>
    </p:spTree>
    <p:extLst>
      <p:ext uri="{BB962C8B-B14F-4D97-AF65-F5344CB8AC3E}">
        <p14:creationId xmlns:p14="http://schemas.microsoft.com/office/powerpoint/2010/main" val="92337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724B7-755D-C9D0-BFF7-AA098163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UserEvent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CE378-BA13-A970-0E2C-79D14A1AF7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Lets us simulate user events during a test</a:t>
            </a:r>
          </a:p>
          <a:p>
            <a:endParaRPr lang="en-US" dirty="0"/>
          </a:p>
          <a:p>
            <a:r>
              <a:rPr lang="en-US" dirty="0"/>
              <a:t>Click is all we will be using for now</a:t>
            </a:r>
          </a:p>
          <a:p>
            <a:endParaRPr lang="en-US" dirty="0"/>
          </a:p>
          <a:p>
            <a:r>
              <a:rPr lang="en-US" dirty="0"/>
              <a:t>Pass in target for event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528B0-4666-32D6-8597-04E9BA996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60319"/>
            <a:ext cx="5762134" cy="3616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@testing-library/user-event</a:t>
            </a:r>
          </a:p>
          <a:p>
            <a:endParaRPr lang="en-US" dirty="0"/>
          </a:p>
          <a:p>
            <a:r>
              <a:rPr lang="en-US" dirty="0"/>
              <a:t>.click()</a:t>
            </a:r>
          </a:p>
          <a:p>
            <a:endParaRPr lang="en-US" sz="800" dirty="0"/>
          </a:p>
          <a:p>
            <a:r>
              <a:rPr lang="en-US" dirty="0"/>
              <a:t>.</a:t>
            </a:r>
            <a:r>
              <a:rPr lang="en-US" dirty="0" err="1"/>
              <a:t>dblClick</a:t>
            </a:r>
            <a:r>
              <a:rPr lang="en-US" dirty="0"/>
              <a:t>()</a:t>
            </a:r>
          </a:p>
          <a:p>
            <a:r>
              <a:rPr lang="en-US" dirty="0"/>
              <a:t>.hover()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71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0E80-9332-3E8E-1AC5-0729D639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9F4A-F393-8F74-A499-B0CA128A0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8511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Jest uses expect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expect(variable).</a:t>
            </a:r>
            <a:r>
              <a:rPr lang="en-US" sz="2400" dirty="0" err="1"/>
              <a:t>toBe</a:t>
            </a:r>
            <a:r>
              <a:rPr lang="en-US" sz="2400" dirty="0"/>
              <a:t>(</a:t>
            </a:r>
            <a:r>
              <a:rPr lang="en-US" sz="2400" dirty="0" err="1"/>
              <a:t>expectedResult</a:t>
            </a:r>
            <a:r>
              <a:rPr lang="en-US" sz="24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2AF0E-36EC-71F6-2058-3641FB2B9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8316" y="1825625"/>
            <a:ext cx="433548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Matchers</a:t>
            </a:r>
          </a:p>
          <a:p>
            <a:r>
              <a:rPr lang="en-US"/>
              <a:t>.toBe()</a:t>
            </a:r>
          </a:p>
          <a:p>
            <a:r>
              <a:rPr lang="en-US"/>
              <a:t>.toBeGreaterThan()</a:t>
            </a:r>
          </a:p>
          <a:p>
            <a:r>
              <a:rPr lang="en-US"/>
              <a:t>.toStrcitEqual()</a:t>
            </a:r>
          </a:p>
          <a:p>
            <a:r>
              <a:rPr lang="en-US"/>
              <a:t>.toContain()</a:t>
            </a:r>
          </a:p>
          <a:p>
            <a:r>
              <a:rPr lang="en-US"/>
              <a:t>.toBeTruthy()</a:t>
            </a:r>
          </a:p>
          <a:p>
            <a:r>
              <a:rPr lang="en-US"/>
              <a:t>.toBeNull()</a:t>
            </a:r>
          </a:p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F29C4816-CB21-420B-9EB4-9E567138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2EFA8E-2E7E-B7BB-916A-EA498C80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420701"/>
          </a:xfrm>
          <a:prstGeom prst="rect">
            <a:avLst/>
          </a:prstGeom>
          <a:ln>
            <a:noFill/>
          </a:ln>
          <a:effectLst>
            <a:outerShdw blurRad="317500" dist="76200" dir="5460000" sx="95000" sy="95000" algn="t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59351-2B5F-8718-C536-20DA082A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20578"/>
            <a:ext cx="4960700" cy="2396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Walkthrough:</a:t>
            </a:r>
            <a:br>
              <a:rPr lang="en-US" sz="4000" dirty="0"/>
            </a:br>
            <a:r>
              <a:rPr lang="en-US" sz="4000" dirty="0"/>
              <a:t>TDD Counter Kata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A2D8C04-4439-CDF7-8BF8-CC6ABCA2F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34" y="408034"/>
            <a:ext cx="2621231" cy="262123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68FA-A3B1-AC8F-3AA3-437BD46D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2" y="3841089"/>
            <a:ext cx="4960700" cy="2508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/>
              <a:t>Use TDD to create a counter component</a:t>
            </a:r>
          </a:p>
          <a:p>
            <a:r>
              <a:rPr lang="en-US" sz="1900"/>
              <a:t>Should have a title</a:t>
            </a:r>
          </a:p>
          <a:p>
            <a:r>
              <a:rPr lang="en-US" sz="1900"/>
              <a:t>Should have a default initial value of 0</a:t>
            </a:r>
          </a:p>
          <a:p>
            <a:r>
              <a:rPr lang="en-US" sz="1900"/>
              <a:t>Should increase by 1 when add is pressed</a:t>
            </a:r>
          </a:p>
          <a:p>
            <a:r>
              <a:rPr lang="en-US" sz="1900"/>
              <a:t>Should decrease by 1 when remove is pressed</a:t>
            </a:r>
          </a:p>
          <a:p>
            <a:r>
              <a:rPr lang="en-US" sz="1900"/>
              <a:t>Count should not go below Zero</a:t>
            </a:r>
          </a:p>
        </p:txBody>
      </p:sp>
      <p:pic>
        <p:nvPicPr>
          <p:cNvPr id="5" name="Content Placeholder 4" descr="A picture containing shape">
            <a:extLst>
              <a:ext uri="{FF2B5EF4-FFF2-40B4-BE49-F238E27FC236}">
                <a16:creationId xmlns:a16="http://schemas.microsoft.com/office/drawing/2014/main" id="{9BC84760-FBF9-FF18-0452-8C29AFC134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81" y="4461520"/>
            <a:ext cx="4370832" cy="12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176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5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1182</TotalTime>
  <Words>213</Words>
  <Application>Microsoft Office PowerPoint</Application>
  <PresentationFormat>Widescreen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Rockwell</vt:lpstr>
      <vt:lpstr>Tw Cen MT</vt:lpstr>
      <vt:lpstr>Wingdings</vt:lpstr>
      <vt:lpstr>Office Theme</vt:lpstr>
      <vt:lpstr>Circuit</vt:lpstr>
      <vt:lpstr>Organic</vt:lpstr>
      <vt:lpstr>Atlas</vt:lpstr>
      <vt:lpstr>Droplet</vt:lpstr>
      <vt:lpstr>Testing with Jest</vt:lpstr>
      <vt:lpstr>The Testing Formula</vt:lpstr>
      <vt:lpstr>Jest Test function</vt:lpstr>
      <vt:lpstr>Render function</vt:lpstr>
      <vt:lpstr>UserEvent</vt:lpstr>
      <vt:lpstr>Expect</vt:lpstr>
      <vt:lpstr>Walkthrough: TDD Counter Kata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Jest</dc:title>
  <dc:creator>william fairfield</dc:creator>
  <cp:lastModifiedBy>William Arthur-Stanley Fairfield</cp:lastModifiedBy>
  <cp:revision>3</cp:revision>
  <dcterms:created xsi:type="dcterms:W3CDTF">2023-09-15T11:41:54Z</dcterms:created>
  <dcterms:modified xsi:type="dcterms:W3CDTF">2024-01-26T19:56:11Z</dcterms:modified>
</cp:coreProperties>
</file>