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F890-1507-43B9-A87F-7776CF610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FB7D8-B9EE-4502-BB01-51E55E204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3E7-9284-4C02-83D3-0C903C5A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A3F0-5513-48A6-BD6A-04F7143D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BFEF-9808-4090-8393-6F4B0D4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5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86B6-F938-46AD-AD61-C2D23DA3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3F2BC-71EC-4711-AE25-5EBF28D5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B21-D855-4B37-B531-1DD0E30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2F08-E9B2-4C1B-BFC5-05FCADF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77B5-E0E3-4B21-BDA2-08D7E95C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6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338E0-A4AD-473E-ACD5-BF9E32F88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A79B-B5CB-4BF8-AB46-126F97461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6588-5502-4167-97D5-56C1F7B0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790A-F50E-443F-A8A0-6C135E3A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FED7-BC9F-44F7-BDB0-00E7F09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DFA-B349-44A8-8CB4-2CCFB6A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57AF-3B43-4FAC-A9CE-609EAE0E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6617-6892-42C0-B598-E6C3B00A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853B-A2A3-42A2-9075-82463748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2CA2-B8D5-40BB-851C-3BF53F30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B5FE-2B23-4A43-97A5-FA9AEA53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0DC4-0ED6-46B1-8F62-E3D35082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BE8B-2329-40B1-9AEF-BCBF3D22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D90F-F299-472E-9B16-DACEB764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6CC5-9A77-43A2-9977-077F825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4297-5B8C-4726-9478-155254F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61C3-4D1E-477F-A250-7D9DF64AB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A1C8B-86E2-4933-A8F9-7C009C2B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DC362-CCED-4474-A924-9AC8457D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DEA9-9C44-4895-8E7A-74F3D48E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7D4EF-D10B-43EA-9BCA-249C1378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F1EF-7EB7-4FAC-AA95-B3B4EFD2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2B2F4-F021-4D51-A504-ADA2E95F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2FB6-1256-48FA-B665-14C6D8B0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202C-BCC4-4C1B-AE39-DDFE400ED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BE996-179D-4EB0-A847-C99DE3768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444-9660-4F2A-88A4-0DAA59E7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D263F-8F36-413E-AD72-A4922F86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129C-E28C-42BA-B942-F8D17DDF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5DB-8D20-49A3-BE71-FF734A2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054D5-57BB-4727-BE98-5E386762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251A4-D624-4A27-86ED-B6EA5886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3137B-E830-4959-9D9F-E4816C0B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E629B-0BE9-4E1F-A755-9863F62E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E25EB-63B4-4A80-BCBD-5FE29F62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64591-3520-44FF-8BAD-77358B62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AF23-754E-4425-97AE-C258F498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AEB2-7D23-4822-9510-73EEA71B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CB368-DD58-4474-95C7-F6C03C65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8EEC-9E0D-486C-9EC4-F293AD07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7552-7FAD-4FA1-972F-9BAC964F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FE13-3C0B-44EA-AFF0-E05A993F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795-FF09-4307-82C5-AB41D12B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699AF-591A-4472-AF8F-D1A8D182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C224-FBBB-45D0-90EB-5802A205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59FB5-E3A5-48DA-847E-CEC0DBFC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F2E7D-020C-496A-9BE7-0E309E5D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7FD8-F201-4CC5-814F-177B7C85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59146-F453-4D72-817F-182BF9CE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3ACE-1506-42B5-97B7-100C771F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3BFE-2A36-49B5-9B43-D439CF81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237E-65A4-422B-85A3-65D22F4A1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301C-9101-44CD-8A53-5287B4B5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8330-AF22-4B0E-B228-1A149659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6412F-017C-4550-85F3-BF708A115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3FEA31-353E-43E3-86B2-EC0E1D85055F}"/>
              </a:ext>
            </a:extLst>
          </p:cNvPr>
          <p:cNvSpPr/>
          <p:nvPr/>
        </p:nvSpPr>
        <p:spPr>
          <a:xfrm>
            <a:off x="8553156" y="2062162"/>
            <a:ext cx="2419643" cy="238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  <a:p>
            <a:pPr algn="ctr"/>
            <a:r>
              <a:rPr lang="pt-BR" dirty="0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7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2</cp:revision>
  <dcterms:created xsi:type="dcterms:W3CDTF">2024-03-20T01:28:36Z</dcterms:created>
  <dcterms:modified xsi:type="dcterms:W3CDTF">2024-03-20T01:32:42Z</dcterms:modified>
</cp:coreProperties>
</file>