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12"/>
  </p:notesMasterIdLst>
  <p:sldIdLst>
    <p:sldId id="256" r:id="rId2"/>
    <p:sldId id="257" r:id="rId3"/>
    <p:sldId id="269" r:id="rId4"/>
    <p:sldId id="268" r:id="rId5"/>
    <p:sldId id="273" r:id="rId6"/>
    <p:sldId id="272" r:id="rId7"/>
    <p:sldId id="271" r:id="rId8"/>
    <p:sldId id="274" r:id="rId9"/>
    <p:sldId id="265" r:id="rId10"/>
    <p:sldId id="266" r:id="rId11"/>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7690726-49DA-4552-BDEB-330DD8EA8BD9}" styleName="Table_0">
    <a:wholeTbl>
      <a:tcTxStyle>
        <a:font>
          <a:latin typeface="Bookman Old Style"/>
          <a:ea typeface="Bookman Old Style"/>
          <a:cs typeface="Bookman Old Style"/>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Style>
        <a:tcBdr/>
      </a:tcStyle>
    </a:band1H>
    <a:band2H>
      <a:tcStyle>
        <a:tcBdr/>
      </a:tcStyle>
    </a:band2H>
    <a:band1V>
      <a:tcStyle>
        <a:tcBdr/>
      </a:tcStyle>
    </a:band1V>
    <a:band2V>
      <a:tcStyle>
        <a:tcBdr/>
      </a:tcStyle>
    </a:band2V>
    <a:lastCol>
      <a:tcStyle>
        <a:tcBdr/>
      </a:tcStyle>
    </a:lastCol>
    <a:firstCol>
      <a:tcStyle>
        <a:tcBdr/>
      </a:tcStyle>
    </a:firstCol>
    <a:lastRow>
      <a:tcStyle>
        <a:tcBdr/>
      </a:tcStyle>
    </a:lastRow>
    <a:seCell>
      <a:tcStyle>
        <a:tcBdr/>
      </a:tcStyle>
    </a:seCell>
    <a:swCell>
      <a:tcStyle>
        <a:tcBdr/>
      </a:tcStyle>
    </a:swCell>
    <a:firstRow>
      <a:tcStyle>
        <a:tcBdr/>
      </a:tcStyle>
    </a:firstRow>
    <a:neCell>
      <a:tcStyle>
        <a:tcBdr/>
      </a:tcStyle>
    </a:neCell>
    <a:nwCell>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4" d="100"/>
          <a:sy n="74" d="100"/>
        </p:scale>
        <p:origin x="352" y="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rtl="0">
              <a:spcBef>
                <a:spcPts val="0"/>
              </a:spcBef>
              <a:spcAft>
                <a:spcPts val="0"/>
              </a:spcAft>
              <a:buSzPts val="1100"/>
              <a:buChar char="●"/>
              <a:defRPr sz="1100"/>
            </a:lvl1pPr>
            <a:lvl2pPr marL="914400" lvl="1" indent="-298450" rtl="0">
              <a:spcBef>
                <a:spcPts val="0"/>
              </a:spcBef>
              <a:spcAft>
                <a:spcPts val="0"/>
              </a:spcAft>
              <a:buSzPts val="1100"/>
              <a:buChar char="○"/>
              <a:defRPr sz="1100"/>
            </a:lvl2pPr>
            <a:lvl3pPr marL="1371600" lvl="2" indent="-298450" rtl="0">
              <a:spcBef>
                <a:spcPts val="0"/>
              </a:spcBef>
              <a:spcAft>
                <a:spcPts val="0"/>
              </a:spcAft>
              <a:buSzPts val="1100"/>
              <a:buChar char="■"/>
              <a:defRPr sz="1100"/>
            </a:lvl3pPr>
            <a:lvl4pPr marL="1828800" lvl="3" indent="-298450" rtl="0">
              <a:spcBef>
                <a:spcPts val="0"/>
              </a:spcBef>
              <a:spcAft>
                <a:spcPts val="0"/>
              </a:spcAft>
              <a:buSzPts val="1100"/>
              <a:buChar char="●"/>
              <a:defRPr sz="1100"/>
            </a:lvl4pPr>
            <a:lvl5pPr marL="2286000" lvl="4" indent="-298450" rtl="0">
              <a:spcBef>
                <a:spcPts val="0"/>
              </a:spcBef>
              <a:spcAft>
                <a:spcPts val="0"/>
              </a:spcAft>
              <a:buSzPts val="1100"/>
              <a:buChar char="○"/>
              <a:defRPr sz="1100"/>
            </a:lvl5pPr>
            <a:lvl6pPr marL="2743200" lvl="5" indent="-298450" rtl="0">
              <a:spcBef>
                <a:spcPts val="0"/>
              </a:spcBef>
              <a:spcAft>
                <a:spcPts val="0"/>
              </a:spcAft>
              <a:buSzPts val="1100"/>
              <a:buChar char="■"/>
              <a:defRPr sz="1100"/>
            </a:lvl6pPr>
            <a:lvl7pPr marL="3200400" lvl="6" indent="-298450" rtl="0">
              <a:spcBef>
                <a:spcPts val="0"/>
              </a:spcBef>
              <a:spcAft>
                <a:spcPts val="0"/>
              </a:spcAft>
              <a:buSzPts val="1100"/>
              <a:buChar char="●"/>
              <a:defRPr sz="1100"/>
            </a:lvl7pPr>
            <a:lvl8pPr marL="3657600" lvl="7" indent="-298450" rtl="0">
              <a:spcBef>
                <a:spcPts val="0"/>
              </a:spcBef>
              <a:spcAft>
                <a:spcPts val="0"/>
              </a:spcAft>
              <a:buSzPts val="1100"/>
              <a:buChar char="○"/>
              <a:defRPr sz="1100"/>
            </a:lvl8pPr>
            <a:lvl9pPr marL="4114800" lvl="8" indent="-298450" rtl="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8" name="Google Shape;148;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sp>
        <p:nvSpPr>
          <p:cNvPr id="14" name="Google Shape;14;p2"/>
          <p:cNvSpPr txBox="1">
            <a:spLocks noGrp="1"/>
          </p:cNvSpPr>
          <p:nvPr>
            <p:ph type="ctrTitle"/>
          </p:nvPr>
        </p:nvSpPr>
        <p:spPr>
          <a:xfrm>
            <a:off x="1050877" y="1322386"/>
            <a:ext cx="10363200" cy="14700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17365D"/>
              </a:buClr>
              <a:buSzPts val="2800"/>
              <a:buFont typeface="Verdana" panose="020B0604030504040204"/>
              <a:buNone/>
              <a:defRPr>
                <a:solidFill>
                  <a:srgbClr val="17365D"/>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5" name="Google Shape;15;p2"/>
          <p:cNvSpPr txBox="1">
            <a:spLocks noGrp="1"/>
          </p:cNvSpPr>
          <p:nvPr>
            <p:ph type="subTitle" idx="1"/>
          </p:nvPr>
        </p:nvSpPr>
        <p:spPr>
          <a:xfrm>
            <a:off x="2032000" y="3326641"/>
            <a:ext cx="8534400" cy="1752600"/>
          </a:xfrm>
          <a:prstGeom prst="rect">
            <a:avLst/>
          </a:prstGeom>
          <a:noFill/>
          <a:ln>
            <a:noFill/>
          </a:ln>
        </p:spPr>
        <p:txBody>
          <a:bodyPr spcFirstLastPara="1" wrap="square" lIns="91425" tIns="45700" rIns="91425" bIns="45700" anchor="t" anchorCtr="0">
            <a:normAutofit/>
          </a:bodyPr>
          <a:lstStyle>
            <a:lvl1pPr lvl="0" algn="ctr" rtl="0">
              <a:spcBef>
                <a:spcPts val="400"/>
              </a:spcBef>
              <a:spcAft>
                <a:spcPts val="0"/>
              </a:spcAft>
              <a:buClr>
                <a:srgbClr val="17365D"/>
              </a:buClr>
              <a:buSzPts val="2000"/>
              <a:buNone/>
              <a:defRPr sz="2000" b="1">
                <a:solidFill>
                  <a:srgbClr val="17365D"/>
                </a:solidFill>
              </a:defRPr>
            </a:lvl1pPr>
            <a:lvl2pPr lvl="1" algn="ctr" rtl="0">
              <a:spcBef>
                <a:spcPts val="400"/>
              </a:spcBef>
              <a:spcAft>
                <a:spcPts val="0"/>
              </a:spcAft>
              <a:buClr>
                <a:srgbClr val="888888"/>
              </a:buClr>
              <a:buSzPts val="2000"/>
              <a:buNone/>
              <a:defRPr>
                <a:solidFill>
                  <a:srgbClr val="888888"/>
                </a:solidFill>
              </a:defRPr>
            </a:lvl2pPr>
            <a:lvl3pPr lvl="2" algn="ctr" rtl="0">
              <a:spcBef>
                <a:spcPts val="360"/>
              </a:spcBef>
              <a:spcAft>
                <a:spcPts val="0"/>
              </a:spcAft>
              <a:buClr>
                <a:srgbClr val="888888"/>
              </a:buClr>
              <a:buSzPts val="1800"/>
              <a:buNone/>
              <a:defRPr>
                <a:solidFill>
                  <a:srgbClr val="888888"/>
                </a:solidFill>
              </a:defRPr>
            </a:lvl3pPr>
            <a:lvl4pPr lvl="3" algn="ctr" rtl="0">
              <a:spcBef>
                <a:spcPts val="320"/>
              </a:spcBef>
              <a:spcAft>
                <a:spcPts val="0"/>
              </a:spcAft>
              <a:buClr>
                <a:srgbClr val="888888"/>
              </a:buClr>
              <a:buSzPts val="1600"/>
              <a:buNone/>
              <a:defRPr>
                <a:solidFill>
                  <a:srgbClr val="888888"/>
                </a:solidFill>
              </a:defRPr>
            </a:lvl4pPr>
            <a:lvl5pPr lvl="4" algn="ctr" rtl="0">
              <a:spcBef>
                <a:spcPts val="320"/>
              </a:spcBef>
              <a:spcAft>
                <a:spcPts val="0"/>
              </a:spcAft>
              <a:buClr>
                <a:srgbClr val="888888"/>
              </a:buClr>
              <a:buSzPts val="1600"/>
              <a:buNone/>
              <a:defRPr>
                <a:solidFill>
                  <a:srgbClr val="888888"/>
                </a:solidFill>
              </a:defRPr>
            </a:lvl5pPr>
            <a:lvl6pPr lvl="5" algn="ctr" rtl="0">
              <a:spcBef>
                <a:spcPts val="400"/>
              </a:spcBef>
              <a:spcAft>
                <a:spcPts val="0"/>
              </a:spcAft>
              <a:buClr>
                <a:srgbClr val="888888"/>
              </a:buClr>
              <a:buSzPts val="2000"/>
              <a:buNone/>
              <a:defRPr>
                <a:solidFill>
                  <a:srgbClr val="888888"/>
                </a:solidFill>
              </a:defRPr>
            </a:lvl6pPr>
            <a:lvl7pPr lvl="6" algn="ctr" rtl="0">
              <a:spcBef>
                <a:spcPts val="400"/>
              </a:spcBef>
              <a:spcAft>
                <a:spcPts val="0"/>
              </a:spcAft>
              <a:buClr>
                <a:srgbClr val="888888"/>
              </a:buClr>
              <a:buSzPts val="2000"/>
              <a:buNone/>
              <a:defRPr>
                <a:solidFill>
                  <a:srgbClr val="888888"/>
                </a:solidFill>
              </a:defRPr>
            </a:lvl7pPr>
            <a:lvl8pPr lvl="7" algn="ctr" rtl="0">
              <a:spcBef>
                <a:spcPts val="400"/>
              </a:spcBef>
              <a:spcAft>
                <a:spcPts val="0"/>
              </a:spcAft>
              <a:buClr>
                <a:srgbClr val="888888"/>
              </a:buClr>
              <a:buSzPts val="2000"/>
              <a:buNone/>
              <a:defRPr>
                <a:solidFill>
                  <a:srgbClr val="888888"/>
                </a:solidFill>
              </a:defRPr>
            </a:lvl8pPr>
            <a:lvl9pPr lvl="8" algn="ctr" rtl="0">
              <a:spcBef>
                <a:spcPts val="400"/>
              </a:spcBef>
              <a:spcAft>
                <a:spcPts val="0"/>
              </a:spcAft>
              <a:buClr>
                <a:srgbClr val="888888"/>
              </a:buClr>
              <a:buSzPts val="2000"/>
              <a:buNone/>
              <a:defRPr>
                <a:solidFill>
                  <a:srgbClr val="888888"/>
                </a:solidFill>
              </a:defRPr>
            </a:lvl9pPr>
          </a:lstStyle>
          <a:p>
            <a:endParaRPr/>
          </a:p>
        </p:txBody>
      </p:sp>
      <p:sp>
        <p:nvSpPr>
          <p:cNvPr id="16" name="Google Shape;16;p2"/>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7" name="Google Shape;17;p2"/>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8" name="Google Shape;18;p2"/>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1"/>
        <p:cNvGrpSpPr/>
        <p:nvPr/>
      </p:nvGrpSpPr>
      <p:grpSpPr>
        <a:xfrm>
          <a:off x="0" y="0"/>
          <a:ext cx="0" cy="0"/>
          <a:chOff x="0" y="0"/>
          <a:chExt cx="0" cy="0"/>
        </a:xfrm>
      </p:grpSpPr>
      <p:sp>
        <p:nvSpPr>
          <p:cNvPr id="72" name="Google Shape;72;p11"/>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3" name="Google Shape;73;p11"/>
          <p:cNvSpPr txBox="1">
            <a:spLocks noGrp="1"/>
          </p:cNvSpPr>
          <p:nvPr>
            <p:ph type="body" idx="1"/>
          </p:nvPr>
        </p:nvSpPr>
        <p:spPr>
          <a:xfrm rot="5400000">
            <a:off x="3670300" y="-1714499"/>
            <a:ext cx="4953000" cy="106680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74" name="Google Shape;74;p11"/>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5" name="Google Shape;75;p11"/>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6" name="Google Shape;76;p11"/>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7"/>
        <p:cNvGrpSpPr/>
        <p:nvPr/>
      </p:nvGrpSpPr>
      <p:grpSpPr>
        <a:xfrm>
          <a:off x="0" y="0"/>
          <a:ext cx="0" cy="0"/>
          <a:chOff x="0" y="0"/>
          <a:chExt cx="0" cy="0"/>
        </a:xfrm>
      </p:grpSpPr>
      <p:sp>
        <p:nvSpPr>
          <p:cNvPr id="78" name="Google Shape;78;p12"/>
          <p:cNvSpPr txBox="1">
            <a:spLocks noGrp="1"/>
          </p:cNvSpPr>
          <p:nvPr>
            <p:ph type="title"/>
          </p:nvPr>
        </p:nvSpPr>
        <p:spPr>
          <a:xfrm rot="5400000">
            <a:off x="7285050" y="1828791"/>
            <a:ext cx="5851500" cy="27432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9" name="Google Shape;79;p12"/>
          <p:cNvSpPr txBox="1">
            <a:spLocks noGrp="1"/>
          </p:cNvSpPr>
          <p:nvPr>
            <p:ph type="body" idx="1"/>
          </p:nvPr>
        </p:nvSpPr>
        <p:spPr>
          <a:xfrm rot="5400000">
            <a:off x="1697000" y="-812859"/>
            <a:ext cx="5851500" cy="80265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80" name="Google Shape;80;p12"/>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1" name="Google Shape;81;p12"/>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2" name="Google Shape;82;p12"/>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3"/>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17365D"/>
              </a:buClr>
              <a:buSzPts val="2800"/>
              <a:buFont typeface="Verdana" panose="020B0604030504040204"/>
              <a:buNone/>
              <a:defRPr>
                <a:solidFill>
                  <a:srgbClr val="17365D"/>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1" name="Google Shape;21;p3"/>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a:solidFill>
                  <a:schemeClr val="dk1"/>
                </a:solidFill>
              </a:defRPr>
            </a:lvl1pPr>
            <a:lvl2pPr marL="914400" lvl="1" indent="-355600" algn="l" rtl="0">
              <a:spcBef>
                <a:spcPts val="400"/>
              </a:spcBef>
              <a:spcAft>
                <a:spcPts val="0"/>
              </a:spcAft>
              <a:buClr>
                <a:schemeClr val="dk1"/>
              </a:buClr>
              <a:buSzPts val="2000"/>
              <a:buChar char="–"/>
              <a:defRPr>
                <a:solidFill>
                  <a:schemeClr val="dk1"/>
                </a:solidFill>
              </a:defRPr>
            </a:lvl2pPr>
            <a:lvl3pPr marL="1371600" lvl="2" indent="-342900" algn="l" rtl="0">
              <a:spcBef>
                <a:spcPts val="360"/>
              </a:spcBef>
              <a:spcAft>
                <a:spcPts val="0"/>
              </a:spcAft>
              <a:buClr>
                <a:schemeClr val="dk1"/>
              </a:buClr>
              <a:buSzPts val="1800"/>
              <a:buChar char="•"/>
              <a:defRPr>
                <a:solidFill>
                  <a:schemeClr val="dk1"/>
                </a:solidFill>
              </a:defRPr>
            </a:lvl3pPr>
            <a:lvl4pPr marL="1828800" lvl="3" indent="-330200" algn="l" rtl="0">
              <a:spcBef>
                <a:spcPts val="320"/>
              </a:spcBef>
              <a:spcAft>
                <a:spcPts val="0"/>
              </a:spcAft>
              <a:buClr>
                <a:schemeClr val="dk1"/>
              </a:buClr>
              <a:buSzPts val="1600"/>
              <a:buChar char="–"/>
              <a:defRPr>
                <a:solidFill>
                  <a:schemeClr val="dk1"/>
                </a:solidFill>
              </a:defRPr>
            </a:lvl4pPr>
            <a:lvl5pPr marL="2286000" lvl="4" indent="-330200" algn="l" rtl="0">
              <a:spcBef>
                <a:spcPts val="320"/>
              </a:spcBef>
              <a:spcAft>
                <a:spcPts val="0"/>
              </a:spcAft>
              <a:buClr>
                <a:schemeClr val="dk1"/>
              </a:buClr>
              <a:buSzPts val="1600"/>
              <a:buChar char="»"/>
              <a:defRPr>
                <a:solidFill>
                  <a:schemeClr val="dk1"/>
                </a:solidFill>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22" name="Google Shape;22;p3"/>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3" name="Google Shape;23;p3"/>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4" name="Google Shape;24;p3"/>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5"/>
        <p:cNvGrpSpPr/>
        <p:nvPr/>
      </p:nvGrpSpPr>
      <p:grpSpPr>
        <a:xfrm>
          <a:off x="0" y="0"/>
          <a:ext cx="0" cy="0"/>
          <a:chOff x="0" y="0"/>
          <a:chExt cx="0" cy="0"/>
        </a:xfrm>
      </p:grpSpPr>
      <p:sp>
        <p:nvSpPr>
          <p:cNvPr id="26" name="Google Shape;26;p4"/>
          <p:cNvSpPr txBox="1">
            <a:spLocks noGrp="1"/>
          </p:cNvSpPr>
          <p:nvPr>
            <p:ph type="title"/>
          </p:nvPr>
        </p:nvSpPr>
        <p:spPr>
          <a:xfrm>
            <a:off x="963084" y="4406903"/>
            <a:ext cx="10363200" cy="1362000"/>
          </a:xfrm>
          <a:prstGeom prst="rect">
            <a:avLst/>
          </a:prstGeom>
          <a:noFill/>
          <a:ln>
            <a:noFill/>
          </a:ln>
        </p:spPr>
        <p:txBody>
          <a:bodyPr spcFirstLastPara="1" wrap="square" lIns="91425" tIns="45700" rIns="91425" bIns="45700" anchor="t" anchorCtr="0">
            <a:noAutofit/>
          </a:bodyPr>
          <a:lstStyle>
            <a:lvl1pPr lvl="0" algn="l" rtl="0">
              <a:spcBef>
                <a:spcPts val="0"/>
              </a:spcBef>
              <a:spcAft>
                <a:spcPts val="0"/>
              </a:spcAft>
              <a:buClr>
                <a:srgbClr val="FF0000"/>
              </a:buClr>
              <a:buSzPts val="4000"/>
              <a:buFont typeface="Verdana" panose="020B0604030504040204"/>
              <a:buNone/>
              <a:defRPr sz="4000" b="1" cap="none"/>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7" name="Google Shape;27;p4"/>
          <p:cNvSpPr txBox="1">
            <a:spLocks noGrp="1"/>
          </p:cNvSpPr>
          <p:nvPr>
            <p:ph type="body" idx="1"/>
          </p:nvPr>
        </p:nvSpPr>
        <p:spPr>
          <a:xfrm>
            <a:off x="963084" y="2906713"/>
            <a:ext cx="10363200" cy="1500300"/>
          </a:xfrm>
          <a:prstGeom prst="rect">
            <a:avLst/>
          </a:prstGeom>
          <a:noFill/>
          <a:ln>
            <a:noFill/>
          </a:ln>
        </p:spPr>
        <p:txBody>
          <a:bodyPr spcFirstLastPara="1" wrap="square" lIns="91425" tIns="45700" rIns="91425" bIns="45700" anchor="b" anchorCtr="0">
            <a:normAutofit/>
          </a:bodyPr>
          <a:lstStyle>
            <a:lvl1pPr marL="457200" lvl="0" indent="-228600" algn="l" rtl="0">
              <a:spcBef>
                <a:spcPts val="400"/>
              </a:spcBef>
              <a:spcAft>
                <a:spcPts val="0"/>
              </a:spcAft>
              <a:buClr>
                <a:srgbClr val="888888"/>
              </a:buClr>
              <a:buSzPts val="2000"/>
              <a:buNone/>
              <a:defRPr sz="2000">
                <a:solidFill>
                  <a:srgbClr val="888888"/>
                </a:solidFill>
              </a:defRPr>
            </a:lvl1pPr>
            <a:lvl2pPr marL="914400" lvl="1" indent="-228600" algn="l" rtl="0">
              <a:spcBef>
                <a:spcPts val="360"/>
              </a:spcBef>
              <a:spcAft>
                <a:spcPts val="0"/>
              </a:spcAft>
              <a:buClr>
                <a:srgbClr val="888888"/>
              </a:buClr>
              <a:buSzPts val="1800"/>
              <a:buNone/>
              <a:defRPr sz="1800">
                <a:solidFill>
                  <a:srgbClr val="888888"/>
                </a:solidFill>
              </a:defRPr>
            </a:lvl2pPr>
            <a:lvl3pPr marL="1371600" lvl="2" indent="-228600" algn="l" rtl="0">
              <a:spcBef>
                <a:spcPts val="320"/>
              </a:spcBef>
              <a:spcAft>
                <a:spcPts val="0"/>
              </a:spcAft>
              <a:buClr>
                <a:srgbClr val="888888"/>
              </a:buClr>
              <a:buSzPts val="1600"/>
              <a:buNone/>
              <a:defRPr sz="1600">
                <a:solidFill>
                  <a:srgbClr val="888888"/>
                </a:solidFill>
              </a:defRPr>
            </a:lvl3pPr>
            <a:lvl4pPr marL="1828800" lvl="3" indent="-228600" algn="l" rtl="0">
              <a:spcBef>
                <a:spcPts val="280"/>
              </a:spcBef>
              <a:spcAft>
                <a:spcPts val="0"/>
              </a:spcAft>
              <a:buClr>
                <a:srgbClr val="888888"/>
              </a:buClr>
              <a:buSzPts val="1400"/>
              <a:buNone/>
              <a:defRPr sz="1400">
                <a:solidFill>
                  <a:srgbClr val="888888"/>
                </a:solidFill>
              </a:defRPr>
            </a:lvl4pPr>
            <a:lvl5pPr marL="2286000" lvl="4" indent="-228600" algn="l" rtl="0">
              <a:spcBef>
                <a:spcPts val="280"/>
              </a:spcBef>
              <a:spcAft>
                <a:spcPts val="0"/>
              </a:spcAft>
              <a:buClr>
                <a:srgbClr val="888888"/>
              </a:buClr>
              <a:buSzPts val="1400"/>
              <a:buNone/>
              <a:defRPr sz="1400">
                <a:solidFill>
                  <a:srgbClr val="888888"/>
                </a:solidFill>
              </a:defRPr>
            </a:lvl5pPr>
            <a:lvl6pPr marL="2743200" lvl="5" indent="-228600" algn="l" rtl="0">
              <a:spcBef>
                <a:spcPts val="280"/>
              </a:spcBef>
              <a:spcAft>
                <a:spcPts val="0"/>
              </a:spcAft>
              <a:buClr>
                <a:srgbClr val="888888"/>
              </a:buClr>
              <a:buSzPts val="1400"/>
              <a:buNone/>
              <a:defRPr sz="1400">
                <a:solidFill>
                  <a:srgbClr val="888888"/>
                </a:solidFill>
              </a:defRPr>
            </a:lvl6pPr>
            <a:lvl7pPr marL="3200400" lvl="6" indent="-228600" algn="l" rtl="0">
              <a:spcBef>
                <a:spcPts val="280"/>
              </a:spcBef>
              <a:spcAft>
                <a:spcPts val="0"/>
              </a:spcAft>
              <a:buClr>
                <a:srgbClr val="888888"/>
              </a:buClr>
              <a:buSzPts val="1400"/>
              <a:buNone/>
              <a:defRPr sz="1400">
                <a:solidFill>
                  <a:srgbClr val="888888"/>
                </a:solidFill>
              </a:defRPr>
            </a:lvl7pPr>
            <a:lvl8pPr marL="3657600" lvl="7" indent="-228600" algn="l" rtl="0">
              <a:spcBef>
                <a:spcPts val="280"/>
              </a:spcBef>
              <a:spcAft>
                <a:spcPts val="0"/>
              </a:spcAft>
              <a:buClr>
                <a:srgbClr val="888888"/>
              </a:buClr>
              <a:buSzPts val="1400"/>
              <a:buNone/>
              <a:defRPr sz="1400">
                <a:solidFill>
                  <a:srgbClr val="888888"/>
                </a:solidFill>
              </a:defRPr>
            </a:lvl8pPr>
            <a:lvl9pPr marL="4114800" lvl="8" indent="-228600" algn="l" rtl="0">
              <a:spcBef>
                <a:spcPts val="280"/>
              </a:spcBef>
              <a:spcAft>
                <a:spcPts val="0"/>
              </a:spcAft>
              <a:buClr>
                <a:srgbClr val="888888"/>
              </a:buClr>
              <a:buSzPts val="1400"/>
              <a:buNone/>
              <a:defRPr sz="1400">
                <a:solidFill>
                  <a:srgbClr val="888888"/>
                </a:solidFill>
              </a:defRPr>
            </a:lvl9pPr>
          </a:lstStyle>
          <a:p>
            <a:endParaRPr/>
          </a:p>
        </p:txBody>
      </p:sp>
      <p:sp>
        <p:nvSpPr>
          <p:cNvPr id="28" name="Google Shape;28;p4"/>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9" name="Google Shape;29;p4"/>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0" name="Google Shape;30;p4"/>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2800"/>
              <a:buFont typeface="Verdana" panose="020B0604030504040204"/>
              <a:buNone/>
              <a:defRPr>
                <a:solidFill>
                  <a:srgbClr val="FF0000"/>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3" name="Google Shape;33;p5"/>
          <p:cNvSpPr txBox="1">
            <a:spLocks noGrp="1"/>
          </p:cNvSpPr>
          <p:nvPr>
            <p:ph type="body" idx="1"/>
          </p:nvPr>
        </p:nvSpPr>
        <p:spPr>
          <a:xfrm>
            <a:off x="609600" y="1600203"/>
            <a:ext cx="53847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34" name="Google Shape;34;p5"/>
          <p:cNvSpPr txBox="1">
            <a:spLocks noGrp="1"/>
          </p:cNvSpPr>
          <p:nvPr>
            <p:ph type="body" idx="2"/>
          </p:nvPr>
        </p:nvSpPr>
        <p:spPr>
          <a:xfrm>
            <a:off x="6197600" y="1600203"/>
            <a:ext cx="53847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35" name="Google Shape;35;p5"/>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6" name="Google Shape;36;p5"/>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7" name="Google Shape;37;p5"/>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8"/>
        <p:cNvGrpSpPr/>
        <p:nvPr/>
      </p:nvGrpSpPr>
      <p:grpSpPr>
        <a:xfrm>
          <a:off x="0" y="0"/>
          <a:ext cx="0" cy="0"/>
          <a:chOff x="0" y="0"/>
          <a:chExt cx="0" cy="0"/>
        </a:xfrm>
      </p:grpSpPr>
      <p:sp>
        <p:nvSpPr>
          <p:cNvPr id="39" name="Google Shape;39;p6"/>
          <p:cNvSpPr txBox="1">
            <a:spLocks noGrp="1"/>
          </p:cNvSpPr>
          <p:nvPr>
            <p:ph type="title"/>
          </p:nvPr>
        </p:nvSpPr>
        <p:spPr>
          <a:xfrm>
            <a:off x="859368" y="304800"/>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2800"/>
              <a:buFont typeface="Verdana" panose="020B0604030504040204"/>
              <a:buNone/>
              <a:defRPr>
                <a:solidFill>
                  <a:srgbClr val="FF0000"/>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0" name="Google Shape;40;p6"/>
          <p:cNvSpPr txBox="1">
            <a:spLocks noGrp="1"/>
          </p:cNvSpPr>
          <p:nvPr>
            <p:ph type="body" idx="1"/>
          </p:nvPr>
        </p:nvSpPr>
        <p:spPr>
          <a:xfrm>
            <a:off x="609600" y="1535113"/>
            <a:ext cx="53868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41" name="Google Shape;41;p6"/>
          <p:cNvSpPr txBox="1">
            <a:spLocks noGrp="1"/>
          </p:cNvSpPr>
          <p:nvPr>
            <p:ph type="body" idx="2"/>
          </p:nvPr>
        </p:nvSpPr>
        <p:spPr>
          <a:xfrm>
            <a:off x="609600" y="2174875"/>
            <a:ext cx="53868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42" name="Google Shape;42;p6"/>
          <p:cNvSpPr txBox="1">
            <a:spLocks noGrp="1"/>
          </p:cNvSpPr>
          <p:nvPr>
            <p:ph type="body" idx="3"/>
          </p:nvPr>
        </p:nvSpPr>
        <p:spPr>
          <a:xfrm>
            <a:off x="6193369" y="1535113"/>
            <a:ext cx="53889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43" name="Google Shape;43;p6"/>
          <p:cNvSpPr txBox="1">
            <a:spLocks noGrp="1"/>
          </p:cNvSpPr>
          <p:nvPr>
            <p:ph type="body" idx="4"/>
          </p:nvPr>
        </p:nvSpPr>
        <p:spPr>
          <a:xfrm>
            <a:off x="6193369" y="2174875"/>
            <a:ext cx="53889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44" name="Google Shape;44;p6"/>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5" name="Google Shape;45;p6"/>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6" name="Google Shape;46;p6"/>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7"/>
        <p:cNvGrpSpPr/>
        <p:nvPr/>
      </p:nvGrpSpPr>
      <p:grpSpPr>
        <a:xfrm>
          <a:off x="0" y="0"/>
          <a:ext cx="0" cy="0"/>
          <a:chOff x="0" y="0"/>
          <a:chExt cx="0" cy="0"/>
        </a:xfrm>
      </p:grpSpPr>
      <p:sp>
        <p:nvSpPr>
          <p:cNvPr id="48" name="Google Shape;48;p7"/>
          <p:cNvSpPr txBox="1">
            <a:spLocks noGrp="1"/>
          </p:cNvSpPr>
          <p:nvPr>
            <p:ph type="title"/>
          </p:nvPr>
        </p:nvSpPr>
        <p:spPr>
          <a:xfrm>
            <a:off x="3860800" y="274638"/>
            <a:ext cx="77217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9" name="Google Shape;49;p7"/>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0" name="Google Shape;50;p7"/>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1" name="Google Shape;51;p7"/>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lang="en-GB"/>
          </a:p>
        </p:txBody>
      </p:sp>
      <p:pic>
        <p:nvPicPr>
          <p:cNvPr id="52" name="Google Shape;52;p7" descr="C:\Users\AMMU\Desktop\Border.png"/>
          <p:cNvPicPr preferRelativeResize="0"/>
          <p:nvPr/>
        </p:nvPicPr>
        <p:blipFill rotWithShape="1">
          <a:blip r:embed="rId2"/>
          <a:srcRect/>
          <a:stretch>
            <a:fillRect/>
          </a:stretch>
        </p:blipFill>
        <p:spPr>
          <a:xfrm>
            <a:off x="2505209" y="139874"/>
            <a:ext cx="9686793" cy="69832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8"/>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5" name="Google Shape;55;p8"/>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6" name="Google Shape;56;p8"/>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7"/>
        <p:cNvGrpSpPr/>
        <p:nvPr/>
      </p:nvGrpSpPr>
      <p:grpSpPr>
        <a:xfrm>
          <a:off x="0" y="0"/>
          <a:ext cx="0" cy="0"/>
          <a:chOff x="0" y="0"/>
          <a:chExt cx="0" cy="0"/>
        </a:xfrm>
      </p:grpSpPr>
      <p:sp>
        <p:nvSpPr>
          <p:cNvPr id="58" name="Google Shape;58;p9"/>
          <p:cNvSpPr txBox="1">
            <a:spLocks noGrp="1"/>
          </p:cNvSpPr>
          <p:nvPr>
            <p:ph type="title"/>
          </p:nvPr>
        </p:nvSpPr>
        <p:spPr>
          <a:xfrm>
            <a:off x="609602" y="273050"/>
            <a:ext cx="4011000" cy="11622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rgbClr val="FF0000"/>
              </a:buClr>
              <a:buSzPts val="2000"/>
              <a:buFont typeface="Verdana" panose="020B0604030504040204"/>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9" name="Google Shape;59;p9"/>
          <p:cNvSpPr txBox="1">
            <a:spLocks noGrp="1"/>
          </p:cNvSpPr>
          <p:nvPr>
            <p:ph type="body" idx="1"/>
          </p:nvPr>
        </p:nvSpPr>
        <p:spPr>
          <a:xfrm>
            <a:off x="4766733" y="273053"/>
            <a:ext cx="6815700" cy="5853000"/>
          </a:xfrm>
          <a:prstGeom prst="rect">
            <a:avLst/>
          </a:prstGeom>
          <a:noFill/>
          <a:ln>
            <a:noFill/>
          </a:ln>
        </p:spPr>
        <p:txBody>
          <a:bodyPr spcFirstLastPara="1" wrap="square" lIns="91425" tIns="45700" rIns="91425" bIns="45700" anchor="t" anchorCtr="0">
            <a:normAutofit/>
          </a:bodyPr>
          <a:lstStyle>
            <a:lvl1pPr marL="457200" lvl="0" indent="-431800" algn="l" rtl="0">
              <a:spcBef>
                <a:spcPts val="640"/>
              </a:spcBef>
              <a:spcAft>
                <a:spcPts val="0"/>
              </a:spcAft>
              <a:buClr>
                <a:schemeClr val="dk1"/>
              </a:buClr>
              <a:buSzPts val="3200"/>
              <a:buChar char="•"/>
              <a:defRPr sz="3200"/>
            </a:lvl1pPr>
            <a:lvl2pPr marL="914400" lvl="1" indent="-406400" algn="l" rtl="0">
              <a:spcBef>
                <a:spcPts val="560"/>
              </a:spcBef>
              <a:spcAft>
                <a:spcPts val="0"/>
              </a:spcAft>
              <a:buClr>
                <a:schemeClr val="dk1"/>
              </a:buClr>
              <a:buSzPts val="2800"/>
              <a:buChar char="–"/>
              <a:defRPr sz="2800"/>
            </a:lvl2pPr>
            <a:lvl3pPr marL="1371600" lvl="2" indent="-381000" algn="l" rtl="0">
              <a:spcBef>
                <a:spcPts val="480"/>
              </a:spcBef>
              <a:spcAft>
                <a:spcPts val="0"/>
              </a:spcAft>
              <a:buClr>
                <a:schemeClr val="dk1"/>
              </a:buClr>
              <a:buSzPts val="2400"/>
              <a:buChar char="•"/>
              <a:defRPr sz="2400"/>
            </a:lvl3pPr>
            <a:lvl4pPr marL="1828800" lvl="3" indent="-355600" algn="l" rtl="0">
              <a:spcBef>
                <a:spcPts val="400"/>
              </a:spcBef>
              <a:spcAft>
                <a:spcPts val="0"/>
              </a:spcAft>
              <a:buClr>
                <a:schemeClr val="dk1"/>
              </a:buClr>
              <a:buSzPts val="2000"/>
              <a:buChar char="–"/>
              <a:defRPr sz="2000"/>
            </a:lvl4pPr>
            <a:lvl5pPr marL="2286000" lvl="4" indent="-355600" algn="l" rtl="0">
              <a:spcBef>
                <a:spcPts val="400"/>
              </a:spcBef>
              <a:spcAft>
                <a:spcPts val="0"/>
              </a:spcAft>
              <a:buClr>
                <a:schemeClr val="dk1"/>
              </a:buClr>
              <a:buSzPts val="2000"/>
              <a:buChar char="»"/>
              <a:defRPr sz="2000"/>
            </a:lvl5pPr>
            <a:lvl6pPr marL="2743200" lvl="5" indent="-355600" algn="l" rtl="0">
              <a:spcBef>
                <a:spcPts val="400"/>
              </a:spcBef>
              <a:spcAft>
                <a:spcPts val="0"/>
              </a:spcAft>
              <a:buClr>
                <a:schemeClr val="dk1"/>
              </a:buClr>
              <a:buSzPts val="2000"/>
              <a:buChar char="•"/>
              <a:defRPr sz="2000"/>
            </a:lvl6pPr>
            <a:lvl7pPr marL="3200400" lvl="6" indent="-355600" algn="l" rtl="0">
              <a:spcBef>
                <a:spcPts val="400"/>
              </a:spcBef>
              <a:spcAft>
                <a:spcPts val="0"/>
              </a:spcAft>
              <a:buClr>
                <a:schemeClr val="dk1"/>
              </a:buClr>
              <a:buSzPts val="2000"/>
              <a:buChar char="•"/>
              <a:defRPr sz="2000"/>
            </a:lvl7pPr>
            <a:lvl8pPr marL="3657600" lvl="7" indent="-355600" algn="l" rtl="0">
              <a:spcBef>
                <a:spcPts val="400"/>
              </a:spcBef>
              <a:spcAft>
                <a:spcPts val="0"/>
              </a:spcAft>
              <a:buClr>
                <a:schemeClr val="dk1"/>
              </a:buClr>
              <a:buSzPts val="2000"/>
              <a:buChar char="•"/>
              <a:defRPr sz="2000"/>
            </a:lvl8pPr>
            <a:lvl9pPr marL="4114800" lvl="8" indent="-355600" algn="l" rtl="0">
              <a:spcBef>
                <a:spcPts val="400"/>
              </a:spcBef>
              <a:spcAft>
                <a:spcPts val="0"/>
              </a:spcAft>
              <a:buClr>
                <a:schemeClr val="dk1"/>
              </a:buClr>
              <a:buSzPts val="2000"/>
              <a:buChar char="•"/>
              <a:defRPr sz="2000"/>
            </a:lvl9pPr>
          </a:lstStyle>
          <a:p>
            <a:endParaRPr/>
          </a:p>
        </p:txBody>
      </p:sp>
      <p:sp>
        <p:nvSpPr>
          <p:cNvPr id="60" name="Google Shape;60;p9"/>
          <p:cNvSpPr txBox="1">
            <a:spLocks noGrp="1"/>
          </p:cNvSpPr>
          <p:nvPr>
            <p:ph type="body" idx="2"/>
          </p:nvPr>
        </p:nvSpPr>
        <p:spPr>
          <a:xfrm>
            <a:off x="609602" y="1435103"/>
            <a:ext cx="4011000" cy="46911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61" name="Google Shape;61;p9"/>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2" name="Google Shape;62;p9"/>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3" name="Google Shape;63;p9"/>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4"/>
        <p:cNvGrpSpPr/>
        <p:nvPr/>
      </p:nvGrpSpPr>
      <p:grpSpPr>
        <a:xfrm>
          <a:off x="0" y="0"/>
          <a:ext cx="0" cy="0"/>
          <a:chOff x="0" y="0"/>
          <a:chExt cx="0" cy="0"/>
        </a:xfrm>
      </p:grpSpPr>
      <p:sp>
        <p:nvSpPr>
          <p:cNvPr id="65" name="Google Shape;65;p10"/>
          <p:cNvSpPr txBox="1">
            <a:spLocks noGrp="1"/>
          </p:cNvSpPr>
          <p:nvPr>
            <p:ph type="title"/>
          </p:nvPr>
        </p:nvSpPr>
        <p:spPr>
          <a:xfrm>
            <a:off x="2389717" y="4800600"/>
            <a:ext cx="7315200" cy="5667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rgbClr val="FF0000"/>
              </a:buClr>
              <a:buSzPts val="2000"/>
              <a:buFont typeface="Verdana" panose="020B0604030504040204"/>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6" name="Google Shape;66;p10"/>
          <p:cNvSpPr>
            <a:spLocks noGrp="1"/>
          </p:cNvSpPr>
          <p:nvPr>
            <p:ph type="pic" idx="2"/>
          </p:nvPr>
        </p:nvSpPr>
        <p:spPr>
          <a:xfrm>
            <a:off x="2389717" y="612775"/>
            <a:ext cx="7315200" cy="4114800"/>
          </a:xfrm>
          <a:prstGeom prst="rect">
            <a:avLst/>
          </a:prstGeom>
          <a:noFill/>
          <a:ln>
            <a:noFill/>
          </a:ln>
        </p:spPr>
      </p:sp>
      <p:sp>
        <p:nvSpPr>
          <p:cNvPr id="67" name="Google Shape;67;p10"/>
          <p:cNvSpPr txBox="1">
            <a:spLocks noGrp="1"/>
          </p:cNvSpPr>
          <p:nvPr>
            <p:ph type="body" idx="1"/>
          </p:nvPr>
        </p:nvSpPr>
        <p:spPr>
          <a:xfrm>
            <a:off x="2389717" y="5367338"/>
            <a:ext cx="7315200" cy="8049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68" name="Google Shape;68;p10"/>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9" name="Google Shape;69;p10"/>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0" name="Google Shape;70;p10"/>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Clr>
                <a:srgbClr val="FF0000"/>
              </a:buClr>
              <a:buSzPts val="2800"/>
              <a:buFont typeface="Verdana" panose="020B0604030504040204"/>
              <a:buNone/>
              <a:defRPr sz="2800" b="1" i="0" u="none" strike="noStrike" cap="none">
                <a:solidFill>
                  <a:srgbClr val="FF0000"/>
                </a:solidFill>
                <a:latin typeface="Verdana" panose="020B0604030504040204"/>
                <a:ea typeface="Verdana" panose="020B0604030504040204"/>
                <a:cs typeface="Verdana" panose="020B0604030504040204"/>
                <a:sym typeface="Verdana" panose="020B0604030504040204"/>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lvl1pPr marL="457200" marR="0" lvl="0" indent="-381000" algn="l" rtl="0">
              <a:spcBef>
                <a:spcPts val="480"/>
              </a:spcBef>
              <a:spcAft>
                <a:spcPts val="0"/>
              </a:spcAft>
              <a:buClr>
                <a:schemeClr val="dk1"/>
              </a:buClr>
              <a:buSzPts val="2400"/>
              <a:buFont typeface="Arial" panose="020B0604020202020204"/>
              <a:buChar char="•"/>
              <a:defRPr sz="24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1pPr>
            <a:lvl2pPr marL="914400" marR="0" lvl="1"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2pPr>
            <a:lvl3pPr marL="1371600" marR="0" lvl="2" indent="-342900" algn="l" rtl="0">
              <a:spcBef>
                <a:spcPts val="360"/>
              </a:spcBef>
              <a:spcAft>
                <a:spcPts val="0"/>
              </a:spcAft>
              <a:buClr>
                <a:schemeClr val="dk1"/>
              </a:buClr>
              <a:buSzPts val="1800"/>
              <a:buFont typeface="Arial" panose="020B0604020202020204"/>
              <a:buChar char="•"/>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3pPr>
            <a:lvl4pPr marL="1828800" marR="0" lvl="3" indent="-330200" algn="l" rtl="0">
              <a:spcBef>
                <a:spcPts val="320"/>
              </a:spcBef>
              <a:spcAft>
                <a:spcPts val="0"/>
              </a:spcAft>
              <a:buClr>
                <a:schemeClr val="dk1"/>
              </a:buClr>
              <a:buSzPts val="1600"/>
              <a:buFont typeface="Arial" panose="020B0604020202020204"/>
              <a:buChar char="–"/>
              <a:defRPr sz="16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4pPr>
            <a:lvl5pPr marL="2286000" marR="0" lvl="4" indent="-330200" algn="l" rtl="0">
              <a:spcBef>
                <a:spcPts val="320"/>
              </a:spcBef>
              <a:spcAft>
                <a:spcPts val="0"/>
              </a:spcAft>
              <a:buClr>
                <a:schemeClr val="dk1"/>
              </a:buClr>
              <a:buSzPts val="1600"/>
              <a:buFont typeface="Arial" panose="020B0604020202020204"/>
              <a:buChar char="»"/>
              <a:defRPr sz="16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5pPr>
            <a:lvl6pPr marL="2743200" marR="0" lvl="5"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6pPr>
            <a:lvl7pPr marL="3200400" marR="0" lvl="6"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7pPr>
            <a:lvl8pPr marL="3657600" marR="0" lvl="7"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8pPr>
            <a:lvl9pPr marL="4114800" marR="0" lvl="8"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9pPr>
          </a:lstStyle>
          <a:p>
            <a:endParaRPr/>
          </a:p>
        </p:txBody>
      </p:sp>
      <p:sp>
        <p:nvSpPr>
          <p:cNvPr id="8" name="Google Shape;8;p1"/>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1pPr>
            <a:lvl2pPr marR="0" lvl="1" algn="l" rtl="0">
              <a:spcBef>
                <a:spcPts val="0"/>
              </a:spcBef>
              <a:spcAft>
                <a:spcPts val="0"/>
              </a:spcAft>
              <a:buSzPts val="1400"/>
              <a:buNone/>
              <a:defRPr sz="18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2pPr>
            <a:lvl3pPr marR="0" lvl="2" algn="l" rtl="0">
              <a:spcBef>
                <a:spcPts val="0"/>
              </a:spcBef>
              <a:spcAft>
                <a:spcPts val="0"/>
              </a:spcAft>
              <a:buSzPts val="1400"/>
              <a:buNone/>
              <a:defRPr sz="18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3pPr>
            <a:lvl4pPr marR="0" lvl="3" algn="l" rtl="0">
              <a:spcBef>
                <a:spcPts val="0"/>
              </a:spcBef>
              <a:spcAft>
                <a:spcPts val="0"/>
              </a:spcAft>
              <a:buSzPts val="1400"/>
              <a:buNone/>
              <a:defRPr sz="18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4pPr>
            <a:lvl5pPr marR="0" lvl="4" algn="l" rtl="0">
              <a:spcBef>
                <a:spcPts val="0"/>
              </a:spcBef>
              <a:spcAft>
                <a:spcPts val="0"/>
              </a:spcAft>
              <a:buSzPts val="1400"/>
              <a:buNone/>
              <a:defRPr sz="18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5pPr>
            <a:lvl6pPr marR="0" lvl="5" algn="l" rtl="0">
              <a:spcBef>
                <a:spcPts val="0"/>
              </a:spcBef>
              <a:spcAft>
                <a:spcPts val="0"/>
              </a:spcAft>
              <a:buSzPts val="1400"/>
              <a:buNone/>
              <a:defRPr sz="18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6pPr>
            <a:lvl7pPr marR="0" lvl="6" algn="l" rtl="0">
              <a:spcBef>
                <a:spcPts val="0"/>
              </a:spcBef>
              <a:spcAft>
                <a:spcPts val="0"/>
              </a:spcAft>
              <a:buSzPts val="1400"/>
              <a:buNone/>
              <a:defRPr sz="18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7pPr>
            <a:lvl8pPr marR="0" lvl="7" algn="l" rtl="0">
              <a:spcBef>
                <a:spcPts val="0"/>
              </a:spcBef>
              <a:spcAft>
                <a:spcPts val="0"/>
              </a:spcAft>
              <a:buSzPts val="1400"/>
              <a:buNone/>
              <a:defRPr sz="18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8pPr>
            <a:lvl9pPr marR="0" lvl="8" algn="l" rtl="0">
              <a:spcBef>
                <a:spcPts val="0"/>
              </a:spcBef>
              <a:spcAft>
                <a:spcPts val="0"/>
              </a:spcAft>
              <a:buSzPts val="1400"/>
              <a:buNone/>
              <a:defRPr sz="18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9pPr>
          </a:lstStyle>
          <a:p>
            <a:endParaRPr/>
          </a:p>
        </p:txBody>
      </p:sp>
      <p:sp>
        <p:nvSpPr>
          <p:cNvPr id="9" name="Google Shape;9;p1"/>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1pPr>
            <a:lvl2pPr marR="0" lvl="1" algn="l" rtl="0">
              <a:spcBef>
                <a:spcPts val="0"/>
              </a:spcBef>
              <a:spcAft>
                <a:spcPts val="0"/>
              </a:spcAft>
              <a:buSzPts val="1400"/>
              <a:buNone/>
              <a:defRPr sz="18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2pPr>
            <a:lvl3pPr marR="0" lvl="2" algn="l" rtl="0">
              <a:spcBef>
                <a:spcPts val="0"/>
              </a:spcBef>
              <a:spcAft>
                <a:spcPts val="0"/>
              </a:spcAft>
              <a:buSzPts val="1400"/>
              <a:buNone/>
              <a:defRPr sz="18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3pPr>
            <a:lvl4pPr marR="0" lvl="3" algn="l" rtl="0">
              <a:spcBef>
                <a:spcPts val="0"/>
              </a:spcBef>
              <a:spcAft>
                <a:spcPts val="0"/>
              </a:spcAft>
              <a:buSzPts val="1400"/>
              <a:buNone/>
              <a:defRPr sz="18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4pPr>
            <a:lvl5pPr marR="0" lvl="4" algn="l" rtl="0">
              <a:spcBef>
                <a:spcPts val="0"/>
              </a:spcBef>
              <a:spcAft>
                <a:spcPts val="0"/>
              </a:spcAft>
              <a:buSzPts val="1400"/>
              <a:buNone/>
              <a:defRPr sz="18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5pPr>
            <a:lvl6pPr marR="0" lvl="5" algn="l" rtl="0">
              <a:spcBef>
                <a:spcPts val="0"/>
              </a:spcBef>
              <a:spcAft>
                <a:spcPts val="0"/>
              </a:spcAft>
              <a:buSzPts val="1400"/>
              <a:buNone/>
              <a:defRPr sz="18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6pPr>
            <a:lvl7pPr marR="0" lvl="6" algn="l" rtl="0">
              <a:spcBef>
                <a:spcPts val="0"/>
              </a:spcBef>
              <a:spcAft>
                <a:spcPts val="0"/>
              </a:spcAft>
              <a:buSzPts val="1400"/>
              <a:buNone/>
              <a:defRPr sz="18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7pPr>
            <a:lvl8pPr marR="0" lvl="7" algn="l" rtl="0">
              <a:spcBef>
                <a:spcPts val="0"/>
              </a:spcBef>
              <a:spcAft>
                <a:spcPts val="0"/>
              </a:spcAft>
              <a:buSzPts val="1400"/>
              <a:buNone/>
              <a:defRPr sz="18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8pPr>
            <a:lvl9pPr marR="0" lvl="8" algn="l" rtl="0">
              <a:spcBef>
                <a:spcPts val="0"/>
              </a:spcBef>
              <a:spcAft>
                <a:spcPts val="0"/>
              </a:spcAft>
              <a:buSzPts val="1400"/>
              <a:buNone/>
              <a:defRPr sz="18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9pPr>
          </a:lstStyle>
          <a:p>
            <a:endParaRPr/>
          </a:p>
        </p:txBody>
      </p:sp>
      <p:sp>
        <p:nvSpPr>
          <p:cNvPr id="10" name="Google Shape;10;p1"/>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1pPr>
            <a:lvl2pPr marL="0" marR="0" lvl="1" indent="0" algn="r" rtl="0">
              <a:spcBef>
                <a:spcPts val="0"/>
              </a:spcBef>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2pPr>
            <a:lvl3pPr marL="0" marR="0" lvl="2" indent="0" algn="r" rtl="0">
              <a:spcBef>
                <a:spcPts val="0"/>
              </a:spcBef>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3pPr>
            <a:lvl4pPr marL="0" marR="0" lvl="3" indent="0" algn="r" rtl="0">
              <a:spcBef>
                <a:spcPts val="0"/>
              </a:spcBef>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4pPr>
            <a:lvl5pPr marL="0" marR="0" lvl="4" indent="0" algn="r" rtl="0">
              <a:spcBef>
                <a:spcPts val="0"/>
              </a:spcBef>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5pPr>
            <a:lvl6pPr marL="0" marR="0" lvl="5" indent="0" algn="r" rtl="0">
              <a:spcBef>
                <a:spcPts val="0"/>
              </a:spcBef>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6pPr>
            <a:lvl7pPr marL="0" marR="0" lvl="6" indent="0" algn="r" rtl="0">
              <a:spcBef>
                <a:spcPts val="0"/>
              </a:spcBef>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7pPr>
            <a:lvl8pPr marL="0" marR="0" lvl="7" indent="0" algn="r" rtl="0">
              <a:spcBef>
                <a:spcPts val="0"/>
              </a:spcBef>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8pPr>
            <a:lvl9pPr marL="0" marR="0" lvl="8" indent="0" algn="r" rtl="0">
              <a:spcBef>
                <a:spcPts val="0"/>
              </a:spcBef>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9pPr>
          </a:lstStyle>
          <a:p>
            <a:pPr marL="0" lvl="0" indent="0" algn="r" rtl="0">
              <a:spcBef>
                <a:spcPts val="0"/>
              </a:spcBef>
              <a:spcAft>
                <a:spcPts val="0"/>
              </a:spcAft>
              <a:buNone/>
            </a:pPr>
            <a:fld id="{00000000-1234-1234-1234-123412341234}" type="slidenum">
              <a:rPr lang="en-GB"/>
              <a:t>‹#›</a:t>
            </a:fld>
            <a:endParaRPr lang="en-GB"/>
          </a:p>
        </p:txBody>
      </p:sp>
      <p:cxnSp>
        <p:nvCxnSpPr>
          <p:cNvPr id="11" name="Google Shape;11;p1"/>
          <p:cNvCxnSpPr/>
          <p:nvPr/>
        </p:nvCxnSpPr>
        <p:spPr>
          <a:xfrm>
            <a:off x="812800" y="914400"/>
            <a:ext cx="10668000" cy="0"/>
          </a:xfrm>
          <a:prstGeom prst="straightConnector1">
            <a:avLst/>
          </a:prstGeom>
          <a:noFill/>
          <a:ln w="57150" cap="flat" cmpd="thickThin">
            <a:solidFill>
              <a:schemeClr val="dk1"/>
            </a:solidFill>
            <a:prstDash val="solid"/>
            <a:round/>
            <a:headEnd type="none" w="med" len="med"/>
            <a:tailEnd type="none" w="med" len="med"/>
          </a:ln>
        </p:spPr>
      </p:cxnSp>
      <p:pic>
        <p:nvPicPr>
          <p:cNvPr id="12" name="Google Shape;12;p1"/>
          <p:cNvPicPr preferRelativeResize="0"/>
          <p:nvPr/>
        </p:nvPicPr>
        <p:blipFill rotWithShape="1">
          <a:blip r:embed="rId13"/>
          <a:srcRect b="18046"/>
          <a:stretch>
            <a:fillRect/>
          </a:stretch>
        </p:blipFill>
        <p:spPr>
          <a:xfrm>
            <a:off x="0" y="5991366"/>
            <a:ext cx="12192001" cy="866633"/>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3"/>
          <p:cNvSpPr txBox="1">
            <a:spLocks noGrp="1"/>
          </p:cNvSpPr>
          <p:nvPr>
            <p:ph type="ctrTitle"/>
          </p:nvPr>
        </p:nvSpPr>
        <p:spPr>
          <a:xfrm>
            <a:off x="790469" y="1069102"/>
            <a:ext cx="10363200" cy="96289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17365D"/>
              </a:buClr>
              <a:buSzPts val="2800"/>
              <a:buFont typeface="Verdana" panose="020B0604030504040204"/>
              <a:buNone/>
            </a:pPr>
            <a:r>
              <a:rPr lang="en-GB" dirty="0">
                <a:solidFill>
                  <a:schemeClr val="tx1"/>
                </a:solidFill>
                <a:latin typeface="Cambria" panose="02040503050406030204" pitchFamily="18" charset="0"/>
                <a:ea typeface="Cambria" panose="02040503050406030204" pitchFamily="18" charset="0"/>
                <a:sym typeface="+mn-ea"/>
              </a:rPr>
              <a:t>SUMMER-TERM TIMETABLE GENERATION</a:t>
            </a:r>
            <a:endParaRPr dirty="0">
              <a:solidFill>
                <a:schemeClr val="tx1"/>
              </a:solidFill>
              <a:latin typeface="Cambria" panose="02040503050406030204" pitchFamily="18" charset="0"/>
              <a:ea typeface="Cambria" panose="02040503050406030204" pitchFamily="18" charset="0"/>
            </a:endParaRPr>
          </a:p>
        </p:txBody>
      </p:sp>
      <p:sp>
        <p:nvSpPr>
          <p:cNvPr id="88" name="Google Shape;88;p13"/>
          <p:cNvSpPr txBox="1">
            <a:spLocks noGrp="1"/>
          </p:cNvSpPr>
          <p:nvPr>
            <p:ph type="subTitle" idx="1"/>
          </p:nvPr>
        </p:nvSpPr>
        <p:spPr>
          <a:xfrm>
            <a:off x="790469" y="2100770"/>
            <a:ext cx="3970500" cy="5523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17365D"/>
              </a:buClr>
              <a:buSzPts val="2000"/>
              <a:buNone/>
            </a:pPr>
            <a:r>
              <a:rPr lang="en-GB" dirty="0">
                <a:latin typeface="Cambria" panose="02040503050406030204" pitchFamily="18" charset="0"/>
                <a:ea typeface="Cambria" panose="02040503050406030204" pitchFamily="18" charset="0"/>
              </a:rPr>
              <a:t>Batch Number</a:t>
            </a:r>
            <a:r>
              <a:rPr lang="en-GB">
                <a:latin typeface="Cambria" panose="02040503050406030204" pitchFamily="18" charset="0"/>
                <a:ea typeface="Cambria" panose="02040503050406030204" pitchFamily="18" charset="0"/>
              </a:rPr>
              <a:t>: CSE-G4</a:t>
            </a:r>
            <a:endParaRPr dirty="0">
              <a:latin typeface="Cambria" panose="02040503050406030204" pitchFamily="18" charset="0"/>
              <a:ea typeface="Cambria" panose="02040503050406030204" pitchFamily="18" charset="0"/>
            </a:endParaRPr>
          </a:p>
          <a:p>
            <a:pPr marL="0" lvl="0" indent="0" algn="l" rtl="0">
              <a:spcBef>
                <a:spcPts val="400"/>
              </a:spcBef>
              <a:spcAft>
                <a:spcPts val="0"/>
              </a:spcAft>
              <a:buClr>
                <a:srgbClr val="17365D"/>
              </a:buClr>
              <a:buSzPts val="2000"/>
              <a:buNone/>
            </a:pPr>
            <a:endParaRPr dirty="0">
              <a:latin typeface="Cambria" panose="02040503050406030204" pitchFamily="18" charset="0"/>
              <a:ea typeface="Cambria" panose="02040503050406030204" pitchFamily="18" charset="0"/>
            </a:endParaRPr>
          </a:p>
        </p:txBody>
      </p:sp>
      <p:graphicFrame>
        <p:nvGraphicFramePr>
          <p:cNvPr id="89" name="Google Shape;89;p13"/>
          <p:cNvGraphicFramePr/>
          <p:nvPr>
            <p:extLst>
              <p:ext uri="{D42A27DB-BD31-4B8C-83A1-F6EECF244321}">
                <p14:modId xmlns:p14="http://schemas.microsoft.com/office/powerpoint/2010/main" val="598429657"/>
              </p:ext>
            </p:extLst>
          </p:nvPr>
        </p:nvGraphicFramePr>
        <p:xfrm>
          <a:off x="553085" y="2653030"/>
          <a:ext cx="5725160" cy="1097310"/>
        </p:xfrm>
        <a:graphic>
          <a:graphicData uri="http://schemas.openxmlformats.org/drawingml/2006/table">
            <a:tbl>
              <a:tblPr firstRow="1" bandRow="1">
                <a:noFill/>
                <a:tableStyleId>{57690726-49DA-4552-BDEB-330DD8EA8BD9}</a:tableStyleId>
              </a:tblPr>
              <a:tblGrid>
                <a:gridCol w="2202815">
                  <a:extLst>
                    <a:ext uri="{9D8B030D-6E8A-4147-A177-3AD203B41FA5}">
                      <a16:colId xmlns:a16="http://schemas.microsoft.com/office/drawing/2014/main" val="20000"/>
                    </a:ext>
                  </a:extLst>
                </a:gridCol>
                <a:gridCol w="3522345">
                  <a:extLst>
                    <a:ext uri="{9D8B030D-6E8A-4147-A177-3AD203B41FA5}">
                      <a16:colId xmlns:a16="http://schemas.microsoft.com/office/drawing/2014/main" val="20001"/>
                    </a:ext>
                  </a:extLst>
                </a:gridCol>
              </a:tblGrid>
              <a:tr h="365760">
                <a:tc>
                  <a:txBody>
                    <a:bodyPr/>
                    <a:lstStyle/>
                    <a:p>
                      <a:pPr marL="0" marR="0" lvl="1" indent="0" algn="ctr" rtl="0">
                        <a:spcBef>
                          <a:spcPts val="0"/>
                        </a:spcBef>
                        <a:spcAft>
                          <a:spcPts val="0"/>
                        </a:spcAft>
                        <a:buNone/>
                      </a:pPr>
                      <a:r>
                        <a:rPr lang="en-GB" sz="1800" b="1" u="none" strike="noStrike" cap="none" dirty="0">
                          <a:solidFill>
                            <a:srgbClr val="17365D"/>
                          </a:solidFill>
                        </a:rPr>
                        <a:t>Roll Number</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GB" sz="1800" b="1" u="none" strike="noStrike" cap="none" dirty="0">
                          <a:solidFill>
                            <a:srgbClr val="17365D"/>
                          </a:solidFill>
                        </a:rPr>
                        <a:t>Student Name</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365760">
                <a:tc>
                  <a:txBody>
                    <a:bodyPr/>
                    <a:lstStyle/>
                    <a:p>
                      <a:pPr marL="0" marR="0" lvl="0" indent="0" algn="ctr" rtl="0">
                        <a:spcBef>
                          <a:spcPts val="0"/>
                        </a:spcBef>
                        <a:spcAft>
                          <a:spcPts val="0"/>
                        </a:spcAft>
                        <a:buFont typeface="+mj-lt"/>
                        <a:buNone/>
                      </a:pPr>
                      <a:r>
                        <a:rPr lang="en-GB" sz="1800" u="none" strike="noStrike" cap="none" dirty="0"/>
                        <a:t>20211CSE0388</a:t>
                      </a: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GB" sz="1800" u="none" strike="noStrike" cap="none" dirty="0"/>
                        <a:t>Mohammed Thousif B C</a:t>
                      </a: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r h="365760">
                <a:tc>
                  <a:txBody>
                    <a:bodyPr/>
                    <a:lstStyle/>
                    <a:p>
                      <a:pPr marL="0" marR="0" lvl="0" indent="0" algn="ctr" rtl="0">
                        <a:spcBef>
                          <a:spcPts val="0"/>
                        </a:spcBef>
                        <a:spcAft>
                          <a:spcPts val="0"/>
                        </a:spcAft>
                        <a:buNone/>
                      </a:pPr>
                      <a:r>
                        <a:rPr lang="en-GB" sz="1800" u="none" strike="noStrike" cap="none" dirty="0"/>
                        <a:t>20211CSE0299</a:t>
                      </a: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GB" sz="1800" u="none" strike="noStrike" cap="none" dirty="0"/>
                        <a:t>Ullas H R</a:t>
                      </a: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sp>
        <p:nvSpPr>
          <p:cNvPr id="90" name="Google Shape;90;p13"/>
          <p:cNvSpPr txBox="1"/>
          <p:nvPr/>
        </p:nvSpPr>
        <p:spPr>
          <a:xfrm>
            <a:off x="6480195" y="2513340"/>
            <a:ext cx="5514300" cy="2020560"/>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Clr>
                <a:srgbClr val="17365D"/>
              </a:buClr>
              <a:buSzPts val="2000"/>
              <a:buFont typeface="Arial" panose="020B0604020202020204"/>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Under the Supervision of,</a:t>
            </a:r>
            <a:endParaRPr dirty="0">
              <a:latin typeface="Cambria" panose="02040503050406030204" pitchFamily="18" charset="0"/>
              <a:ea typeface="Cambria" panose="02040503050406030204" pitchFamily="18" charset="0"/>
            </a:endParaRPr>
          </a:p>
          <a:p>
            <a:pPr marL="0" marR="0" lvl="0" indent="0" algn="ctr" rtl="0">
              <a:spcBef>
                <a:spcPts val="400"/>
              </a:spcBef>
              <a:spcAft>
                <a:spcPts val="0"/>
              </a:spcAft>
              <a:buClr>
                <a:srgbClr val="17365D"/>
              </a:buClr>
              <a:buSzPts val="2000"/>
              <a:buFont typeface="Arial" panose="020B0604020202020204"/>
              <a:buNone/>
            </a:pPr>
            <a:endParaRPr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endParaRPr>
          </a:p>
          <a:p>
            <a:pPr marL="0" marR="0" lvl="0" indent="0" algn="l" rtl="0">
              <a:spcBef>
                <a:spcPts val="340"/>
              </a:spcBef>
              <a:spcAft>
                <a:spcPts val="0"/>
              </a:spcAft>
              <a:buClr>
                <a:srgbClr val="17365D"/>
              </a:buClr>
              <a:buSzPts val="1700"/>
              <a:buFont typeface="Arial" panose="020B0604020202020204"/>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Mr. Md Zia</a:t>
            </a:r>
            <a:r>
              <a:rPr lang="en-GB" sz="1700" b="1"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u</a:t>
            </a:r>
            <a:r>
              <a:rPr lang="en-GB" sz="17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r Rahman</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panose="020B0604020202020204"/>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Assistant Professor</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panose="020B0604020202020204"/>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School of Computer Science and Engineering</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panose="020B0604020202020204"/>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Presidency University</a:t>
            </a:r>
            <a:endParaRPr dirty="0">
              <a:latin typeface="Cambria" panose="02040503050406030204" pitchFamily="18" charset="0"/>
              <a:ea typeface="Cambria" panose="02040503050406030204" pitchFamily="18" charset="0"/>
            </a:endParaRPr>
          </a:p>
          <a:p>
            <a:pPr marL="0" marR="0" lvl="0" indent="0" algn="l" rtl="0">
              <a:spcBef>
                <a:spcPts val="400"/>
              </a:spcBef>
              <a:spcAft>
                <a:spcPts val="0"/>
              </a:spcAft>
              <a:buClr>
                <a:srgbClr val="17365D"/>
              </a:buClr>
              <a:buSzPts val="2000"/>
              <a:buFont typeface="Arial" panose="020B0604020202020204"/>
              <a:buNone/>
            </a:pPr>
            <a:endParaRPr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endParaRPr>
          </a:p>
        </p:txBody>
      </p:sp>
      <p:sp>
        <p:nvSpPr>
          <p:cNvPr id="91" name="Google Shape;91;p13"/>
          <p:cNvSpPr txBox="1"/>
          <p:nvPr/>
        </p:nvSpPr>
        <p:spPr>
          <a:xfrm>
            <a:off x="3986772" y="334089"/>
            <a:ext cx="3970500" cy="552300"/>
          </a:xfrm>
          <a:prstGeom prst="rect">
            <a:avLst/>
          </a:prstGeom>
          <a:noFill/>
          <a:ln>
            <a:noFill/>
          </a:ln>
        </p:spPr>
        <p:txBody>
          <a:bodyPr spcFirstLastPara="1" wrap="square" lIns="91425" tIns="45700" rIns="91425" bIns="45700" anchor="t" anchorCtr="0">
            <a:normAutofit fontScale="85000" lnSpcReduction="20000"/>
          </a:bodyPr>
          <a:lstStyle/>
          <a:p>
            <a:pPr marL="0" marR="0" lvl="0" indent="0" algn="ctr" rtl="0">
              <a:spcBef>
                <a:spcPts val="0"/>
              </a:spcBef>
              <a:spcAft>
                <a:spcPts val="0"/>
              </a:spcAft>
              <a:buClr>
                <a:srgbClr val="17365D"/>
              </a:buClr>
              <a:buSzPct val="100000"/>
              <a:buFont typeface="Arial" panose="020B0604020202020204"/>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CSE7301 University Project</a:t>
            </a:r>
            <a:endParaRPr dirty="0">
              <a:latin typeface="Cambria" panose="02040503050406030204" pitchFamily="18" charset="0"/>
              <a:ea typeface="Cambria" panose="02040503050406030204" pitchFamily="18" charset="0"/>
            </a:endParaRPr>
          </a:p>
          <a:p>
            <a:pPr marL="0" marR="0" lvl="0" indent="0" algn="ctr" rtl="0">
              <a:spcBef>
                <a:spcPts val="310"/>
              </a:spcBef>
              <a:spcAft>
                <a:spcPts val="0"/>
              </a:spcAft>
              <a:buClr>
                <a:srgbClr val="17365D"/>
              </a:buClr>
              <a:buSzPct val="100000"/>
              <a:buFont typeface="Arial" panose="020B0604020202020204"/>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Review-0</a:t>
            </a:r>
            <a:endParaRPr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endParaRPr>
          </a:p>
        </p:txBody>
      </p:sp>
      <p:sp>
        <p:nvSpPr>
          <p:cNvPr id="8" name="Google Shape;91;p13"/>
          <p:cNvSpPr txBox="1"/>
          <p:nvPr/>
        </p:nvSpPr>
        <p:spPr>
          <a:xfrm>
            <a:off x="0" y="4533900"/>
            <a:ext cx="12249915" cy="156210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Clr>
                <a:srgbClr val="17365D"/>
              </a:buClr>
              <a:buSzPct val="100000"/>
              <a:buFont typeface="Arial" panose="020B0604020202020204"/>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rPr>
              <a:t>Name of the Program: </a:t>
            </a:r>
            <a:r>
              <a:rPr lang="en-US" sz="2000" b="1" i="0" u="none" strike="noStrike" cap="none" dirty="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rPr>
              <a:t>CSE</a:t>
            </a:r>
          </a:p>
          <a:p>
            <a:pPr marL="0" marR="0" lvl="0" indent="0" rtl="0">
              <a:spcBef>
                <a:spcPts val="0"/>
              </a:spcBef>
              <a:spcAft>
                <a:spcPts val="0"/>
              </a:spcAft>
              <a:buClr>
                <a:srgbClr val="17365D"/>
              </a:buClr>
              <a:buSzPct val="100000"/>
              <a:buFont typeface="Arial" panose="020B0604020202020204"/>
              <a:buNone/>
            </a:pPr>
            <a:r>
              <a:rPr lang="en-US" sz="2000" b="1" dirty="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rPr>
              <a:t>Name of the HoD: </a:t>
            </a:r>
            <a:r>
              <a:rPr lang="en-US" sz="2000" b="1" dirty="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rPr>
              <a:t>Dr. Asif Mohammed H.B</a:t>
            </a:r>
          </a:p>
          <a:p>
            <a:pPr marL="0" marR="0" lvl="0" indent="0" rtl="0">
              <a:spcBef>
                <a:spcPts val="0"/>
              </a:spcBef>
              <a:spcAft>
                <a:spcPts val="0"/>
              </a:spcAft>
              <a:buClr>
                <a:srgbClr val="17365D"/>
              </a:buClr>
              <a:buSzPct val="100000"/>
              <a:buFont typeface="Arial" panose="020B0604020202020204"/>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rPr>
              <a:t>Name of the Program Project Coordinator: </a:t>
            </a:r>
            <a:r>
              <a:rPr lang="en-US" sz="2000" b="1" i="0" u="none" strike="noStrike" cap="none" dirty="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rPr>
              <a:t>Dr. Jayanthi</a:t>
            </a:r>
            <a:r>
              <a:rPr lang="en-US" sz="2000" b="1" dirty="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rPr>
              <a:t>. K.</a:t>
            </a:r>
            <a:endParaRPr lang="en-US" sz="2000" b="1" i="0" u="none" strike="noStrike" cap="none" dirty="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endParaRPr>
          </a:p>
          <a:p>
            <a:pPr lvl="0">
              <a:buClr>
                <a:srgbClr val="17365D"/>
              </a:buClr>
              <a:buSzPct val="100000"/>
            </a:pPr>
            <a:r>
              <a:rPr lang="en-US" sz="2000" b="1" dirty="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rPr>
              <a:t>Name of the School Project Coordinators: </a:t>
            </a:r>
            <a:r>
              <a:rPr lang="en-US" sz="2000" b="1" i="0" u="none" strike="noStrike" cap="none" dirty="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rPr>
              <a:t>Dr. Sampath A K / Mr. </a:t>
            </a:r>
            <a:r>
              <a:rPr lang="en-US" sz="2000" b="1" i="0" u="none" strike="noStrike" cap="none">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rPr>
              <a:t>Md Ziaur Rahman</a:t>
            </a:r>
            <a:endParaRPr lang="en-US" sz="2000" b="1" i="0" u="none" strike="noStrike" cap="none" dirty="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4082811" y="1441315"/>
            <a:ext cx="3893305" cy="3935471"/>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panose="020B0604030504040204"/>
              <a:buNone/>
            </a:pPr>
            <a:r>
              <a:rPr lang="en-GB" dirty="0">
                <a:latin typeface="Cambria" panose="02040503050406030204" pitchFamily="18" charset="0"/>
                <a:ea typeface="Cambria" panose="02040503050406030204" pitchFamily="18" charset="0"/>
              </a:rPr>
              <a:t>Content</a:t>
            </a:r>
            <a:endParaRPr dirty="0">
              <a:latin typeface="Cambria" panose="02040503050406030204" pitchFamily="18" charset="0"/>
              <a:ea typeface="Cambria" panose="02040503050406030204" pitchFamily="18" charset="0"/>
            </a:endParaRPr>
          </a:p>
        </p:txBody>
      </p:sp>
      <p:sp>
        <p:nvSpPr>
          <p:cNvPr id="97" name="Google Shape;97;p14"/>
          <p:cNvSpPr txBox="1">
            <a:spLocks noGrp="1"/>
          </p:cNvSpPr>
          <p:nvPr>
            <p:ph type="body" idx="1"/>
          </p:nvPr>
        </p:nvSpPr>
        <p:spPr>
          <a:xfrm>
            <a:off x="812800" y="1143001"/>
            <a:ext cx="10668000" cy="3924299"/>
          </a:xfrm>
          <a:prstGeom prst="rect">
            <a:avLst/>
          </a:prstGeom>
          <a:noFill/>
          <a:ln>
            <a:noFill/>
          </a:ln>
        </p:spPr>
        <p:txBody>
          <a:bodyPr spcFirstLastPara="1" wrap="square" lIns="91425" tIns="45700" rIns="91425" bIns="45700" anchor="t" anchorCtr="0">
            <a:normAutofit/>
          </a:bodyPr>
          <a:lstStyle/>
          <a:p>
            <a:pPr marL="495300" indent="-342900" algn="just">
              <a:lnSpc>
                <a:spcPct val="200000"/>
              </a:lnSpc>
              <a:spcBef>
                <a:spcPts val="0"/>
              </a:spcBef>
              <a:buFont typeface="Wingdings" panose="05000000000000000000" pitchFamily="2" charset="2"/>
              <a:buChar char="Ø"/>
            </a:pPr>
            <a:r>
              <a:rPr lang="en-US" dirty="0">
                <a:latin typeface="Cambria" panose="02040503050406030204" pitchFamily="18" charset="0"/>
                <a:ea typeface="Cambria" panose="02040503050406030204" pitchFamily="18" charset="0"/>
              </a:rPr>
              <a:t>Problem Statement</a:t>
            </a:r>
          </a:p>
          <a:p>
            <a:pPr marL="495300" indent="-342900" algn="just">
              <a:lnSpc>
                <a:spcPct val="200000"/>
              </a:lnSpc>
              <a:spcBef>
                <a:spcPts val="0"/>
              </a:spcBef>
              <a:buFont typeface="Wingdings" panose="05000000000000000000" pitchFamily="2" charset="2"/>
              <a:buChar char="Ø"/>
            </a:pPr>
            <a:r>
              <a:rPr lang="en-US" dirty="0">
                <a:latin typeface="Cambria" panose="02040503050406030204" pitchFamily="18" charset="0"/>
                <a:ea typeface="Cambria" panose="02040503050406030204" pitchFamily="18" charset="0"/>
              </a:rPr>
              <a:t>Github Link</a:t>
            </a:r>
          </a:p>
          <a:p>
            <a:pPr marL="495300" lvl="0" indent="-342900" algn="just">
              <a:lnSpc>
                <a:spcPct val="200000"/>
              </a:lnSpc>
              <a:spcBef>
                <a:spcPts val="0"/>
              </a:spcBef>
              <a:buFont typeface="Wingdings" panose="05000000000000000000" pitchFamily="2" charset="2"/>
              <a:buChar char="Ø"/>
            </a:pPr>
            <a:r>
              <a:rPr lang="en-US" dirty="0">
                <a:latin typeface="Cambria" panose="02040503050406030204" pitchFamily="18" charset="0"/>
                <a:ea typeface="Cambria" panose="02040503050406030204" pitchFamily="18" charset="0"/>
              </a:rPr>
              <a:t>Analysis of Problem Statement</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US" dirty="0">
                <a:latin typeface="Cambria" panose="02040503050406030204" pitchFamily="18" charset="0"/>
                <a:ea typeface="Cambria" panose="02040503050406030204" pitchFamily="18" charset="0"/>
              </a:rPr>
              <a:t>Timeline of the Project</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US" dirty="0">
                <a:latin typeface="Cambria" panose="02040503050406030204" pitchFamily="18" charset="0"/>
                <a:ea typeface="Cambria" panose="02040503050406030204" pitchFamily="18" charset="0"/>
              </a:rPr>
              <a:t>References</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lang="en-US" dirty="0">
              <a:latin typeface="Cambria" panose="02040503050406030204" pitchFamily="18" charset="0"/>
              <a:ea typeface="Cambria" panose="02040503050406030204" pitchFamily="18" charset="0"/>
            </a:endParaRP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dirty="0">
              <a:latin typeface="Cambria" panose="02040503050406030204" pitchFamily="18" charset="0"/>
              <a:ea typeface="Cambria" panose="020405030504060302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panose="020B0604030504040204"/>
              <a:buNone/>
            </a:pPr>
            <a:r>
              <a:rPr lang="en-GB" dirty="0">
                <a:latin typeface="Cambria" panose="02040503050406030204" pitchFamily="18" charset="0"/>
                <a:ea typeface="Cambria" panose="02040503050406030204" pitchFamily="18" charset="0"/>
              </a:rPr>
              <a:t>Problem Statement Number: PSCS_481 </a:t>
            </a:r>
            <a:endParaRPr dirty="0">
              <a:latin typeface="Cambria" panose="02040503050406030204" pitchFamily="18" charset="0"/>
              <a:ea typeface="Cambria" panose="02040503050406030204" pitchFamily="18" charset="0"/>
            </a:endParaRPr>
          </a:p>
        </p:txBody>
      </p:sp>
      <p:sp>
        <p:nvSpPr>
          <p:cNvPr id="97" name="Google Shape;97;p14"/>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fontScale="97500" lnSpcReduction="10000"/>
          </a:bodyPr>
          <a:lstStyle/>
          <a:p>
            <a:pPr marL="342900" lvl="0" indent="-190500" algn="just">
              <a:spcBef>
                <a:spcPts val="0"/>
              </a:spcBef>
              <a:buNone/>
            </a:pPr>
            <a:r>
              <a:rPr lang="en-US" b="1" dirty="0">
                <a:latin typeface="Cambria" panose="02040503050406030204" pitchFamily="18" charset="0"/>
                <a:ea typeface="Cambria" panose="02040503050406030204" pitchFamily="18" charset="0"/>
              </a:rPr>
              <a:t>Organization</a:t>
            </a:r>
            <a:r>
              <a:rPr lang="en-GB" altLang="en-US" b="1" dirty="0">
                <a:latin typeface="Cambria" panose="02040503050406030204" pitchFamily="18" charset="0"/>
                <a:ea typeface="Cambria" panose="02040503050406030204" pitchFamily="18" charset="0"/>
              </a:rPr>
              <a:t> </a:t>
            </a:r>
            <a:r>
              <a:rPr lang="en-US" dirty="0">
                <a:latin typeface="Cambria" panose="02040503050406030204" pitchFamily="18" charset="0"/>
                <a:ea typeface="Cambria" panose="02040503050406030204" pitchFamily="18" charset="0"/>
              </a:rPr>
              <a:t>: </a:t>
            </a:r>
            <a:r>
              <a:rPr lang="en-GB" dirty="0">
                <a:latin typeface="Cambria" panose="02040503050406030204" pitchFamily="18" charset="0"/>
                <a:ea typeface="Cambria" panose="02040503050406030204" pitchFamily="18" charset="0"/>
                <a:sym typeface="+mn-ea"/>
              </a:rPr>
              <a:t>Presidency University, Bangalore</a:t>
            </a:r>
            <a:endParaRPr lang="en-US" dirty="0">
              <a:latin typeface="Cambria" panose="02040503050406030204" pitchFamily="18" charset="0"/>
              <a:ea typeface="Cambria" panose="02040503050406030204" pitchFamily="18" charset="0"/>
            </a:endParaRPr>
          </a:p>
          <a:p>
            <a:pPr marL="342900" lvl="0" indent="-190500" algn="just">
              <a:lnSpc>
                <a:spcPct val="200000"/>
              </a:lnSpc>
              <a:spcBef>
                <a:spcPts val="0"/>
              </a:spcBef>
              <a:buNone/>
            </a:pPr>
            <a:r>
              <a:rPr lang="en-US" b="1" dirty="0">
                <a:latin typeface="Cambria" panose="02040503050406030204" pitchFamily="18" charset="0"/>
                <a:ea typeface="Cambria" panose="02040503050406030204" pitchFamily="18" charset="0"/>
              </a:rPr>
              <a:t>Category (Hardware / Software / Both) :</a:t>
            </a:r>
            <a:r>
              <a:rPr lang="en-GB" altLang="en-US" dirty="0">
                <a:latin typeface="Cambria" panose="02040503050406030204" pitchFamily="18" charset="0"/>
                <a:ea typeface="Cambria" panose="02040503050406030204" pitchFamily="18" charset="0"/>
              </a:rPr>
              <a:t> </a:t>
            </a:r>
            <a:r>
              <a:rPr lang="en-GB" altLang="en-US" dirty="0">
                <a:latin typeface="Cambria" panose="02040503050406030204" pitchFamily="18" charset="0"/>
                <a:ea typeface="Cambria" panose="02040503050406030204" pitchFamily="18" charset="0"/>
                <a:sym typeface="+mn-ea"/>
              </a:rPr>
              <a:t>Software</a:t>
            </a:r>
            <a:endParaRPr lang="en-US" dirty="0">
              <a:latin typeface="Cambria" panose="02040503050406030204" pitchFamily="18" charset="0"/>
              <a:ea typeface="Cambria" panose="02040503050406030204" pitchFamily="18" charset="0"/>
            </a:endParaRPr>
          </a:p>
          <a:p>
            <a:pPr marL="342900" lvl="0" indent="-190500" algn="just">
              <a:lnSpc>
                <a:spcPct val="200000"/>
              </a:lnSpc>
              <a:spcBef>
                <a:spcPts val="0"/>
              </a:spcBef>
              <a:buNone/>
            </a:pPr>
            <a:r>
              <a:rPr lang="en-US" b="1" dirty="0">
                <a:latin typeface="Cambria" panose="02040503050406030204" pitchFamily="18" charset="0"/>
                <a:ea typeface="Cambria" panose="02040503050406030204" pitchFamily="18" charset="0"/>
              </a:rPr>
              <a:t>Problem Description</a:t>
            </a:r>
            <a:r>
              <a:rPr lang="en-GB" altLang="en-US" b="1" dirty="0">
                <a:latin typeface="Cambria" panose="02040503050406030204" pitchFamily="18" charset="0"/>
                <a:ea typeface="Cambria" panose="02040503050406030204" pitchFamily="18" charset="0"/>
              </a:rPr>
              <a:t> </a:t>
            </a:r>
            <a:r>
              <a:rPr lang="en-US" b="1" dirty="0">
                <a:latin typeface="Cambria" panose="02040503050406030204" pitchFamily="18" charset="0"/>
                <a:ea typeface="Cambria" panose="02040503050406030204" pitchFamily="18" charset="0"/>
              </a:rPr>
              <a:t>:</a:t>
            </a:r>
            <a:r>
              <a:rPr lang="en-GB" altLang="en-US" dirty="0">
                <a:latin typeface="Cambria" panose="02040503050406030204" pitchFamily="18" charset="0"/>
                <a:ea typeface="Cambria" panose="02040503050406030204" pitchFamily="18" charset="0"/>
              </a:rPr>
              <a:t> </a:t>
            </a:r>
            <a:r>
              <a:rPr lang="en-US" altLang="en-US" sz="2200" dirty="0">
                <a:latin typeface="Cambria" panose="02040503050406030204" pitchFamily="18" charset="0"/>
                <a:ea typeface="Cambria" panose="02040503050406030204" pitchFamily="18" charset="0"/>
                <a:sym typeface="+mn-ea"/>
              </a:rPr>
              <a:t>Students at Presidency University often register for a number of courses in the summer term. Our job is to schedule the different courses. However, each course has very few students, and the number of faculty we allocate are extremely small compared to the regular semester. Our challenge is to generate a timetable where all the constraints are satisfied.</a:t>
            </a:r>
          </a:p>
          <a:p>
            <a:pPr marL="342900" lvl="0" indent="-190500" algn="just">
              <a:lnSpc>
                <a:spcPct val="200000"/>
              </a:lnSpc>
              <a:spcBef>
                <a:spcPts val="0"/>
              </a:spcBef>
              <a:buNone/>
            </a:pPr>
            <a:r>
              <a:rPr lang="en-US" b="1" dirty="0">
                <a:latin typeface="Cambria" panose="02040503050406030204" pitchFamily="18" charset="0"/>
                <a:ea typeface="Cambria" panose="02040503050406030204" pitchFamily="18" charset="0"/>
              </a:rPr>
              <a:t>Difficulty Level</a:t>
            </a:r>
            <a:r>
              <a:rPr lang="en-GB" altLang="en-US" b="1" dirty="0">
                <a:latin typeface="Cambria" panose="02040503050406030204" pitchFamily="18" charset="0"/>
                <a:ea typeface="Cambria" panose="02040503050406030204" pitchFamily="18" charset="0"/>
              </a:rPr>
              <a:t> </a:t>
            </a:r>
            <a:r>
              <a:rPr lang="en-US" b="1" dirty="0">
                <a:latin typeface="Cambria" panose="02040503050406030204" pitchFamily="18" charset="0"/>
                <a:ea typeface="Cambria" panose="02040503050406030204" pitchFamily="18" charset="0"/>
              </a:rPr>
              <a:t>: </a:t>
            </a:r>
            <a:r>
              <a:rPr lang="en-GB" altLang="en-US" b="1" dirty="0">
                <a:latin typeface="Cambria" panose="02040503050406030204" pitchFamily="18" charset="0"/>
                <a:ea typeface="Cambria" panose="02040503050406030204" pitchFamily="18" charset="0"/>
                <a:sym typeface="+mn-ea"/>
              </a:rPr>
              <a:t> </a:t>
            </a:r>
            <a:r>
              <a:rPr lang="en-GB" altLang="en-US" dirty="0">
                <a:latin typeface="Cambria" panose="02040503050406030204" pitchFamily="18" charset="0"/>
                <a:ea typeface="Cambria" panose="02040503050406030204" pitchFamily="18" charset="0"/>
                <a:sym typeface="+mn-ea"/>
              </a:rPr>
              <a:t>Complex</a:t>
            </a:r>
            <a:endParaRPr lang="en-GB" altLang="en-US" dirty="0">
              <a:latin typeface="Cambria" panose="02040503050406030204" pitchFamily="18" charset="0"/>
              <a:ea typeface="Cambria" panose="02040503050406030204" pitchFamily="18" charset="0"/>
            </a:endParaRPr>
          </a:p>
          <a:p>
            <a:pPr marL="342900" lvl="0" indent="-190500" algn="just">
              <a:lnSpc>
                <a:spcPct val="200000"/>
              </a:lnSpc>
              <a:spcBef>
                <a:spcPts val="0"/>
              </a:spcBef>
              <a:buNone/>
            </a:pPr>
            <a:endParaRPr dirty="0">
              <a:latin typeface="Cambria" panose="02040503050406030204" pitchFamily="18" charset="0"/>
              <a:ea typeface="Cambria" panose="020405030504060302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Github Link</a:t>
            </a: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
        <p:nvSpPr>
          <p:cNvPr id="4" name="Google Shape;115;p17"/>
          <p:cNvSpPr txBox="1"/>
          <p:nvPr/>
        </p:nvSpPr>
        <p:spPr>
          <a:xfrm>
            <a:off x="965200" y="1295400"/>
            <a:ext cx="10668000" cy="49530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panose="020B0604020202020204"/>
              <a:buChar char="•"/>
              <a:defRPr sz="24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1pPr>
            <a:lvl2pPr marL="914400" marR="0" lvl="1"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2pPr>
            <a:lvl3pPr marL="1371600" marR="0" lvl="2" indent="-342900" algn="l" rtl="0">
              <a:lnSpc>
                <a:spcPct val="100000"/>
              </a:lnSpc>
              <a:spcBef>
                <a:spcPts val="360"/>
              </a:spcBef>
              <a:spcAft>
                <a:spcPts val="0"/>
              </a:spcAft>
              <a:buClr>
                <a:schemeClr val="dk1"/>
              </a:buClr>
              <a:buSzPts val="1800"/>
              <a:buFont typeface="Arial" panose="020B0604020202020204"/>
              <a:buChar char="•"/>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3pPr>
            <a:lvl4pPr marL="1828800" marR="0" lvl="3" indent="-330200" algn="l" rtl="0">
              <a:lnSpc>
                <a:spcPct val="100000"/>
              </a:lnSpc>
              <a:spcBef>
                <a:spcPts val="320"/>
              </a:spcBef>
              <a:spcAft>
                <a:spcPts val="0"/>
              </a:spcAft>
              <a:buClr>
                <a:schemeClr val="dk1"/>
              </a:buClr>
              <a:buSzPts val="1600"/>
              <a:buFont typeface="Arial" panose="020B0604020202020204"/>
              <a:buChar char="–"/>
              <a:defRPr sz="16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4pPr>
            <a:lvl5pPr marL="2286000" marR="0" lvl="4" indent="-330200" algn="l" rtl="0">
              <a:lnSpc>
                <a:spcPct val="100000"/>
              </a:lnSpc>
              <a:spcBef>
                <a:spcPts val="320"/>
              </a:spcBef>
              <a:spcAft>
                <a:spcPts val="0"/>
              </a:spcAft>
              <a:buClr>
                <a:schemeClr val="dk1"/>
              </a:buClr>
              <a:buSzPts val="1600"/>
              <a:buFont typeface="Arial" panose="020B0604020202020204"/>
              <a:buChar char="»"/>
              <a:defRPr sz="16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5pPr>
            <a:lvl6pPr marL="2743200" marR="0" lvl="5"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6pPr>
            <a:lvl7pPr marL="3200400" marR="0" lvl="6"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7pPr>
            <a:lvl8pPr marL="3657600" marR="0" lvl="7"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8pPr>
            <a:lvl9pPr marL="4114800" marR="0" lvl="8"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9pPr>
          </a:lstStyle>
          <a:p>
            <a:pPr marL="342900" indent="-190500" algn="just">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p:txBody>
      </p:sp>
      <p:sp>
        <p:nvSpPr>
          <p:cNvPr id="5" name="Google Shape;115;p17"/>
          <p:cNvSpPr txBox="1"/>
          <p:nvPr/>
        </p:nvSpPr>
        <p:spPr>
          <a:xfrm>
            <a:off x="812800" y="1143000"/>
            <a:ext cx="10668000" cy="41783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panose="020B0604020202020204"/>
              <a:buChar char="•"/>
              <a:defRPr sz="24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1pPr>
            <a:lvl2pPr marL="914400" marR="0" lvl="1"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2pPr>
            <a:lvl3pPr marL="1371600" marR="0" lvl="2" indent="-342900" algn="l" rtl="0">
              <a:lnSpc>
                <a:spcPct val="100000"/>
              </a:lnSpc>
              <a:spcBef>
                <a:spcPts val="360"/>
              </a:spcBef>
              <a:spcAft>
                <a:spcPts val="0"/>
              </a:spcAft>
              <a:buClr>
                <a:schemeClr val="dk1"/>
              </a:buClr>
              <a:buSzPts val="1800"/>
              <a:buFont typeface="Arial" panose="020B0604020202020204"/>
              <a:buChar char="•"/>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3pPr>
            <a:lvl4pPr marL="1828800" marR="0" lvl="3" indent="-330200" algn="l" rtl="0">
              <a:lnSpc>
                <a:spcPct val="100000"/>
              </a:lnSpc>
              <a:spcBef>
                <a:spcPts val="320"/>
              </a:spcBef>
              <a:spcAft>
                <a:spcPts val="0"/>
              </a:spcAft>
              <a:buClr>
                <a:schemeClr val="dk1"/>
              </a:buClr>
              <a:buSzPts val="1600"/>
              <a:buFont typeface="Arial" panose="020B0604020202020204"/>
              <a:buChar char="–"/>
              <a:defRPr sz="16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4pPr>
            <a:lvl5pPr marL="2286000" marR="0" lvl="4" indent="-330200" algn="l" rtl="0">
              <a:lnSpc>
                <a:spcPct val="100000"/>
              </a:lnSpc>
              <a:spcBef>
                <a:spcPts val="320"/>
              </a:spcBef>
              <a:spcAft>
                <a:spcPts val="0"/>
              </a:spcAft>
              <a:buClr>
                <a:schemeClr val="dk1"/>
              </a:buClr>
              <a:buSzPts val="1600"/>
              <a:buFont typeface="Arial" panose="020B0604020202020204"/>
              <a:buChar char="»"/>
              <a:defRPr sz="16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5pPr>
            <a:lvl6pPr marL="2743200" marR="0" lvl="5"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6pPr>
            <a:lvl7pPr marL="3200400" marR="0" lvl="6"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7pPr>
            <a:lvl8pPr marL="3657600" marR="0" lvl="7"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8pPr>
            <a:lvl9pPr marL="4114800" marR="0" lvl="8"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9pPr>
          </a:lstStyle>
          <a:p>
            <a:pPr marL="342900" indent="-190500" algn="just">
              <a:spcBef>
                <a:spcPts val="0"/>
              </a:spcBef>
              <a:buSzPct val="100000"/>
              <a:buFont typeface="Arial" panose="020B0604020202020204"/>
              <a:buNone/>
            </a:pPr>
            <a:r>
              <a:rPr lang="en-US" dirty="0">
                <a:latin typeface="Cambria" panose="02040503050406030204" pitchFamily="18" charset="0"/>
                <a:ea typeface="Cambria" panose="02040503050406030204" pitchFamily="18" charset="0"/>
              </a:rPr>
              <a:t>The Github link provided should have public access permission.</a:t>
            </a:r>
          </a:p>
          <a:p>
            <a:pPr marL="342900" indent="-190500" algn="just">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a:p>
            <a:pPr marL="342900" indent="-190500">
              <a:spcBef>
                <a:spcPts val="0"/>
              </a:spcBef>
              <a:buSzPct val="100000"/>
              <a:buFont typeface="Arial" panose="020B0604020202020204"/>
              <a:buNone/>
            </a:pPr>
            <a:r>
              <a:rPr lang="en-US" b="1" dirty="0">
                <a:solidFill>
                  <a:schemeClr val="accent2">
                    <a:lumMod val="75000"/>
                  </a:schemeClr>
                </a:solidFill>
                <a:latin typeface="Cambria" panose="02040503050406030204" pitchFamily="18" charset="0"/>
                <a:ea typeface="Cambria" panose="02040503050406030204" pitchFamily="18" charset="0"/>
              </a:rPr>
              <a:t>Github Link</a:t>
            </a:r>
            <a:r>
              <a:rPr lang="en-GB" altLang="en-US" b="1" dirty="0">
                <a:solidFill>
                  <a:schemeClr val="accent2">
                    <a:lumMod val="75000"/>
                  </a:schemeClr>
                </a:solidFill>
                <a:latin typeface="Cambria" panose="02040503050406030204" pitchFamily="18" charset="0"/>
                <a:ea typeface="Cambria" panose="02040503050406030204" pitchFamily="18" charset="0"/>
              </a:rPr>
              <a:t> : </a:t>
            </a:r>
            <a:r>
              <a:rPr lang="en-GB" altLang="en-US" b="1" dirty="0">
                <a:solidFill>
                  <a:schemeClr val="bg2">
                    <a:lumMod val="60000"/>
                    <a:lumOff val="40000"/>
                  </a:schemeClr>
                </a:solidFill>
                <a:latin typeface="Cambria" panose="02040503050406030204" pitchFamily="18" charset="0"/>
                <a:ea typeface="Cambria" panose="02040503050406030204" pitchFamily="18" charset="0"/>
              </a:rPr>
              <a:t>https://github.com/Thousif2004/An-Application-To-Generate-Summerterm-Timetable.git</a:t>
            </a: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Analysis of Problem Statement</a:t>
            </a: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r>
              <a:rPr lang="en-US" dirty="0">
                <a:latin typeface="Cambria" panose="02040503050406030204" pitchFamily="18" charset="0"/>
                <a:ea typeface="Cambria" panose="02040503050406030204" pitchFamily="18" charset="0"/>
              </a:rPr>
              <a:t>Technology Stack Components:</a:t>
            </a: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r>
              <a:rPr lang="en-GB" altLang="en-US" dirty="0">
                <a:latin typeface="Cambria" panose="02040503050406030204" pitchFamily="18" charset="0"/>
                <a:ea typeface="Cambria" panose="02040503050406030204" pitchFamily="18" charset="0"/>
                <a:sym typeface="+mn-ea"/>
              </a:rPr>
              <a:t>HTML</a:t>
            </a:r>
          </a:p>
          <a:p>
            <a:pPr marL="342900" lvl="0" indent="-190500" algn="just" rtl="0">
              <a:spcBef>
                <a:spcPts val="0"/>
              </a:spcBef>
              <a:spcAft>
                <a:spcPts val="0"/>
              </a:spcAft>
              <a:buClr>
                <a:schemeClr val="dk1"/>
              </a:buClr>
              <a:buSzPct val="100000"/>
              <a:buNone/>
            </a:pPr>
            <a:r>
              <a:rPr lang="en-GB" altLang="en-US" dirty="0">
                <a:latin typeface="Cambria" panose="02040503050406030204" pitchFamily="18" charset="0"/>
                <a:ea typeface="Cambria" panose="02040503050406030204" pitchFamily="18" charset="0"/>
                <a:sym typeface="+mn-ea"/>
              </a:rPr>
              <a:t>CSS</a:t>
            </a:r>
          </a:p>
          <a:p>
            <a:pPr marL="342900" lvl="0" indent="-190500" algn="just" rtl="0">
              <a:spcBef>
                <a:spcPts val="0"/>
              </a:spcBef>
              <a:spcAft>
                <a:spcPts val="0"/>
              </a:spcAft>
              <a:buClr>
                <a:schemeClr val="dk1"/>
              </a:buClr>
              <a:buSzPct val="100000"/>
              <a:buNone/>
            </a:pPr>
            <a:r>
              <a:rPr lang="en-GB" altLang="en-US" dirty="0">
                <a:latin typeface="Cambria" panose="02040503050406030204" pitchFamily="18" charset="0"/>
                <a:ea typeface="Cambria" panose="02040503050406030204" pitchFamily="18" charset="0"/>
                <a:sym typeface="+mn-ea"/>
              </a:rPr>
              <a:t>Python</a:t>
            </a:r>
          </a:p>
          <a:p>
            <a:pPr marL="342900" lvl="0" indent="-190500" algn="just" rtl="0">
              <a:spcBef>
                <a:spcPts val="0"/>
              </a:spcBef>
              <a:spcAft>
                <a:spcPts val="0"/>
              </a:spcAft>
              <a:buClr>
                <a:schemeClr val="dk1"/>
              </a:buClr>
              <a:buSzPct val="100000"/>
              <a:buNone/>
            </a:pPr>
            <a:r>
              <a:rPr lang="en-GB" altLang="en-US" dirty="0">
                <a:latin typeface="Cambria" panose="02040503050406030204" pitchFamily="18" charset="0"/>
                <a:ea typeface="Cambria" panose="02040503050406030204" pitchFamily="18" charset="0"/>
                <a:sym typeface="+mn-ea"/>
              </a:rPr>
              <a:t>Django </a:t>
            </a:r>
          </a:p>
          <a:p>
            <a:pPr marL="342900" lvl="0" indent="-190500" algn="just" rtl="0">
              <a:spcBef>
                <a:spcPts val="0"/>
              </a:spcBef>
              <a:spcAft>
                <a:spcPts val="0"/>
              </a:spcAft>
              <a:buClr>
                <a:schemeClr val="dk1"/>
              </a:buClr>
              <a:buSzPct val="100000"/>
              <a:buNone/>
            </a:pPr>
            <a:r>
              <a:rPr lang="en-GB" altLang="en-US" dirty="0">
                <a:latin typeface="Cambria" panose="02040503050406030204" pitchFamily="18" charset="0"/>
                <a:ea typeface="Cambria" panose="02040503050406030204" pitchFamily="18" charset="0"/>
                <a:sym typeface="+mn-ea"/>
              </a:rPr>
              <a:t>JavaScript</a:t>
            </a:r>
          </a:p>
          <a:p>
            <a:pPr marL="342900" lvl="0" indent="-190500" algn="just" rtl="0">
              <a:spcBef>
                <a:spcPts val="0"/>
              </a:spcBef>
              <a:spcAft>
                <a:spcPts val="0"/>
              </a:spcAft>
              <a:buClr>
                <a:schemeClr val="dk1"/>
              </a:buClr>
              <a:buSzPct val="100000"/>
              <a:buNone/>
            </a:pPr>
            <a:endParaRPr lang="en-GB" altLang="en-US" dirty="0">
              <a:latin typeface="Cambria" panose="02040503050406030204" pitchFamily="18" charset="0"/>
              <a:ea typeface="Cambria" panose="02040503050406030204" pitchFamily="18" charset="0"/>
              <a:sym typeface="+mn-ea"/>
            </a:endParaRPr>
          </a:p>
          <a:p>
            <a:pPr marL="495300" lvl="0" indent="-342900" algn="just" rtl="0">
              <a:spcBef>
                <a:spcPts val="0"/>
              </a:spcBef>
              <a:spcAft>
                <a:spcPts val="0"/>
              </a:spcAft>
              <a:buClr>
                <a:schemeClr val="dk1"/>
              </a:buClr>
              <a:buSzPct val="100000"/>
            </a:pPr>
            <a:r>
              <a:rPr lang="en-US" u="sng" dirty="0">
                <a:latin typeface="Cambria" panose="02040503050406030204" pitchFamily="18" charset="0"/>
                <a:ea typeface="Cambria" panose="02040503050406030204" pitchFamily="18" charset="0"/>
                <a:sym typeface="+mn-ea"/>
              </a:rPr>
              <a:t>Database:</a:t>
            </a:r>
            <a:r>
              <a:rPr lang="en-GB" altLang="en-US" u="sng" dirty="0">
                <a:latin typeface="Cambria" panose="02040503050406030204" pitchFamily="18" charset="0"/>
                <a:ea typeface="Cambria" panose="02040503050406030204" pitchFamily="18" charset="0"/>
                <a:sym typeface="+mn-ea"/>
              </a:rPr>
              <a:t> </a:t>
            </a:r>
            <a:r>
              <a:rPr lang="en-US" dirty="0">
                <a:latin typeface="Cambria" panose="02040503050406030204" pitchFamily="18" charset="0"/>
                <a:ea typeface="Cambria" panose="02040503050406030204" pitchFamily="18" charset="0"/>
                <a:sym typeface="+mn-ea"/>
              </a:rPr>
              <a:t> </a:t>
            </a:r>
            <a:r>
              <a:rPr lang="en-GB" altLang="en-US" dirty="0">
                <a:latin typeface="Cambria" panose="02040503050406030204" pitchFamily="18" charset="0"/>
                <a:ea typeface="Cambria" panose="02040503050406030204" pitchFamily="18" charset="0"/>
                <a:sym typeface="+mn-ea"/>
              </a:rPr>
              <a:t>sqlite3</a:t>
            </a: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Analysis of Problem Statement </a:t>
            </a:r>
            <a:r>
              <a:rPr lang="en-US" sz="2000" dirty="0">
                <a:latin typeface="Cambria" panose="02040503050406030204" pitchFamily="18" charset="0"/>
                <a:ea typeface="Cambria" panose="02040503050406030204" pitchFamily="18" charset="0"/>
              </a:rPr>
              <a:t>(contd...)</a:t>
            </a:r>
            <a:endParaRPr lang="en-US" dirty="0">
              <a:latin typeface="Cambria" panose="02040503050406030204" pitchFamily="18" charset="0"/>
              <a:ea typeface="Cambria" panose="02040503050406030204" pitchFamily="18" charset="0"/>
            </a:endParaRP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fontScale="92500" lnSpcReduction="10000"/>
          </a:bodyPr>
          <a:lstStyle/>
          <a:p>
            <a:pPr marL="342900" lvl="0" indent="-190500" algn="just" rtl="0">
              <a:lnSpc>
                <a:spcPct val="200000"/>
              </a:lnSpc>
              <a:spcBef>
                <a:spcPts val="0"/>
              </a:spcBef>
              <a:spcAft>
                <a:spcPts val="0"/>
              </a:spcAft>
              <a:buClr>
                <a:schemeClr val="dk1"/>
              </a:buClr>
              <a:buSzPct val="100000"/>
              <a:buNone/>
            </a:pPr>
            <a:r>
              <a:rPr lang="en-US" b="1" dirty="0">
                <a:latin typeface="Cambria" panose="02040503050406030204" pitchFamily="18" charset="0"/>
                <a:ea typeface="Cambria" panose="02040503050406030204" pitchFamily="18" charset="0"/>
              </a:rPr>
              <a:t>Software Requirements: </a:t>
            </a:r>
            <a:r>
              <a:rPr lang="en-US" dirty="0">
                <a:latin typeface="Cambria" panose="02040503050406030204" pitchFamily="18" charset="0"/>
                <a:ea typeface="Cambria" panose="02040503050406030204" pitchFamily="18" charset="0"/>
              </a:rPr>
              <a:t>Windows OS, HTML, CSS, and JS for Frontend Python for backend, sqlite3 for the database for storing the data of courses and faculty.</a:t>
            </a:r>
          </a:p>
          <a:p>
            <a:pPr marL="342900" indent="-190500" algn="just">
              <a:lnSpc>
                <a:spcPct val="200000"/>
              </a:lnSpc>
              <a:spcBef>
                <a:spcPts val="0"/>
              </a:spcBef>
              <a:buSzPct val="100000"/>
              <a:buNone/>
            </a:pPr>
            <a:r>
              <a:rPr lang="en-US" b="1" dirty="0">
                <a:latin typeface="Cambria" panose="02040503050406030204" pitchFamily="18" charset="0"/>
                <a:ea typeface="Cambria" panose="02040503050406030204" pitchFamily="18" charset="0"/>
                <a:sym typeface="+mn-ea"/>
              </a:rPr>
              <a:t>Problem</a:t>
            </a:r>
            <a:r>
              <a:rPr lang="en-GB" altLang="en-US" dirty="0">
                <a:latin typeface="Cambria" panose="02040503050406030204" pitchFamily="18" charset="0"/>
                <a:ea typeface="Cambria" panose="02040503050406030204" pitchFamily="18" charset="0"/>
                <a:sym typeface="+mn-ea"/>
              </a:rPr>
              <a:t> </a:t>
            </a:r>
            <a:r>
              <a:rPr lang="en-US" dirty="0">
                <a:latin typeface="Cambria" panose="02040503050406030204" pitchFamily="18" charset="0"/>
                <a:ea typeface="Cambria" panose="02040503050406030204" pitchFamily="18" charset="0"/>
                <a:sym typeface="+mn-ea"/>
              </a:rPr>
              <a:t>:</a:t>
            </a:r>
            <a:r>
              <a:rPr lang="en-GB" altLang="en-US" dirty="0">
                <a:latin typeface="Cambria" panose="02040503050406030204" pitchFamily="18" charset="0"/>
                <a:ea typeface="Cambria" panose="02040503050406030204" pitchFamily="18" charset="0"/>
                <a:sym typeface="+mn-ea"/>
              </a:rPr>
              <a:t> </a:t>
            </a:r>
            <a:r>
              <a:rPr lang="en-US" dirty="0">
                <a:latin typeface="Cambria" panose="02040503050406030204" pitchFamily="18" charset="0"/>
                <a:ea typeface="Cambria" panose="02040503050406030204" pitchFamily="18" charset="0"/>
                <a:sym typeface="+mn-ea"/>
              </a:rPr>
              <a:t> </a:t>
            </a:r>
            <a:r>
              <a:rPr lang="en-US" sz="2600" dirty="0">
                <a:latin typeface="Times New Roman" panose="02020603050405020304" pitchFamily="18" charset="0"/>
                <a:cs typeface="Times New Roman" panose="02020603050405020304" pitchFamily="18" charset="0"/>
              </a:rPr>
              <a:t>At Presidency University, students frequently enroll in multiple courses during the summer term. Our task is to schedule these courses, but each course has a small number of students, and the faculty allocated is significantly fewer compared to the regular semester. The challenge we face is creating a timetable that meets all the necessary constraints.</a:t>
            </a:r>
            <a:endParaRPr lang="en-US" sz="2600" dirty="0">
              <a:latin typeface="Times New Roman" panose="02020603050405020304" pitchFamily="18" charset="0"/>
              <a:ea typeface="Cambria" panose="02040503050406030204" pitchFamily="18" charset="0"/>
              <a:cs typeface="Times New Roman" panose="020206030504050203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Analysis of Problem Statement </a:t>
            </a:r>
            <a:r>
              <a:rPr lang="en-US" sz="2000" dirty="0">
                <a:latin typeface="Cambria" panose="02040503050406030204" pitchFamily="18" charset="0"/>
                <a:ea typeface="Cambria" panose="02040503050406030204" pitchFamily="18" charset="0"/>
              </a:rPr>
              <a:t>(contd...)</a:t>
            </a:r>
            <a:endParaRPr lang="en-US" dirty="0">
              <a:latin typeface="Cambria" panose="02040503050406030204" pitchFamily="18" charset="0"/>
              <a:ea typeface="Cambria" panose="02040503050406030204" pitchFamily="18" charset="0"/>
            </a:endParaRP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fontScale="97500"/>
          </a:bodyPr>
          <a:lstStyle/>
          <a:p>
            <a:pPr marL="152400" lvl="0" indent="0" algn="just" rtl="0">
              <a:lnSpc>
                <a:spcPct val="200000"/>
              </a:lnSpc>
              <a:spcBef>
                <a:spcPts val="0"/>
              </a:spcBef>
              <a:spcAft>
                <a:spcPts val="0"/>
              </a:spcAft>
              <a:buClr>
                <a:schemeClr val="dk1"/>
              </a:buClr>
              <a:buSzPct val="100000"/>
              <a:buNone/>
            </a:pPr>
            <a:r>
              <a:rPr lang="en-US" sz="2500" b="1" dirty="0">
                <a:latin typeface="Cambria" panose="02040503050406030204" pitchFamily="18" charset="0"/>
                <a:ea typeface="Cambria" panose="02040503050406030204" pitchFamily="18" charset="0"/>
                <a:sym typeface="+mn-ea"/>
              </a:rPr>
              <a:t>Challenges</a:t>
            </a:r>
            <a:r>
              <a:rPr lang="en-GB" altLang="en-US" sz="2500" b="1" dirty="0">
                <a:latin typeface="Cambria" panose="02040503050406030204" pitchFamily="18" charset="0"/>
                <a:ea typeface="Cambria" panose="02040503050406030204" pitchFamily="18" charset="0"/>
                <a:sym typeface="+mn-ea"/>
              </a:rPr>
              <a:t> </a:t>
            </a:r>
            <a:r>
              <a:rPr lang="en-US" sz="2500" b="1" dirty="0">
                <a:latin typeface="Cambria" panose="02040503050406030204" pitchFamily="18" charset="0"/>
                <a:ea typeface="Cambria" panose="02040503050406030204" pitchFamily="18" charset="0"/>
                <a:sym typeface="+mn-ea"/>
              </a:rPr>
              <a:t>:</a:t>
            </a:r>
            <a:r>
              <a:rPr lang="en-GB" altLang="en-US" sz="2500" b="1" dirty="0">
                <a:latin typeface="Cambria" panose="02040503050406030204" pitchFamily="18" charset="0"/>
                <a:ea typeface="Cambria" panose="02040503050406030204" pitchFamily="18" charset="0"/>
                <a:sym typeface="+mn-ea"/>
              </a:rPr>
              <a:t>  </a:t>
            </a:r>
            <a:r>
              <a:rPr lang="en-US" sz="2100" dirty="0">
                <a:latin typeface="Times New Roman" panose="02020603050405020304" pitchFamily="18" charset="0"/>
                <a:cs typeface="Times New Roman" panose="02020603050405020304" pitchFamily="18" charset="0"/>
              </a:rPr>
              <a:t>At Presidency University, the main challenges include limited faculty availability, small class sizes, potential course conflicts, and tight scheduling constraints, all of which make it difficult to create an efficient timetable for the summer term</a:t>
            </a:r>
            <a:r>
              <a:rPr lang="en-GB" altLang="en-US" sz="2100" dirty="0">
                <a:latin typeface="Times New Roman" panose="02020603050405020304" pitchFamily="18" charset="0"/>
                <a:ea typeface="Cambria" panose="02040503050406030204" pitchFamily="18" charset="0"/>
                <a:cs typeface="Times New Roman" panose="02020603050405020304" pitchFamily="18" charset="0"/>
                <a:sym typeface="+mn-ea"/>
              </a:rPr>
              <a:t>.</a:t>
            </a:r>
            <a:endParaRPr lang="en-GB" altLang="en-US" sz="2100" dirty="0">
              <a:latin typeface="Cambria" panose="02040503050406030204" pitchFamily="18" charset="0"/>
              <a:ea typeface="Cambria" panose="02040503050406030204" pitchFamily="18" charset="0"/>
              <a:sym typeface="+mn-ea"/>
            </a:endParaRPr>
          </a:p>
          <a:p>
            <a:pPr marL="152400" lvl="0" indent="0" algn="just" rtl="0">
              <a:lnSpc>
                <a:spcPct val="200000"/>
              </a:lnSpc>
              <a:spcBef>
                <a:spcPts val="0"/>
              </a:spcBef>
              <a:spcAft>
                <a:spcPts val="0"/>
              </a:spcAft>
              <a:buClr>
                <a:schemeClr val="dk1"/>
              </a:buClr>
              <a:buSzPct val="100000"/>
              <a:buNone/>
            </a:pPr>
            <a:r>
              <a:rPr lang="en-GB" altLang="en-US" sz="2500" b="1" dirty="0">
                <a:latin typeface="Cambria" panose="02040503050406030204" pitchFamily="18" charset="0"/>
                <a:ea typeface="Cambria" panose="02040503050406030204" pitchFamily="18" charset="0"/>
                <a:sym typeface="+mn-ea"/>
              </a:rPr>
              <a:t>Proposed Solution : </a:t>
            </a:r>
            <a:r>
              <a:rPr lang="en-US" sz="2000" dirty="0">
                <a:latin typeface="Times New Roman" panose="02020603050405020304" pitchFamily="18" charset="0"/>
                <a:cs typeface="Times New Roman" panose="02020603050405020304" pitchFamily="18" charset="0"/>
              </a:rPr>
              <a:t>The solution involves using optimized scheduling algorithms, flexible time slot adjustments, and automating the scheduling process to ensure an efficient and conflict-free timetable that meets all constraints.</a:t>
            </a:r>
            <a:endParaRPr lang="en-GB" altLang="en-US" sz="2500" dirty="0">
              <a:latin typeface="Times New Roman" panose="02020603050405020304" pitchFamily="18" charset="0"/>
              <a:ea typeface="Cambria" panose="02040503050406030204" pitchFamily="18" charset="0"/>
              <a:cs typeface="Times New Roman" panose="02020603050405020304" pitchFamily="18" charset="0"/>
              <a:sym typeface="+mn-e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panose="020B0604030504040204"/>
              <a:buNone/>
            </a:pPr>
            <a:r>
              <a:rPr lang="en-GB" dirty="0">
                <a:latin typeface="Cambria" panose="02040503050406030204" pitchFamily="18" charset="0"/>
                <a:ea typeface="Cambria" panose="02040503050406030204" pitchFamily="18" charset="0"/>
              </a:rPr>
              <a:t>Timeline of the Project (Gantt Chart)</a:t>
            </a:r>
            <a:endParaRPr dirty="0">
              <a:latin typeface="Cambria" panose="02040503050406030204" pitchFamily="18" charset="0"/>
              <a:ea typeface="Cambria" panose="02040503050406030204" pitchFamily="18" charset="0"/>
            </a:endParaRPr>
          </a:p>
        </p:txBody>
      </p:sp>
      <p:sp>
        <p:nvSpPr>
          <p:cNvPr id="115" name="Google Shape;115;p17"/>
          <p:cNvSpPr txBox="1">
            <a:spLocks noGrp="1"/>
          </p:cNvSpPr>
          <p:nvPr>
            <p:ph type="body" idx="1"/>
          </p:nvPr>
        </p:nvSpPr>
        <p:spPr>
          <a:xfrm>
            <a:off x="759042" y="1198486"/>
            <a:ext cx="10877118" cy="506619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endParaRPr lang="en-GB"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GB"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r>
              <a:rPr lang="en-GB" dirty="0">
                <a:latin typeface="Cambria" panose="02040503050406030204" pitchFamily="18" charset="0"/>
                <a:ea typeface="Cambria" panose="02040503050406030204" pitchFamily="18" charset="0"/>
              </a:rPr>
              <a:t>                 </a:t>
            </a:r>
          </a:p>
        </p:txBody>
      </p:sp>
      <p:graphicFrame>
        <p:nvGraphicFramePr>
          <p:cNvPr id="2" name="Google Shape;133;p3">
            <a:extLst>
              <a:ext uri="{FF2B5EF4-FFF2-40B4-BE49-F238E27FC236}">
                <a16:creationId xmlns:a16="http://schemas.microsoft.com/office/drawing/2014/main" id="{62A2B85B-8DFE-FD48-6F61-91A675C22054}"/>
              </a:ext>
            </a:extLst>
          </p:cNvPr>
          <p:cNvGraphicFramePr/>
          <p:nvPr>
            <p:extLst>
              <p:ext uri="{D42A27DB-BD31-4B8C-83A1-F6EECF244321}">
                <p14:modId xmlns:p14="http://schemas.microsoft.com/office/powerpoint/2010/main" val="1496349223"/>
              </p:ext>
            </p:extLst>
          </p:nvPr>
        </p:nvGraphicFramePr>
        <p:xfrm>
          <a:off x="949235" y="1571982"/>
          <a:ext cx="4984750" cy="3997125"/>
        </p:xfrm>
        <a:graphic>
          <a:graphicData uri="http://schemas.openxmlformats.org/drawingml/2006/table">
            <a:tbl>
              <a:tblPr firstRow="1" bandRow="1">
                <a:noFill/>
              </a:tblPr>
              <a:tblGrid>
                <a:gridCol w="1337950">
                  <a:extLst>
                    <a:ext uri="{9D8B030D-6E8A-4147-A177-3AD203B41FA5}">
                      <a16:colId xmlns:a16="http://schemas.microsoft.com/office/drawing/2014/main" val="20000"/>
                    </a:ext>
                  </a:extLst>
                </a:gridCol>
                <a:gridCol w="455850">
                  <a:extLst>
                    <a:ext uri="{9D8B030D-6E8A-4147-A177-3AD203B41FA5}">
                      <a16:colId xmlns:a16="http://schemas.microsoft.com/office/drawing/2014/main" val="20005"/>
                    </a:ext>
                  </a:extLst>
                </a:gridCol>
                <a:gridCol w="455850">
                  <a:extLst>
                    <a:ext uri="{9D8B030D-6E8A-4147-A177-3AD203B41FA5}">
                      <a16:colId xmlns:a16="http://schemas.microsoft.com/office/drawing/2014/main" val="20006"/>
                    </a:ext>
                  </a:extLst>
                </a:gridCol>
                <a:gridCol w="455850">
                  <a:extLst>
                    <a:ext uri="{9D8B030D-6E8A-4147-A177-3AD203B41FA5}">
                      <a16:colId xmlns:a16="http://schemas.microsoft.com/office/drawing/2014/main" val="20007"/>
                    </a:ext>
                  </a:extLst>
                </a:gridCol>
                <a:gridCol w="455850">
                  <a:extLst>
                    <a:ext uri="{9D8B030D-6E8A-4147-A177-3AD203B41FA5}">
                      <a16:colId xmlns:a16="http://schemas.microsoft.com/office/drawing/2014/main" val="20008"/>
                    </a:ext>
                  </a:extLst>
                </a:gridCol>
                <a:gridCol w="455850">
                  <a:extLst>
                    <a:ext uri="{9D8B030D-6E8A-4147-A177-3AD203B41FA5}">
                      <a16:colId xmlns:a16="http://schemas.microsoft.com/office/drawing/2014/main" val="20009"/>
                    </a:ext>
                  </a:extLst>
                </a:gridCol>
                <a:gridCol w="455850">
                  <a:extLst>
                    <a:ext uri="{9D8B030D-6E8A-4147-A177-3AD203B41FA5}">
                      <a16:colId xmlns:a16="http://schemas.microsoft.com/office/drawing/2014/main" val="20010"/>
                    </a:ext>
                  </a:extLst>
                </a:gridCol>
                <a:gridCol w="455850">
                  <a:extLst>
                    <a:ext uri="{9D8B030D-6E8A-4147-A177-3AD203B41FA5}">
                      <a16:colId xmlns:a16="http://schemas.microsoft.com/office/drawing/2014/main" val="20011"/>
                    </a:ext>
                  </a:extLst>
                </a:gridCol>
                <a:gridCol w="455850">
                  <a:extLst>
                    <a:ext uri="{9D8B030D-6E8A-4147-A177-3AD203B41FA5}">
                      <a16:colId xmlns:a16="http://schemas.microsoft.com/office/drawing/2014/main" val="20012"/>
                    </a:ext>
                  </a:extLst>
                </a:gridCol>
              </a:tblGrid>
              <a:tr h="444125">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38100" cap="flat" cmpd="sng">
                      <a:solidFill>
                        <a:srgbClr val="000000"/>
                      </a:solidFill>
                      <a:prstDash val="solid"/>
                      <a:round/>
                      <a:headEnd type="none" w="sm" len="sm"/>
                      <a:tailEnd type="none" w="sm" len="sm"/>
                    </a:lnB>
                    <a:solidFill>
                      <a:schemeClr val="lt1"/>
                    </a:solidFill>
                  </a:tcPr>
                </a:tc>
                <a:tc gridSpan="4">
                  <a:txBody>
                    <a:bodyPr/>
                    <a:lstStyle/>
                    <a:p>
                      <a:pPr marL="0" marR="0" lvl="0" indent="0" algn="ctr" rtl="0">
                        <a:spcBef>
                          <a:spcPts val="0"/>
                        </a:spcBef>
                        <a:spcAft>
                          <a:spcPts val="0"/>
                        </a:spcAft>
                        <a:buNone/>
                      </a:pPr>
                      <a:r>
                        <a:rPr lang="en-US" sz="1000" dirty="0">
                          <a:latin typeface="Verdana"/>
                          <a:ea typeface="Verdana"/>
                          <a:cs typeface="Verdana"/>
                          <a:sym typeface="Verdana"/>
                        </a:rPr>
                        <a:t>REVIEW - 0</a:t>
                      </a:r>
                      <a:endParaRPr sz="1000" dirty="0">
                        <a:latin typeface="Verdana"/>
                        <a:ea typeface="Verdana"/>
                        <a:cs typeface="Verdana"/>
                        <a:sym typeface="Verdana"/>
                      </a:endParaRPr>
                    </a:p>
                  </a:txBody>
                  <a:tcPr marL="91450" marR="91450" marT="45725" marB="45725" anchor="ctr">
                    <a:lnL w="12700" cap="flat" cmpd="sng" algn="ctr">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rgbClr val="FFC000"/>
                    </a:solid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000" dirty="0">
                          <a:latin typeface="Verdana"/>
                          <a:ea typeface="Verdana"/>
                          <a:cs typeface="Verdana"/>
                          <a:sym typeface="Verdana"/>
                        </a:rPr>
                        <a:t>REVIEW - 1</a:t>
                      </a:r>
                    </a:p>
                  </a:txBody>
                  <a:tcPr marL="91450" marR="91450" marT="45725" marB="457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rgbClr val="7030A0"/>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444125">
                <a:tc>
                  <a:txBody>
                    <a:bodyPr/>
                    <a:lstStyle/>
                    <a:p>
                      <a:pPr marL="0" marR="0" lvl="0" indent="0" algn="l" rtl="0">
                        <a:spcBef>
                          <a:spcPts val="0"/>
                        </a:spcBef>
                        <a:spcAft>
                          <a:spcPts val="0"/>
                        </a:spcAft>
                        <a:buNone/>
                      </a:pPr>
                      <a:endParaRPr sz="1000" b="1" dirty="0">
                        <a:latin typeface="Verdana"/>
                        <a:ea typeface="Verdana"/>
                        <a:cs typeface="Verdana"/>
                        <a:sym typeface="Verdana"/>
                      </a:endParaRPr>
                    </a:p>
                  </a:txBody>
                  <a:tcPr marL="91450" marR="91450" marT="45725" marB="45725">
                    <a:lnL w="12700" cap="flat" cmpd="sng">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381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lt1"/>
                    </a:solidFill>
                  </a:tcPr>
                </a:tc>
                <a:tc gridSpan="4">
                  <a:txBody>
                    <a:bodyPr/>
                    <a:lstStyle/>
                    <a:p>
                      <a:pPr marL="0" marR="0" lvl="0" indent="0" algn="ctr" rtl="0">
                        <a:spcBef>
                          <a:spcPts val="0"/>
                        </a:spcBef>
                        <a:spcAft>
                          <a:spcPts val="0"/>
                        </a:spcAft>
                        <a:buNone/>
                      </a:pPr>
                      <a:r>
                        <a:rPr lang="en-IN" sz="1000" b="1" dirty="0"/>
                        <a:t>29-Jan-2025 To 31-Jan-2025</a:t>
                      </a:r>
                      <a:endParaRPr sz="1000" b="1" dirty="0">
                        <a:latin typeface="Verdana"/>
                        <a:ea typeface="Verdana"/>
                        <a:cs typeface="Verdana"/>
                        <a:sym typeface="Verdana"/>
                      </a:endParaRPr>
                    </a:p>
                  </a:txBody>
                  <a:tcPr marL="91450" marR="91450" marT="45725" marB="45725" anchor="ctr">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hMerge="1">
                  <a:txBody>
                    <a:bodyPr/>
                    <a:lstStyle/>
                    <a:p>
                      <a:endParaRPr lang="en-US"/>
                    </a:p>
                  </a:txBody>
                  <a:tcP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hMerge="1">
                  <a:txBody>
                    <a:bodyPr/>
                    <a:lstStyle/>
                    <a:p>
                      <a:endParaRPr lang="en-US"/>
                    </a:p>
                  </a:txBody>
                  <a:tcP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hMerge="1">
                  <a:txBody>
                    <a:bodyPr/>
                    <a:lstStyle/>
                    <a:p>
                      <a:endParaRPr lang="en-US"/>
                    </a:p>
                  </a:txBody>
                  <a:tcP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gridSpan="4">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1000" dirty="0"/>
                        <a:t>17-Feb-2025 To 22-Feb-2025</a:t>
                      </a:r>
                      <a:endParaRPr lang="en-US" sz="1000" dirty="0">
                        <a:latin typeface="Verdana"/>
                        <a:ea typeface="Verdana"/>
                        <a:cs typeface="Verdana"/>
                        <a:sym typeface="Verdana"/>
                      </a:endParaRPr>
                    </a:p>
                  </a:txBody>
                  <a:tcPr marL="91450" marR="91450"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hMerge="1">
                  <a:txBody>
                    <a:bodyPr/>
                    <a:lstStyle/>
                    <a:p>
                      <a:endParaRPr lang="en-US"/>
                    </a:p>
                  </a:txBody>
                  <a:tcP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hMerge="1">
                  <a:txBody>
                    <a:bodyPr/>
                    <a:lstStyle/>
                    <a:p>
                      <a:endParaRPr lang="en-US"/>
                    </a:p>
                  </a:txBody>
                  <a:tcP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hMerge="1">
                  <a:txBody>
                    <a:bodyPr/>
                    <a:lstStyle/>
                    <a:p>
                      <a:endParaRPr lang="en-US" dirty="0"/>
                    </a:p>
                  </a:txBody>
                  <a:tcP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444125">
                <a:tc>
                  <a:txBody>
                    <a:bodyPr/>
                    <a:lstStyle/>
                    <a:p>
                      <a:pPr marL="0" marR="0" lvl="0" indent="0" algn="l" rtl="0">
                        <a:spcBef>
                          <a:spcPts val="0"/>
                        </a:spcBef>
                        <a:spcAft>
                          <a:spcPts val="0"/>
                        </a:spcAft>
                        <a:buNone/>
                      </a:pPr>
                      <a:r>
                        <a:rPr lang="en-US" sz="1050" b="1" dirty="0">
                          <a:latin typeface="Arial Black"/>
                          <a:ea typeface="Verdana"/>
                          <a:cs typeface="Verdana"/>
                          <a:sym typeface="Arial Black"/>
                        </a:rPr>
                        <a:t>PLANNING</a:t>
                      </a:r>
                      <a:r>
                        <a:rPr lang="en-US" sz="1050" dirty="0">
                          <a:latin typeface="Verdana"/>
                          <a:ea typeface="Verdana"/>
                          <a:cs typeface="Verdana"/>
                          <a:sym typeface="Verdana"/>
                        </a:rPr>
                        <a:t> </a:t>
                      </a:r>
                      <a:endParaRPr sz="1050" dirty="0">
                        <a:latin typeface="Verdana"/>
                        <a:ea typeface="Verdana"/>
                        <a:cs typeface="Verdana"/>
                        <a:sym typeface="Verdana"/>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CCCCCC"/>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12700"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444125">
                <a:tc>
                  <a:txBody>
                    <a:bodyPr/>
                    <a:lstStyle/>
                    <a:p>
                      <a:pPr marL="0" marR="0" lvl="0" indent="0" algn="l" rtl="0">
                        <a:spcBef>
                          <a:spcPts val="0"/>
                        </a:spcBef>
                        <a:spcAft>
                          <a:spcPts val="0"/>
                        </a:spcAft>
                        <a:buNone/>
                      </a:pPr>
                      <a:r>
                        <a:rPr lang="en-US" sz="1050" dirty="0">
                          <a:latin typeface="Arial Black"/>
                          <a:ea typeface="Arial Black"/>
                          <a:cs typeface="Arial Black"/>
                          <a:sym typeface="Arial Black"/>
                        </a:rPr>
                        <a:t>REQUIREMENT ANALYSIS</a:t>
                      </a:r>
                      <a:endParaRPr sz="1050" dirty="0">
                        <a:latin typeface="Arial Black"/>
                        <a:ea typeface="Arial Black"/>
                        <a:cs typeface="Arial Black"/>
                        <a:sym typeface="Arial Black"/>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CCCCCC"/>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12700"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r h="444125">
                <a:tc>
                  <a:txBody>
                    <a:bodyPr/>
                    <a:lstStyle/>
                    <a:p>
                      <a:pPr marL="0" marR="0" lvl="0" indent="0" algn="l" rtl="0">
                        <a:spcBef>
                          <a:spcPts val="0"/>
                        </a:spcBef>
                        <a:spcAft>
                          <a:spcPts val="0"/>
                        </a:spcAft>
                        <a:buNone/>
                      </a:pPr>
                      <a:r>
                        <a:rPr lang="en-US" sz="1050" dirty="0">
                          <a:latin typeface="Arial Black"/>
                          <a:ea typeface="Arial Black"/>
                          <a:cs typeface="Arial Black"/>
                          <a:sym typeface="Arial Black"/>
                        </a:rPr>
                        <a:t>DESIGN</a:t>
                      </a:r>
                      <a:endParaRPr sz="1050" dirty="0">
                        <a:latin typeface="Arial Black"/>
                        <a:ea typeface="Arial Black"/>
                        <a:cs typeface="Arial Black"/>
                        <a:sym typeface="Arial Black"/>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CCCCCC"/>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12700"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10004"/>
                  </a:ext>
                </a:extLst>
              </a:tr>
              <a:tr h="444125">
                <a:tc>
                  <a:txBody>
                    <a:bodyPr/>
                    <a:lstStyle/>
                    <a:p>
                      <a:pPr marL="0" marR="0" lvl="0" indent="0" algn="l" rtl="0">
                        <a:spcBef>
                          <a:spcPts val="0"/>
                        </a:spcBef>
                        <a:spcAft>
                          <a:spcPts val="0"/>
                        </a:spcAft>
                        <a:buNone/>
                      </a:pPr>
                      <a:r>
                        <a:rPr lang="en-US" sz="1050" dirty="0">
                          <a:latin typeface="Arial Black"/>
                          <a:ea typeface="Arial Black"/>
                          <a:cs typeface="Arial Black"/>
                          <a:sym typeface="Arial Black"/>
                        </a:rPr>
                        <a:t>CODING</a:t>
                      </a:r>
                      <a:endParaRPr sz="1050" dirty="0">
                        <a:latin typeface="Arial Black"/>
                        <a:ea typeface="Arial Black"/>
                        <a:cs typeface="Arial Black"/>
                        <a:sym typeface="Arial Black"/>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CCCCCC"/>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12700"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10005"/>
                  </a:ext>
                </a:extLst>
              </a:tr>
              <a:tr h="444125">
                <a:tc>
                  <a:txBody>
                    <a:bodyPr/>
                    <a:lstStyle/>
                    <a:p>
                      <a:pPr marL="0" marR="0" lvl="0" indent="0" algn="l" rtl="0">
                        <a:spcBef>
                          <a:spcPts val="0"/>
                        </a:spcBef>
                        <a:spcAft>
                          <a:spcPts val="0"/>
                        </a:spcAft>
                        <a:buNone/>
                      </a:pPr>
                      <a:r>
                        <a:rPr lang="en-US" sz="1050" dirty="0">
                          <a:latin typeface="Arial Black"/>
                          <a:ea typeface="Arial Black"/>
                          <a:cs typeface="Arial Black"/>
                          <a:sym typeface="Arial Black"/>
                        </a:rPr>
                        <a:t>TESTING</a:t>
                      </a:r>
                      <a:endParaRPr sz="1050" dirty="0">
                        <a:latin typeface="Arial Black"/>
                        <a:ea typeface="Arial Black"/>
                        <a:cs typeface="Arial Black"/>
                        <a:sym typeface="Arial Black"/>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CCCCCC"/>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12700"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10006"/>
                  </a:ext>
                </a:extLst>
              </a:tr>
              <a:tr h="444125">
                <a:tc>
                  <a:txBody>
                    <a:bodyPr/>
                    <a:lstStyle/>
                    <a:p>
                      <a:pPr marL="0" marR="0" lvl="0" indent="0" algn="l" rtl="0">
                        <a:spcBef>
                          <a:spcPts val="0"/>
                        </a:spcBef>
                        <a:spcAft>
                          <a:spcPts val="0"/>
                        </a:spcAft>
                        <a:buNone/>
                      </a:pPr>
                      <a:r>
                        <a:rPr lang="en-US" sz="1050" dirty="0">
                          <a:latin typeface="Arial Black"/>
                          <a:ea typeface="Arial Black"/>
                          <a:cs typeface="Arial Black"/>
                          <a:sym typeface="Arial Black"/>
                        </a:rPr>
                        <a:t>DEPLOYMENT</a:t>
                      </a:r>
                      <a:endParaRPr sz="1050" dirty="0">
                        <a:latin typeface="Arial Black"/>
                        <a:ea typeface="Arial Black"/>
                        <a:cs typeface="Arial Black"/>
                        <a:sym typeface="Arial Black"/>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CCCCCC"/>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12700"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10007"/>
                  </a:ext>
                </a:extLst>
              </a:tr>
              <a:tr h="444125">
                <a:tc>
                  <a:txBody>
                    <a:bodyPr/>
                    <a:lstStyle/>
                    <a:p>
                      <a:pPr marL="0" marR="0" lvl="0" indent="0" algn="l" rtl="0">
                        <a:spcBef>
                          <a:spcPts val="0"/>
                        </a:spcBef>
                        <a:spcAft>
                          <a:spcPts val="0"/>
                        </a:spcAft>
                        <a:buNone/>
                      </a:pPr>
                      <a:r>
                        <a:rPr lang="en-US" sz="1050" dirty="0">
                          <a:latin typeface="Arial Black"/>
                          <a:ea typeface="Arial Black"/>
                          <a:cs typeface="Arial Black"/>
                          <a:sym typeface="Arial Black"/>
                        </a:rPr>
                        <a:t>PAPER  PUBLICATION</a:t>
                      </a:r>
                      <a:endParaRPr sz="1050" dirty="0">
                        <a:latin typeface="Arial Black"/>
                        <a:ea typeface="Arial Black"/>
                        <a:cs typeface="Arial Black"/>
                        <a:sym typeface="Arial Black"/>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CCCCCC"/>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12700"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10008"/>
                  </a:ext>
                </a:extLst>
              </a:tr>
            </a:tbl>
          </a:graphicData>
        </a:graphic>
      </p:graphicFrame>
      <p:graphicFrame>
        <p:nvGraphicFramePr>
          <p:cNvPr id="3" name="Google Shape;134;p3">
            <a:extLst>
              <a:ext uri="{FF2B5EF4-FFF2-40B4-BE49-F238E27FC236}">
                <a16:creationId xmlns:a16="http://schemas.microsoft.com/office/drawing/2014/main" id="{BD2AE605-2822-BE13-61A1-4DA549BBB8BA}"/>
              </a:ext>
            </a:extLst>
          </p:cNvPr>
          <p:cNvGraphicFramePr/>
          <p:nvPr>
            <p:extLst>
              <p:ext uri="{D42A27DB-BD31-4B8C-83A1-F6EECF244321}">
                <p14:modId xmlns:p14="http://schemas.microsoft.com/office/powerpoint/2010/main" val="1412015702"/>
              </p:ext>
            </p:extLst>
          </p:nvPr>
        </p:nvGraphicFramePr>
        <p:xfrm>
          <a:off x="5955070" y="1571982"/>
          <a:ext cx="3626775" cy="3997125"/>
        </p:xfrm>
        <a:graphic>
          <a:graphicData uri="http://schemas.openxmlformats.org/drawingml/2006/table">
            <a:tbl>
              <a:tblPr firstRow="1" bandRow="1">
                <a:noFill/>
              </a:tblPr>
              <a:tblGrid>
                <a:gridCol w="459300">
                  <a:extLst>
                    <a:ext uri="{9D8B030D-6E8A-4147-A177-3AD203B41FA5}">
                      <a16:colId xmlns:a16="http://schemas.microsoft.com/office/drawing/2014/main" val="20000"/>
                    </a:ext>
                  </a:extLst>
                </a:gridCol>
                <a:gridCol w="459300">
                  <a:extLst>
                    <a:ext uri="{9D8B030D-6E8A-4147-A177-3AD203B41FA5}">
                      <a16:colId xmlns:a16="http://schemas.microsoft.com/office/drawing/2014/main" val="20001"/>
                    </a:ext>
                  </a:extLst>
                </a:gridCol>
                <a:gridCol w="459300">
                  <a:extLst>
                    <a:ext uri="{9D8B030D-6E8A-4147-A177-3AD203B41FA5}">
                      <a16:colId xmlns:a16="http://schemas.microsoft.com/office/drawing/2014/main" val="20002"/>
                    </a:ext>
                  </a:extLst>
                </a:gridCol>
                <a:gridCol w="459300">
                  <a:extLst>
                    <a:ext uri="{9D8B030D-6E8A-4147-A177-3AD203B41FA5}">
                      <a16:colId xmlns:a16="http://schemas.microsoft.com/office/drawing/2014/main" val="20003"/>
                    </a:ext>
                  </a:extLst>
                </a:gridCol>
                <a:gridCol w="459300">
                  <a:extLst>
                    <a:ext uri="{9D8B030D-6E8A-4147-A177-3AD203B41FA5}">
                      <a16:colId xmlns:a16="http://schemas.microsoft.com/office/drawing/2014/main" val="20008"/>
                    </a:ext>
                  </a:extLst>
                </a:gridCol>
                <a:gridCol w="459300">
                  <a:extLst>
                    <a:ext uri="{9D8B030D-6E8A-4147-A177-3AD203B41FA5}">
                      <a16:colId xmlns:a16="http://schemas.microsoft.com/office/drawing/2014/main" val="20009"/>
                    </a:ext>
                  </a:extLst>
                </a:gridCol>
                <a:gridCol w="459300">
                  <a:extLst>
                    <a:ext uri="{9D8B030D-6E8A-4147-A177-3AD203B41FA5}">
                      <a16:colId xmlns:a16="http://schemas.microsoft.com/office/drawing/2014/main" val="20010"/>
                    </a:ext>
                  </a:extLst>
                </a:gridCol>
                <a:gridCol w="411675">
                  <a:extLst>
                    <a:ext uri="{9D8B030D-6E8A-4147-A177-3AD203B41FA5}">
                      <a16:colId xmlns:a16="http://schemas.microsoft.com/office/drawing/2014/main" val="20011"/>
                    </a:ext>
                  </a:extLst>
                </a:gridCol>
              </a:tblGrid>
              <a:tr h="444125">
                <a:tc gridSpan="4">
                  <a:txBody>
                    <a:bodyPr/>
                    <a:lstStyle/>
                    <a:p>
                      <a:pPr marL="0" marR="0" lvl="0" indent="0" algn="ctr" rtl="0">
                        <a:spcBef>
                          <a:spcPts val="0"/>
                        </a:spcBef>
                        <a:spcAft>
                          <a:spcPts val="0"/>
                        </a:spcAft>
                        <a:buNone/>
                      </a:pPr>
                      <a:r>
                        <a:rPr lang="en-US" sz="1000" dirty="0">
                          <a:latin typeface="Verdana"/>
                          <a:ea typeface="Verdana"/>
                          <a:cs typeface="Verdana"/>
                          <a:sym typeface="Verdana"/>
                        </a:rPr>
                        <a:t>REVIEW - 2</a:t>
                      </a:r>
                    </a:p>
                  </a:txBody>
                  <a:tcPr marL="91450" marR="91450" marT="45725" marB="457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rgbClr val="00B0F0"/>
                    </a:solid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000" dirty="0">
                          <a:latin typeface="Verdana"/>
                          <a:ea typeface="Verdana"/>
                          <a:cs typeface="Verdana"/>
                          <a:sym typeface="Verdana"/>
                        </a:rPr>
                        <a:t>REVIEW - 3</a:t>
                      </a:r>
                    </a:p>
                  </a:txBody>
                  <a:tcPr marL="91450" marR="91450" marT="45725" marB="45725" anchor="ctr">
                    <a:lnL w="12700" cap="flat" cmpd="sng" algn="ctr">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rgbClr val="7030A0"/>
                    </a:solidFill>
                  </a:tcPr>
                </a:tc>
                <a:tc hMerge="1">
                  <a:txBody>
                    <a:bodyPr/>
                    <a:lstStyle/>
                    <a:p>
                      <a:endParaRPr lang="en-US"/>
                    </a:p>
                  </a:txBody>
                  <a:tcPr>
                    <a:lnL w="12700" cap="flat" cmpd="sng" algn="ctr">
                      <a:solidFill>
                        <a:srgbClr val="000000"/>
                      </a:solidFill>
                      <a:prstDash val="solid"/>
                      <a:round/>
                      <a:headEnd type="none" w="sm" len="sm"/>
                      <a:tailEnd type="none" w="sm" len="sm"/>
                    </a:ln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444125">
                <a:tc gridSpan="4">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1000" dirty="0"/>
                        <a:t>17-Mar-2025 To 22-Mar-2025</a:t>
                      </a:r>
                      <a:endParaRPr lang="en-US" sz="1000" dirty="0">
                        <a:latin typeface="Verdana"/>
                        <a:ea typeface="Verdana"/>
                        <a:cs typeface="Verdana"/>
                        <a:sym typeface="Verdana"/>
                      </a:endParaRPr>
                    </a:p>
                  </a:txBody>
                  <a:tcPr marL="91450" marR="91450"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hMerge="1">
                  <a:txBody>
                    <a:bodyPr/>
                    <a:lstStyle/>
                    <a:p>
                      <a:endParaRPr lang="en-US"/>
                    </a:p>
                  </a:txBody>
                  <a:tcP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hMerge="1">
                  <a:txBody>
                    <a:bodyPr/>
                    <a:lstStyle/>
                    <a:p>
                      <a:endParaRPr lang="en-US"/>
                    </a:p>
                  </a:txBody>
                  <a:tcP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hMerge="1">
                  <a:txBody>
                    <a:bodyPr/>
                    <a:lstStyle/>
                    <a:p>
                      <a:endParaRPr lang="en-US"/>
                    </a:p>
                  </a:txBody>
                  <a:tcP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gridSpan="4">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1000" dirty="0"/>
                        <a:t>21-Apr-2025 To 26-Apr-2025</a:t>
                      </a:r>
                      <a:endParaRPr lang="en-US" sz="1000" dirty="0">
                        <a:latin typeface="Verdana"/>
                        <a:ea typeface="Verdana"/>
                        <a:cs typeface="Verdana"/>
                        <a:sym typeface="Verdana"/>
                      </a:endParaRPr>
                    </a:p>
                  </a:txBody>
                  <a:tcPr marL="91450" marR="91450" marT="45725" marB="45725" anchor="ctr">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hMerge="1">
                  <a:txBody>
                    <a:bodyPr/>
                    <a:lstStyle/>
                    <a:p>
                      <a:endParaRPr lang="en-US"/>
                    </a:p>
                  </a:txBody>
                  <a:tcPr>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B w="9525" cap="flat" cmpd="sng" algn="ctr">
                      <a:solidFill>
                        <a:srgbClr val="000000"/>
                      </a:solidFill>
                      <a:prstDash val="solid"/>
                      <a:round/>
                      <a:headEnd type="none" w="sm" len="sm"/>
                      <a:tailEnd type="none" w="sm" len="sm"/>
                    </a:lnB>
                    <a:solidFill>
                      <a:schemeClr val="lt1"/>
                    </a:solidFill>
                  </a:tcPr>
                </a:tc>
                <a:tc hMerge="1">
                  <a:txBody>
                    <a:bodyPr/>
                    <a:lstStyle/>
                    <a:p>
                      <a:endParaRPr lang="en-US"/>
                    </a:p>
                  </a:txBody>
                  <a:tcPr>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B w="9525" cap="flat" cmpd="sng" algn="ctr">
                      <a:solidFill>
                        <a:srgbClr val="000000"/>
                      </a:solidFill>
                      <a:prstDash val="solid"/>
                      <a:round/>
                      <a:headEnd type="none" w="sm" len="sm"/>
                      <a:tailEnd type="none" w="sm" len="sm"/>
                    </a:lnB>
                    <a:solidFill>
                      <a:schemeClr val="lt1"/>
                    </a:solidFill>
                  </a:tcPr>
                </a:tc>
                <a:tc hMerge="1">
                  <a:txBody>
                    <a:bodyPr/>
                    <a:lstStyle/>
                    <a:p>
                      <a:endParaRPr lang="en-US" dirty="0"/>
                    </a:p>
                  </a:txBody>
                  <a:tcPr>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B w="9525" cap="flat" cmpd="sng" algn="ctr">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444125">
                <a:tc>
                  <a:txBody>
                    <a:bodyPr/>
                    <a:lstStyle/>
                    <a:p>
                      <a:pPr marL="0" marR="0" lvl="0" indent="0" algn="l" rtl="0">
                        <a:spcBef>
                          <a:spcPts val="0"/>
                        </a:spcBef>
                        <a:spcAft>
                          <a:spcPts val="0"/>
                        </a:spcAft>
                        <a:buNone/>
                      </a:pPr>
                      <a:r>
                        <a:rPr lang="en-US" sz="1800">
                          <a:latin typeface="Verdana"/>
                          <a:ea typeface="Verdana"/>
                          <a:cs typeface="Verdana"/>
                          <a:sym typeface="Verdana"/>
                        </a:rPr>
                        <a:t>`</a:t>
                      </a:r>
                      <a:endParaRPr/>
                    </a:p>
                  </a:txBody>
                  <a:tcPr marL="91450" marR="91450" marT="45725" marB="45725">
                    <a:lnL w="12700"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444125">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12700"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r h="444125">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12700"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10004"/>
                  </a:ext>
                </a:extLst>
              </a:tr>
              <a:tr h="444125">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12700"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10005"/>
                  </a:ext>
                </a:extLst>
              </a:tr>
              <a:tr h="444125">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12700"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10006"/>
                  </a:ext>
                </a:extLst>
              </a:tr>
              <a:tr h="444125">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12700"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10007"/>
                  </a:ext>
                </a:extLst>
              </a:tr>
              <a:tr h="444125">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12700"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10008"/>
                  </a:ext>
                </a:extLst>
              </a:tr>
            </a:tbl>
          </a:graphicData>
        </a:graphic>
      </p:graphicFrame>
      <p:sp>
        <p:nvSpPr>
          <p:cNvPr id="4" name="Google Shape;135;p3">
            <a:extLst>
              <a:ext uri="{FF2B5EF4-FFF2-40B4-BE49-F238E27FC236}">
                <a16:creationId xmlns:a16="http://schemas.microsoft.com/office/drawing/2014/main" id="{340DA5C2-DCAF-E3D8-D885-8289C0CD3674}"/>
              </a:ext>
            </a:extLst>
          </p:cNvPr>
          <p:cNvSpPr/>
          <p:nvPr/>
        </p:nvSpPr>
        <p:spPr>
          <a:xfrm>
            <a:off x="2260049" y="2509064"/>
            <a:ext cx="1883600" cy="317516"/>
          </a:xfrm>
          <a:prstGeom prst="homePlate">
            <a:avLst>
              <a:gd name="adj" fmla="val 50000"/>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dirty="0"/>
          </a:p>
        </p:txBody>
      </p:sp>
      <p:sp>
        <p:nvSpPr>
          <p:cNvPr id="7" name="Google Shape;136;p3">
            <a:extLst>
              <a:ext uri="{FF2B5EF4-FFF2-40B4-BE49-F238E27FC236}">
                <a16:creationId xmlns:a16="http://schemas.microsoft.com/office/drawing/2014/main" id="{F9E10E6C-A5D8-465D-DB31-E1880C723147}"/>
              </a:ext>
            </a:extLst>
          </p:cNvPr>
          <p:cNvSpPr/>
          <p:nvPr/>
        </p:nvSpPr>
        <p:spPr>
          <a:xfrm>
            <a:off x="2260049" y="2986332"/>
            <a:ext cx="1883600" cy="317516"/>
          </a:xfrm>
          <a:prstGeom prst="homePlate">
            <a:avLst>
              <a:gd name="adj" fmla="val 50000"/>
            </a:avLst>
          </a:prstGeom>
          <a:solidFill>
            <a:srgbClr val="BF9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dirty="0"/>
          </a:p>
        </p:txBody>
      </p:sp>
      <p:sp>
        <p:nvSpPr>
          <p:cNvPr id="8" name="Google Shape;137;p3">
            <a:extLst>
              <a:ext uri="{FF2B5EF4-FFF2-40B4-BE49-F238E27FC236}">
                <a16:creationId xmlns:a16="http://schemas.microsoft.com/office/drawing/2014/main" id="{1D11BECF-3ED2-AA80-BC25-D3E767BE99CD}"/>
              </a:ext>
            </a:extLst>
          </p:cNvPr>
          <p:cNvSpPr/>
          <p:nvPr/>
        </p:nvSpPr>
        <p:spPr>
          <a:xfrm>
            <a:off x="4143649" y="3416754"/>
            <a:ext cx="1790335" cy="306001"/>
          </a:xfrm>
          <a:prstGeom prst="homePlate">
            <a:avLst>
              <a:gd name="adj" fmla="val 50000"/>
            </a:avLst>
          </a:prstGeom>
          <a:solidFill>
            <a:srgbClr val="00206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dirty="0"/>
          </a:p>
        </p:txBody>
      </p:sp>
      <p:sp>
        <p:nvSpPr>
          <p:cNvPr id="9" name="Google Shape;138;p3">
            <a:extLst>
              <a:ext uri="{FF2B5EF4-FFF2-40B4-BE49-F238E27FC236}">
                <a16:creationId xmlns:a16="http://schemas.microsoft.com/office/drawing/2014/main" id="{D57B9C13-20E2-688A-6E06-2A25F7D2CC6A}"/>
              </a:ext>
            </a:extLst>
          </p:cNvPr>
          <p:cNvSpPr/>
          <p:nvPr/>
        </p:nvSpPr>
        <p:spPr>
          <a:xfrm>
            <a:off x="4138649" y="3873398"/>
            <a:ext cx="5443196" cy="287131"/>
          </a:xfrm>
          <a:prstGeom prst="homePlate">
            <a:avLst>
              <a:gd name="adj" fmla="val 50000"/>
            </a:avLst>
          </a:prstGeom>
          <a:solidFill>
            <a:srgbClr val="741B4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dirty="0"/>
          </a:p>
        </p:txBody>
      </p:sp>
      <p:sp>
        <p:nvSpPr>
          <p:cNvPr id="10" name="Google Shape;139;p3">
            <a:extLst>
              <a:ext uri="{FF2B5EF4-FFF2-40B4-BE49-F238E27FC236}">
                <a16:creationId xmlns:a16="http://schemas.microsoft.com/office/drawing/2014/main" id="{1D72D4D9-ABF5-7DC0-3048-1EE8D59636CC}"/>
              </a:ext>
            </a:extLst>
          </p:cNvPr>
          <p:cNvSpPr/>
          <p:nvPr/>
        </p:nvSpPr>
        <p:spPr>
          <a:xfrm>
            <a:off x="5942613" y="4331798"/>
            <a:ext cx="3556494" cy="287132"/>
          </a:xfrm>
          <a:prstGeom prst="homePlate">
            <a:avLst>
              <a:gd name="adj" fmla="val 50000"/>
            </a:avLst>
          </a:prstGeom>
          <a:solidFill>
            <a:srgbClr val="DD7E6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dirty="0"/>
          </a:p>
        </p:txBody>
      </p:sp>
      <p:graphicFrame>
        <p:nvGraphicFramePr>
          <p:cNvPr id="5" name="Table 4">
            <a:extLst>
              <a:ext uri="{FF2B5EF4-FFF2-40B4-BE49-F238E27FC236}">
                <a16:creationId xmlns:a16="http://schemas.microsoft.com/office/drawing/2014/main" id="{B1F56C85-3F46-7F75-712C-0B4B4C0901B8}"/>
              </a:ext>
            </a:extLst>
          </p:cNvPr>
          <p:cNvGraphicFramePr>
            <a:graphicFrameLocks noGrp="1"/>
          </p:cNvGraphicFramePr>
          <p:nvPr>
            <p:extLst>
              <p:ext uri="{D42A27DB-BD31-4B8C-83A1-F6EECF244321}">
                <p14:modId xmlns:p14="http://schemas.microsoft.com/office/powerpoint/2010/main" val="886377247"/>
              </p:ext>
            </p:extLst>
          </p:nvPr>
        </p:nvGraphicFramePr>
        <p:xfrm>
          <a:off x="9581845" y="1571191"/>
          <a:ext cx="1856533" cy="3997125"/>
        </p:xfrm>
        <a:graphic>
          <a:graphicData uri="http://schemas.openxmlformats.org/drawingml/2006/table">
            <a:tbl>
              <a:tblPr firstRow="1" bandRow="1">
                <a:noFill/>
              </a:tblPr>
              <a:tblGrid>
                <a:gridCol w="526258">
                  <a:extLst>
                    <a:ext uri="{9D8B030D-6E8A-4147-A177-3AD203B41FA5}">
                      <a16:colId xmlns:a16="http://schemas.microsoft.com/office/drawing/2014/main" val="1201218914"/>
                    </a:ext>
                  </a:extLst>
                </a:gridCol>
                <a:gridCol w="459300">
                  <a:extLst>
                    <a:ext uri="{9D8B030D-6E8A-4147-A177-3AD203B41FA5}">
                      <a16:colId xmlns:a16="http://schemas.microsoft.com/office/drawing/2014/main" val="4025509933"/>
                    </a:ext>
                  </a:extLst>
                </a:gridCol>
                <a:gridCol w="459300">
                  <a:extLst>
                    <a:ext uri="{9D8B030D-6E8A-4147-A177-3AD203B41FA5}">
                      <a16:colId xmlns:a16="http://schemas.microsoft.com/office/drawing/2014/main" val="3485873087"/>
                    </a:ext>
                  </a:extLst>
                </a:gridCol>
                <a:gridCol w="411675">
                  <a:extLst>
                    <a:ext uri="{9D8B030D-6E8A-4147-A177-3AD203B41FA5}">
                      <a16:colId xmlns:a16="http://schemas.microsoft.com/office/drawing/2014/main" val="1342442740"/>
                    </a:ext>
                  </a:extLst>
                </a:gridCol>
              </a:tblGrid>
              <a:tr h="444125">
                <a:tc gridSpan="4">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1000" dirty="0"/>
                        <a:t>Final Viva-Voce</a:t>
                      </a:r>
                      <a:endParaRPr lang="en-US" sz="1000" dirty="0">
                        <a:latin typeface="Verdana"/>
                        <a:ea typeface="Verdana"/>
                        <a:cs typeface="Verdana"/>
                        <a:sym typeface="Verdana"/>
                      </a:endParaRPr>
                    </a:p>
                  </a:txBody>
                  <a:tcPr marL="91450" marR="91450" marT="45725" marB="45725" anchor="ctr">
                    <a:lnL w="12700" cap="flat" cmpd="sng" algn="ctr">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rgbClr val="00B050"/>
                    </a:solidFill>
                  </a:tcPr>
                </a:tc>
                <a:tc hMerge="1">
                  <a:txBody>
                    <a:bodyPr/>
                    <a:lstStyle/>
                    <a:p>
                      <a:endParaRPr lang="en-US"/>
                    </a:p>
                  </a:txBody>
                  <a:tcPr>
                    <a:lnL w="12700" cap="flat" cmpd="sng" algn="ctr">
                      <a:solidFill>
                        <a:srgbClr val="000000"/>
                      </a:solidFill>
                      <a:prstDash val="solid"/>
                      <a:round/>
                      <a:headEnd type="none" w="sm" len="sm"/>
                      <a:tailEnd type="none" w="sm" len="sm"/>
                    </a:ln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275601500"/>
                  </a:ext>
                </a:extLst>
              </a:tr>
              <a:tr h="444125">
                <a:tc gridSpan="4">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1000"/>
                        <a:t>12-May-2025 To 24-May-2025</a:t>
                      </a:r>
                      <a:endParaRPr lang="en-US" sz="1000" dirty="0">
                        <a:latin typeface="Verdana"/>
                        <a:ea typeface="Verdana"/>
                        <a:cs typeface="Verdana"/>
                        <a:sym typeface="Verdana"/>
                      </a:endParaRPr>
                    </a:p>
                  </a:txBody>
                  <a:tcPr marL="91450" marR="91450" marT="45725" marB="45725" anchor="ctr">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hMerge="1">
                  <a:txBody>
                    <a:bodyPr/>
                    <a:lstStyle/>
                    <a:p>
                      <a:endParaRPr lang="en-US"/>
                    </a:p>
                  </a:txBody>
                  <a:tcPr>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B w="9525" cap="flat" cmpd="sng" algn="ctr">
                      <a:solidFill>
                        <a:srgbClr val="000000"/>
                      </a:solidFill>
                      <a:prstDash val="solid"/>
                      <a:round/>
                      <a:headEnd type="none" w="sm" len="sm"/>
                      <a:tailEnd type="none" w="sm" len="sm"/>
                    </a:lnB>
                    <a:solidFill>
                      <a:schemeClr val="lt1"/>
                    </a:solidFill>
                  </a:tcPr>
                </a:tc>
                <a:tc hMerge="1">
                  <a:txBody>
                    <a:bodyPr/>
                    <a:lstStyle/>
                    <a:p>
                      <a:endParaRPr lang="en-US"/>
                    </a:p>
                  </a:txBody>
                  <a:tcPr>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B w="9525" cap="flat" cmpd="sng" algn="ctr">
                      <a:solidFill>
                        <a:srgbClr val="000000"/>
                      </a:solidFill>
                      <a:prstDash val="solid"/>
                      <a:round/>
                      <a:headEnd type="none" w="sm" len="sm"/>
                      <a:tailEnd type="none" w="sm" len="sm"/>
                    </a:lnB>
                    <a:solidFill>
                      <a:schemeClr val="lt1"/>
                    </a:solidFill>
                  </a:tcPr>
                </a:tc>
                <a:tc hMerge="1">
                  <a:txBody>
                    <a:bodyPr/>
                    <a:lstStyle/>
                    <a:p>
                      <a:endParaRPr lang="en-US" dirty="0"/>
                    </a:p>
                  </a:txBody>
                  <a:tcPr>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B w="9525" cap="flat" cmpd="sng" algn="ctr">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3741869673"/>
                  </a:ext>
                </a:extLst>
              </a:tr>
              <a:tr h="444125">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3724107754"/>
                  </a:ext>
                </a:extLst>
              </a:tr>
              <a:tr h="444125">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511091672"/>
                  </a:ext>
                </a:extLst>
              </a:tr>
              <a:tr h="444125">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264357123"/>
                  </a:ext>
                </a:extLst>
              </a:tr>
              <a:tr h="444125">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3194383172"/>
                  </a:ext>
                </a:extLst>
              </a:tr>
              <a:tr h="444125">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781101306"/>
                  </a:ext>
                </a:extLst>
              </a:tr>
              <a:tr h="444125">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1810859317"/>
                  </a:ext>
                </a:extLst>
              </a:tr>
              <a:tr h="444125">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2033652619"/>
                  </a:ext>
                </a:extLst>
              </a:tr>
            </a:tbl>
          </a:graphicData>
        </a:graphic>
      </p:graphicFrame>
      <p:sp>
        <p:nvSpPr>
          <p:cNvPr id="6" name="Google Shape;141;p3">
            <a:extLst>
              <a:ext uri="{FF2B5EF4-FFF2-40B4-BE49-F238E27FC236}">
                <a16:creationId xmlns:a16="http://schemas.microsoft.com/office/drawing/2014/main" id="{42329B62-C36F-4C95-40CB-8C5F67F8A8C0}"/>
              </a:ext>
            </a:extLst>
          </p:cNvPr>
          <p:cNvSpPr/>
          <p:nvPr/>
        </p:nvSpPr>
        <p:spPr>
          <a:xfrm>
            <a:off x="9581846" y="5223796"/>
            <a:ext cx="1849396" cy="266507"/>
          </a:xfrm>
          <a:prstGeom prst="homePlate">
            <a:avLst>
              <a:gd name="adj" fmla="val 50000"/>
            </a:avLst>
          </a:prstGeom>
          <a:solidFill>
            <a:srgbClr val="6AA84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dirty="0"/>
          </a:p>
        </p:txBody>
      </p:sp>
      <p:sp>
        <p:nvSpPr>
          <p:cNvPr id="13" name="Google Shape;140;p3">
            <a:extLst>
              <a:ext uri="{FF2B5EF4-FFF2-40B4-BE49-F238E27FC236}">
                <a16:creationId xmlns:a16="http://schemas.microsoft.com/office/drawing/2014/main" id="{BBDB4E16-2B52-8D34-3120-6045B8589F16}"/>
              </a:ext>
            </a:extLst>
          </p:cNvPr>
          <p:cNvSpPr/>
          <p:nvPr/>
        </p:nvSpPr>
        <p:spPr>
          <a:xfrm>
            <a:off x="7829118" y="4768146"/>
            <a:ext cx="3556494" cy="287132"/>
          </a:xfrm>
          <a:prstGeom prst="homePlate">
            <a:avLst>
              <a:gd name="adj" fmla="val 50000"/>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2"/>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lvl="0"/>
            <a:r>
              <a:rPr lang="en-GB" dirty="0">
                <a:latin typeface="Cambria" panose="02040503050406030204" pitchFamily="18" charset="0"/>
                <a:ea typeface="Cambria" panose="02040503050406030204" pitchFamily="18" charset="0"/>
              </a:rPr>
              <a:t>References (IEEE Paper format)</a:t>
            </a:r>
            <a:endParaRPr dirty="0">
              <a:latin typeface="Cambria" panose="02040503050406030204" pitchFamily="18" charset="0"/>
              <a:ea typeface="Cambria" panose="02040503050406030204" pitchFamily="18" charset="0"/>
            </a:endParaRPr>
          </a:p>
        </p:txBody>
      </p:sp>
      <p:sp>
        <p:nvSpPr>
          <p:cNvPr id="145" name="Google Shape;145;p22"/>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p>
            <a:pPr marL="152400" indent="0">
              <a:spcBef>
                <a:spcPts val="0"/>
              </a:spcBef>
              <a:buNone/>
            </a:pPr>
            <a:r>
              <a:rPr lang="en-IN" b="1" dirty="0">
                <a:solidFill>
                  <a:schemeClr val="tx1">
                    <a:lumMod val="95000"/>
                    <a:lumOff val="5000"/>
                  </a:schemeClr>
                </a:solidFill>
                <a:effectLst/>
                <a:latin typeface="Times New Roman" panose="02020603050405020304" pitchFamily="18" charset="0"/>
                <a:cs typeface="Times New Roman" panose="02020603050405020304" pitchFamily="18" charset="0"/>
              </a:rPr>
              <a:t>[1]. </a:t>
            </a:r>
            <a:r>
              <a:rPr lang="en-IN" b="1" dirty="0" err="1">
                <a:latin typeface="Times New Roman" panose="02020603050405020304" pitchFamily="18" charset="0"/>
                <a:cs typeface="Times New Roman" panose="02020603050405020304" pitchFamily="18" charset="0"/>
              </a:rPr>
              <a:t>Tavakkol</a:t>
            </a:r>
            <a:r>
              <a:rPr lang="en-IN" b="1" dirty="0">
                <a:latin typeface="Times New Roman" panose="02020603050405020304" pitchFamily="18" charset="0"/>
                <a:cs typeface="Times New Roman" panose="02020603050405020304" pitchFamily="18" charset="0"/>
              </a:rPr>
              <a:t>, M., &amp; Parsa, M.</a:t>
            </a:r>
            <a:r>
              <a:rPr lang="en-IN" dirty="0">
                <a:latin typeface="Times New Roman" panose="02020603050405020304" pitchFamily="18" charset="0"/>
                <a:cs typeface="Times New Roman" panose="02020603050405020304" pitchFamily="18" charset="0"/>
              </a:rPr>
              <a:t> (2021). A Hybrid Genetic Algorithm for University Course Timetabling Problem Considering Faculty Preferences. </a:t>
            </a:r>
            <a:r>
              <a:rPr lang="en-IN" i="1" dirty="0">
                <a:latin typeface="Times New Roman" panose="02020603050405020304" pitchFamily="18" charset="0"/>
                <a:cs typeface="Times New Roman" panose="02020603050405020304" pitchFamily="18" charset="0"/>
              </a:rPr>
              <a:t>Computers &amp; Industrial Engineering, 157</a:t>
            </a:r>
            <a:r>
              <a:rPr lang="en-IN" dirty="0">
                <a:latin typeface="Times New Roman" panose="02020603050405020304" pitchFamily="18" charset="0"/>
                <a:cs typeface="Times New Roman" panose="02020603050405020304" pitchFamily="18" charset="0"/>
              </a:rPr>
              <a:t>, 107327.</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a:t>
            </a:r>
            <a:r>
              <a:rPr lang="en-IN" dirty="0">
                <a:solidFill>
                  <a:schemeClr val="bg2">
                    <a:lumMod val="60000"/>
                    <a:lumOff val="40000"/>
                  </a:schemeClr>
                </a:solidFill>
                <a:latin typeface="Times New Roman" panose="02020603050405020304" pitchFamily="18" charset="0"/>
                <a:cs typeface="Times New Roman" panose="02020603050405020304" pitchFamily="18" charset="0"/>
              </a:rPr>
              <a:t>https://doi.org/10.1016/j.cie.2021.107327</a:t>
            </a:r>
            <a:r>
              <a:rPr lang="en-IN" dirty="0">
                <a:latin typeface="Times New Roman" panose="02020603050405020304" pitchFamily="18" charset="0"/>
                <a:cs typeface="Times New Roman" panose="02020603050405020304" pitchFamily="18" charset="0"/>
              </a:rPr>
              <a:t>]</a:t>
            </a:r>
            <a:endParaRPr lang="en-IN" dirty="0">
              <a:solidFill>
                <a:schemeClr val="tx1">
                  <a:lumMod val="95000"/>
                  <a:lumOff val="5000"/>
                </a:schemeClr>
              </a:solidFill>
              <a:latin typeface="Times New Roman" panose="02020603050405020304" pitchFamily="18" charset="0"/>
              <a:ea typeface="Cambria" panose="02040503050406030204" pitchFamily="18" charset="0"/>
              <a:cs typeface="Times New Roman" panose="02020603050405020304" pitchFamily="18" charset="0"/>
            </a:endParaRPr>
          </a:p>
          <a:p>
            <a:pPr marL="152400" indent="0">
              <a:spcBef>
                <a:spcPts val="0"/>
              </a:spcBef>
              <a:buNone/>
            </a:pPr>
            <a:r>
              <a:rPr lang="da-DK" b="1" dirty="0">
                <a:solidFill>
                  <a:schemeClr val="tx1">
                    <a:lumMod val="95000"/>
                    <a:lumOff val="5000"/>
                  </a:schemeClr>
                </a:solidFill>
                <a:latin typeface="Times New Roman" panose="02020603050405020304" pitchFamily="18" charset="0"/>
                <a:cs typeface="Times New Roman" panose="02020603050405020304" pitchFamily="18" charset="0"/>
              </a:rPr>
              <a:t>[2]. </a:t>
            </a:r>
            <a:r>
              <a:rPr lang="en-US" b="1" dirty="0">
                <a:latin typeface="Times New Roman" panose="02020603050405020304" pitchFamily="18" charset="0"/>
                <a:cs typeface="Times New Roman" panose="02020603050405020304" pitchFamily="18" charset="0"/>
              </a:rPr>
              <a:t>Rong, Q., &amp; Lee, K.</a:t>
            </a:r>
            <a:r>
              <a:rPr lang="en-US" dirty="0">
                <a:latin typeface="Times New Roman" panose="02020603050405020304" pitchFamily="18" charset="0"/>
                <a:cs typeface="Times New Roman" panose="02020603050405020304" pitchFamily="18" charset="0"/>
              </a:rPr>
              <a:t> (2022). Multi-Objective Optimization for University Timetabling Problem: A Comparative Study of Algorithms. </a:t>
            </a:r>
            <a:r>
              <a:rPr lang="en-US" i="1" dirty="0">
                <a:latin typeface="Times New Roman" panose="02020603050405020304" pitchFamily="18" charset="0"/>
                <a:cs typeface="Times New Roman" panose="02020603050405020304" pitchFamily="18" charset="0"/>
              </a:rPr>
              <a:t>Journal of Scheduling, 25</a:t>
            </a:r>
            <a:r>
              <a:rPr lang="en-US" dirty="0">
                <a:latin typeface="Times New Roman" panose="02020603050405020304" pitchFamily="18" charset="0"/>
                <a:cs typeface="Times New Roman" panose="02020603050405020304" pitchFamily="18" charset="0"/>
              </a:rPr>
              <a:t>(1), 57-72.</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a:t>
            </a:r>
            <a:r>
              <a:rPr lang="en-US" dirty="0">
                <a:solidFill>
                  <a:schemeClr val="bg2">
                    <a:lumMod val="60000"/>
                    <a:lumOff val="40000"/>
                  </a:schemeClr>
                </a:solidFill>
                <a:latin typeface="Times New Roman" panose="02020603050405020304" pitchFamily="18" charset="0"/>
                <a:cs typeface="Times New Roman" panose="02020603050405020304" pitchFamily="18" charset="0"/>
              </a:rPr>
              <a:t>https://doi.org/10.1007/s10951-021-00788-3</a:t>
            </a:r>
            <a:r>
              <a:rPr lang="en-US" dirty="0">
                <a:latin typeface="Times New Roman" panose="02020603050405020304" pitchFamily="18" charset="0"/>
                <a:cs typeface="Times New Roman" panose="02020603050405020304" pitchFamily="18" charset="0"/>
              </a:rPr>
              <a:t>] </a:t>
            </a:r>
          </a:p>
          <a:p>
            <a:pPr marL="152400" indent="0">
              <a:spcBef>
                <a:spcPts val="0"/>
              </a:spcBef>
              <a:buNone/>
            </a:pPr>
            <a:r>
              <a:rPr lang="en-US" b="1" dirty="0">
                <a:latin typeface="Times New Roman" panose="02020603050405020304" pitchFamily="18" charset="0"/>
                <a:cs typeface="Times New Roman" panose="02020603050405020304" pitchFamily="18" charset="0"/>
              </a:rPr>
              <a:t>[3]. Hassan, M., &amp; Khalil, M.</a:t>
            </a:r>
            <a:r>
              <a:rPr lang="en-US" dirty="0">
                <a:latin typeface="Times New Roman" panose="02020603050405020304" pitchFamily="18" charset="0"/>
                <a:cs typeface="Times New Roman" panose="02020603050405020304" pitchFamily="18" charset="0"/>
              </a:rPr>
              <a:t> (2023). An Intelligent Course Scheduling System Using Machine Learning Techniques. </a:t>
            </a:r>
            <a:r>
              <a:rPr lang="en-US" i="1" dirty="0">
                <a:latin typeface="Times New Roman" panose="02020603050405020304" pitchFamily="18" charset="0"/>
                <a:cs typeface="Times New Roman" panose="02020603050405020304" pitchFamily="18" charset="0"/>
              </a:rPr>
              <a:t>Journal of Educational Computing Research, 61</a:t>
            </a:r>
            <a:r>
              <a:rPr lang="en-US" dirty="0">
                <a:latin typeface="Times New Roman" panose="02020603050405020304" pitchFamily="18" charset="0"/>
                <a:cs typeface="Times New Roman" panose="02020603050405020304" pitchFamily="18" charset="0"/>
              </a:rPr>
              <a:t>(3), 445-465.</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a:t>
            </a:r>
            <a:r>
              <a:rPr lang="en-US" dirty="0">
                <a:solidFill>
                  <a:schemeClr val="bg2">
                    <a:lumMod val="60000"/>
                    <a:lumOff val="40000"/>
                  </a:schemeClr>
                </a:solidFill>
                <a:latin typeface="Times New Roman" panose="02020603050405020304" pitchFamily="18" charset="0"/>
                <a:cs typeface="Times New Roman" panose="02020603050405020304" pitchFamily="18" charset="0"/>
              </a:rPr>
              <a:t>https://doi.org/10.1177/07356331221122514</a:t>
            </a:r>
            <a:r>
              <a:rPr lang="en-US" dirty="0">
                <a:latin typeface="Times New Roman" panose="02020603050405020304" pitchFamily="18" charset="0"/>
                <a:cs typeface="Times New Roman" panose="02020603050405020304" pitchFamily="18" charset="0"/>
              </a:rPr>
              <a:t>]</a:t>
            </a:r>
            <a:endParaRPr dirty="0">
              <a:solidFill>
                <a:schemeClr val="tx1">
                  <a:lumMod val="95000"/>
                  <a:lumOff val="5000"/>
                </a:schemeClr>
              </a:solidFill>
              <a:latin typeface="Times New Roman" panose="02020603050405020304" pitchFamily="18" charset="0"/>
              <a:ea typeface="Cambria" panose="020405030504060302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Bioinformatics">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56</TotalTime>
  <Words>627</Words>
  <Application>Microsoft Office PowerPoint</Application>
  <PresentationFormat>Widescreen</PresentationFormat>
  <Paragraphs>86</Paragraphs>
  <Slides>10</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Arial Black</vt:lpstr>
      <vt:lpstr>Cambria</vt:lpstr>
      <vt:lpstr>Times New Roman</vt:lpstr>
      <vt:lpstr>Verdana</vt:lpstr>
      <vt:lpstr>Wingdings</vt:lpstr>
      <vt:lpstr>Bioinformatics</vt:lpstr>
      <vt:lpstr>SUMMER-TERM TIMETABLE GENERATION</vt:lpstr>
      <vt:lpstr>Content</vt:lpstr>
      <vt:lpstr>Problem Statement Number: PSCS_481 </vt:lpstr>
      <vt:lpstr>Github Link</vt:lpstr>
      <vt:lpstr>Analysis of Problem Statement</vt:lpstr>
      <vt:lpstr>Analysis of Problem Statement (contd...)</vt:lpstr>
      <vt:lpstr>Analysis of Problem Statement (contd...)</vt:lpstr>
      <vt:lpstr>Timeline of the Project (Gantt Chart)</vt:lpstr>
      <vt:lpstr>References (IEEE Paper format)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Admin</dc:creator>
  <cp:lastModifiedBy>mohammed thousif</cp:lastModifiedBy>
  <cp:revision>55</cp:revision>
  <dcterms:created xsi:type="dcterms:W3CDTF">2024-09-13T15:04:00Z</dcterms:created>
  <dcterms:modified xsi:type="dcterms:W3CDTF">2025-05-12T04:25:24Z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524467E8BBCA43A887E5BF3D245A1C23_12</vt:lpwstr>
  </property>
  <property fmtid="{D5CDD505-2E9C-101B-9397-08002B2CF9AE}" pid="3" name="KSOProductBuildVer">
    <vt:lpwstr>1033-12.2.0.13472</vt:lpwstr>
  </property>
</Properties>
</file>