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64" r:id="rId15"/>
    <p:sldId id="268" r:id="rId16"/>
    <p:sldId id="265" r:id="rId17"/>
    <p:sldId id="28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2" d="100"/>
          <a:sy n="72" d="100"/>
        </p:scale>
        <p:origin x="9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641026"/>
              </p:ext>
            </p:extLst>
          </p:nvPr>
        </p:nvGraphicFramePr>
        <p:xfrm>
          <a:off x="553085" y="2653030"/>
          <a:ext cx="5725160" cy="109731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CSE7301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Mr. </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Md Ziaur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55F32D41-15AA-4E76-74B9-AC21CEB7F33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348451137"/>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17-Feb-2025 To 22-Feb-2025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3767747750"/>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22-Mar-2025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21-Apr-2025 To 26-Apr-2025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66870927"/>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12-May-2025 To 24-May-2025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a:t>
            </a:r>
            <a:r>
              <a:rPr kumimoji="0" lang="en-GB" altLang="en-US" b="1" i="0" u="none" strike="noStrike" kern="0" cap="none" spc="0" normalizeH="0" baseline="0" noProof="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a:t>
            </a:r>
            <a:r>
              <a:rPr kumimoji="0" lang="en-GB" altLang="en-US" b="1" i="0" u="none" strike="noStrike" kern="0" cap="none" spc="0" normalizeH="0" baseline="0" noProof="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https://github.com/Thousif2004/An-Application-To-Generate-Summerterm-Timetable.git</a:t>
            </a: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93340"/>
          </a:xfrm>
          <a:prstGeom prst="rect">
            <a:avLst/>
          </a:prstGeom>
          <a:noFill/>
          <a:ln>
            <a:noFill/>
          </a:ln>
        </p:spPr>
        <p:txBody>
          <a:bodyPr spcFirstLastPara="1" wrap="square" lIns="91425" tIns="45700" rIns="91425" bIns="45700" anchor="t" anchorCtr="0">
            <a:normAutofit fontScale="25000" lnSpcReduction="20000"/>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by faculty and can also view substitute response. Principal can approve reject request. It is a comprehensive timetable management solutions for colleges which help to overcome the challenges in manually setting the timetable. By using this software, 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421</TotalTime>
  <Words>1750</Words>
  <Application>Microsoft Office PowerPoint</Application>
  <PresentationFormat>Widescreen</PresentationFormat>
  <Paragraphs>165</Paragraphs>
  <Slides>18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Bookman Old Style</vt:lpstr>
      <vt:lpstr>Calibri</vt:lpstr>
      <vt:lpstr>Cambria</vt:lpstr>
      <vt:lpstr>Times New Roman</vt:lpstr>
      <vt:lpstr>Verdana</vt:lpstr>
      <vt:lpstr>Wingdings</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thousif</cp:lastModifiedBy>
  <cp:revision>34</cp:revision>
  <dcterms:created xsi:type="dcterms:W3CDTF">2023-03-16T03:26:27Z</dcterms:created>
  <dcterms:modified xsi:type="dcterms:W3CDTF">2025-05-12T04:26:30Z</dcterms:modified>
</cp:coreProperties>
</file>