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1800" b="1" i="0" dirty="0">
                <a:solidFill>
                  <a:srgbClr val="17365D"/>
                </a:solidFill>
                <a:effectLst/>
                <a:latin typeface="Cambria" panose="02040503050406030204" pitchFamily="18" charset="0"/>
                <a:ea typeface="Cambria" panose="02040503050406030204" pitchFamily="18" charset="0"/>
                <a:cs typeface="Verdana" panose="020B0604030504040204" pitchFamily="34" charset="0"/>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2808878706"/>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074965741"/>
              </p:ext>
            </p:extLst>
          </p:nvPr>
        </p:nvGraphicFramePr>
        <p:xfrm>
          <a:off x="5946065" y="1571191"/>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17-Mar-2025 To 22-Mar-2025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21-Apr-2025 To 26-Apr-2025</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626872" cy="287131"/>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397025983"/>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12-May-2025 To 24-May-2025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602124" cy="287131"/>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https://github.com/Thousif2004/An-Application-To-Generate-Summerterm-Timetable.git</a:t>
            </a: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580</TotalTime>
  <Words>2573</Words>
  <Application>Microsoft Office PowerPoint</Application>
  <PresentationFormat>Widescreen</PresentationFormat>
  <Paragraphs>274</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37</cp:revision>
  <dcterms:created xsi:type="dcterms:W3CDTF">2023-03-16T03:26:27Z</dcterms:created>
  <dcterms:modified xsi:type="dcterms:W3CDTF">2025-05-12T04:27:47Z</dcterms:modified>
</cp:coreProperties>
</file>