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64" r:id="rId15"/>
    <p:sldId id="268" r:id="rId16"/>
    <p:sldId id="265" r:id="rId17"/>
    <p:sldId id="28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55F32D41-15AA-4E76-74B9-AC21CEB7F33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348451137"/>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767747750"/>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22-Mar-2025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66870927"/>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using this software,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421</TotalTime>
  <Words>1750</Words>
  <Application>Microsoft Office PowerPoint</Application>
  <PresentationFormat>Widescreen</PresentationFormat>
  <Paragraphs>166</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33</cp:revision>
  <dcterms:created xsi:type="dcterms:W3CDTF">2023-03-16T03:26:27Z</dcterms:created>
  <dcterms:modified xsi:type="dcterms:W3CDTF">2025-05-05T04:51:21Z</dcterms:modified>
</cp:coreProperties>
</file>