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9" r:id="rId16"/>
    <p:sldId id="290" r:id="rId17"/>
    <p:sldId id="288" r:id="rId18"/>
    <p:sldId id="264" r:id="rId19"/>
    <p:sldId id="268" r:id="rId20"/>
    <p:sldId id="265" r:id="rId21"/>
    <p:sldId id="282"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8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sym typeface="+mn-ea"/>
              </a:rPr>
              <a:t>SUMMER-TERM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a:latin typeface="Cambria" panose="02040503050406030204" pitchFamily="18" charset="0"/>
                <a:ea typeface="Cambria" panose="02040503050406030204" pitchFamily="18" charset="0"/>
              </a:rPr>
              <a:t>: CSE-G4</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1641026"/>
              </p:ext>
            </p:extLst>
          </p:nvPr>
        </p:nvGraphicFramePr>
        <p:xfrm>
          <a:off x="553085" y="2653030"/>
          <a:ext cx="5725160" cy="109731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Mohammed Thousif B C</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20211CSE0299</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Ullas H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Mr. Md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Zia</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Mr. </a:t>
            </a:r>
            <a:r>
              <a:rPr lang="en-US" sz="2000" b="1" i="0" u="none" strike="noStrike" cap="none">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Md Ziaur Rahman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2808878706"/>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17-Feb-2025 To 22-Feb-2025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1074965741"/>
              </p:ext>
            </p:extLst>
          </p:nvPr>
        </p:nvGraphicFramePr>
        <p:xfrm>
          <a:off x="5946065" y="1571191"/>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17-Mar-2025 To 22-Mar-2025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21-Apr-2025 To 26-Apr-2025</a:t>
                      </a:r>
                      <a:endParaRPr lang="en-US"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626872" cy="287131"/>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397025983"/>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12-May-2025 To 24-May-2025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602124" cy="287131"/>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i.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ii.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iii.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i.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ii. Insert details into the database.</a:t>
            </a:r>
          </a:p>
          <a:p>
            <a:pPr marL="0" indent="0">
              <a:buNone/>
            </a:pPr>
            <a:r>
              <a:rPr lang="en-US" sz="1400" dirty="0">
                <a:latin typeface="Times New Roman" panose="02020603050405020304" pitchFamily="18" charset="0"/>
                <a:cs typeface="Times New Roman" panose="02020603050405020304" pitchFamily="18" charset="0"/>
              </a:rPr>
              <a:t>        iii.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ii.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ii.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9801-6F90-EA8B-9C29-0C78F178F01F}"/>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877BE25A-51DE-90CD-729A-1B7D185772F7}"/>
              </a:ext>
            </a:extLst>
          </p:cNvPr>
          <p:cNvSpPr txBox="1"/>
          <p:nvPr/>
        </p:nvSpPr>
        <p:spPr>
          <a:xfrm>
            <a:off x="738820" y="1164775"/>
            <a:ext cx="5493305" cy="5262979"/>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Start</a:t>
            </a:r>
          </a:p>
          <a:p>
            <a:r>
              <a:rPr lang="en-US" sz="1400" dirty="0">
                <a:latin typeface="Times New Roman" panose="02020603050405020304" pitchFamily="18" charset="0"/>
                <a:cs typeface="Times New Roman" panose="02020603050405020304" pitchFamily="18" charset="0"/>
              </a:rPr>
              <a:t>// Navigation to Home1</a:t>
            </a:r>
          </a:p>
          <a:p>
            <a:r>
              <a:rPr lang="en-US" sz="1400" dirty="0">
                <a:latin typeface="Times New Roman" panose="02020603050405020304" pitchFamily="18" charset="0"/>
                <a:cs typeface="Times New Roman" panose="02020603050405020304" pitchFamily="18" charset="0"/>
              </a:rPr>
              <a:t>        Display options: About Us, Help, Contact Us, Login</a:t>
            </a:r>
          </a:p>
          <a:p>
            <a:r>
              <a:rPr lang="en-US" sz="1400" dirty="0">
                <a:latin typeface="Times New Roman" panose="02020603050405020304" pitchFamily="18" charset="0"/>
                <a:cs typeface="Times New Roman" panose="02020603050405020304" pitchFamily="18" charset="0"/>
              </a:rPr>
              <a:t>        If User selects "About Us":</a:t>
            </a:r>
          </a:p>
          <a:p>
            <a:r>
              <a:rPr lang="en-US" sz="1400" dirty="0">
                <a:latin typeface="Times New Roman" panose="02020603050405020304" pitchFamily="18" charset="0"/>
                <a:cs typeface="Times New Roman" panose="02020603050405020304" pitchFamily="18" charset="0"/>
              </a:rPr>
              <a:t>            Display system details and its purpose</a:t>
            </a:r>
          </a:p>
          <a:p>
            <a:r>
              <a:rPr lang="en-US" sz="1400" dirty="0">
                <a:latin typeface="Times New Roman" panose="02020603050405020304" pitchFamily="18" charset="0"/>
                <a:cs typeface="Times New Roman" panose="02020603050405020304" pitchFamily="18" charset="0"/>
              </a:rPr>
              <a:t>        If User selects "Help":</a:t>
            </a:r>
          </a:p>
          <a:p>
            <a:r>
              <a:rPr lang="en-US" sz="1400" dirty="0">
                <a:latin typeface="Times New Roman" panose="02020603050405020304" pitchFamily="18" charset="0"/>
                <a:cs typeface="Times New Roman" panose="02020603050405020304" pitchFamily="18" charset="0"/>
              </a:rPr>
              <a:t>            Display help page or FAQs</a:t>
            </a:r>
          </a:p>
          <a:p>
            <a:r>
              <a:rPr lang="en-US" sz="1400" dirty="0">
                <a:latin typeface="Times New Roman" panose="02020603050405020304" pitchFamily="18" charset="0"/>
                <a:cs typeface="Times New Roman" panose="02020603050405020304" pitchFamily="18" charset="0"/>
              </a:rPr>
              <a:t>        If User selects "Contact Us":</a:t>
            </a:r>
          </a:p>
          <a:p>
            <a:r>
              <a:rPr lang="en-US" sz="1400" dirty="0">
                <a:latin typeface="Times New Roman" panose="02020603050405020304" pitchFamily="18" charset="0"/>
                <a:cs typeface="Times New Roman" panose="02020603050405020304" pitchFamily="18" charset="0"/>
              </a:rPr>
              <a:t>            Display contact details for technical support</a:t>
            </a:r>
          </a:p>
          <a:p>
            <a:r>
              <a:rPr lang="en-US" sz="1400" dirty="0">
                <a:latin typeface="Times New Roman" panose="02020603050405020304" pitchFamily="18" charset="0"/>
                <a:cs typeface="Times New Roman" panose="02020603050405020304" pitchFamily="18" charset="0"/>
              </a:rPr>
              <a:t>        If User selects "Login":</a:t>
            </a:r>
          </a:p>
          <a:p>
            <a:r>
              <a:rPr lang="en-US" sz="1400" dirty="0">
                <a:latin typeface="Times New Roman" panose="02020603050405020304" pitchFamily="18" charset="0"/>
                <a:cs typeface="Times New Roman" panose="02020603050405020304" pitchFamily="18" charset="0"/>
              </a:rPr>
              <a:t>            Navigate to Login Page</a:t>
            </a:r>
          </a:p>
          <a:p>
            <a:r>
              <a:rPr lang="en-US" sz="1400" dirty="0">
                <a:latin typeface="Times New Roman" panose="02020603050405020304" pitchFamily="18" charset="0"/>
                <a:cs typeface="Times New Roman" panose="02020603050405020304" pitchFamily="18" charset="0"/>
              </a:rPr>
              <a:t>// Login Process</a:t>
            </a:r>
          </a:p>
          <a:p>
            <a:r>
              <a:rPr lang="en-US" sz="1400" dirty="0">
                <a:latin typeface="Times New Roman" panose="02020603050405020304" pitchFamily="18" charset="0"/>
                <a:cs typeface="Times New Roman" panose="02020603050405020304" pitchFamily="18" charset="0"/>
              </a:rPr>
              <a:t>        Accept username and password</a:t>
            </a:r>
          </a:p>
          <a:p>
            <a:r>
              <a:rPr lang="en-US" sz="1400" dirty="0">
                <a:latin typeface="Times New Roman" panose="02020603050405020304" pitchFamily="18" charset="0"/>
                <a:cs typeface="Times New Roman" panose="02020603050405020304" pitchFamily="18" charset="0"/>
              </a:rPr>
              <a:t>        Verify credentials with database</a:t>
            </a:r>
          </a:p>
          <a:p>
            <a:r>
              <a:rPr lang="en-US" sz="1400" dirty="0">
                <a:latin typeface="Times New Roman" panose="02020603050405020304" pitchFamily="18" charset="0"/>
                <a:cs typeface="Times New Roman" panose="02020603050405020304" pitchFamily="18" charset="0"/>
              </a:rPr>
              <a:t>        If valid:</a:t>
            </a:r>
          </a:p>
          <a:p>
            <a:r>
              <a:rPr lang="en-US" sz="1400" dirty="0">
                <a:latin typeface="Times New Roman" panose="02020603050405020304" pitchFamily="18" charset="0"/>
                <a:cs typeface="Times New Roman" panose="02020603050405020304" pitchFamily="18" charset="0"/>
              </a:rPr>
              <a:t>            Redirect to Home2</a:t>
            </a:r>
          </a:p>
          <a:p>
            <a:r>
              <a:rPr lang="en-US"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Display "Invalid credentials"</a:t>
            </a:r>
          </a:p>
          <a:p>
            <a:r>
              <a:rPr lang="en-US" sz="1400" dirty="0">
                <a:latin typeface="Times New Roman" panose="02020603050405020304" pitchFamily="18" charset="0"/>
                <a:cs typeface="Times New Roman" panose="02020603050405020304" pitchFamily="18" charset="0"/>
              </a:rPr>
              <a:t>// Registration Process</a:t>
            </a:r>
          </a:p>
          <a:p>
            <a:r>
              <a:rPr lang="en-US" sz="1400" dirty="0">
                <a:latin typeface="Times New Roman" panose="02020603050405020304" pitchFamily="18" charset="0"/>
                <a:cs typeface="Times New Roman" panose="02020603050405020304" pitchFamily="18" charset="0"/>
              </a:rPr>
              <a:t>        Accept registration details (name, email, password, etc.)</a:t>
            </a:r>
          </a:p>
          <a:p>
            <a:r>
              <a:rPr lang="en-US" sz="1400" dirty="0">
                <a:latin typeface="Times New Roman" panose="02020603050405020304" pitchFamily="18" charset="0"/>
                <a:cs typeface="Times New Roman" panose="02020603050405020304" pitchFamily="18" charset="0"/>
              </a:rPr>
              <a:t>        Insert registration details into the database</a:t>
            </a:r>
          </a:p>
          <a:p>
            <a:r>
              <a:rPr lang="en-US" sz="1400" dirty="0">
                <a:latin typeface="Times New Roman" panose="02020603050405020304" pitchFamily="18" charset="0"/>
                <a:cs typeface="Times New Roman" panose="02020603050405020304" pitchFamily="18" charset="0"/>
              </a:rPr>
              <a:t>        Display "Registration successful"</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9CA095-8C1A-788E-7F90-F878A62DC587}"/>
              </a:ext>
            </a:extLst>
          </p:cNvPr>
          <p:cNvSpPr txBox="1"/>
          <p:nvPr/>
        </p:nvSpPr>
        <p:spPr>
          <a:xfrm>
            <a:off x="6146800" y="1164775"/>
            <a:ext cx="5711301" cy="4832092"/>
          </a:xfrm>
          <a:prstGeom prst="rect">
            <a:avLst/>
          </a:prstGeom>
          <a:noFill/>
        </p:spPr>
        <p:txBody>
          <a:bodyPr wrap="square" rtlCol="0">
            <a:spAutoFit/>
          </a:bodyPr>
          <a:lstStyle/>
          <a:p>
            <a:r>
              <a:rPr lang="en-US" sz="1400" dirty="0"/>
              <a:t>// Navigate to Home2 (Post Login)</a:t>
            </a:r>
          </a:p>
          <a:p>
            <a:r>
              <a:rPr lang="en-US" sz="1400" dirty="0"/>
              <a:t>        Display options: Add Teacher, Add Rooms, Add Timings, Add Courses, Add Department, Add Sections, Generate Timetable</a:t>
            </a:r>
          </a:p>
          <a:p>
            <a:r>
              <a:rPr lang="en-US" sz="1400" dirty="0"/>
              <a:t>        If User selects "Add Teacher":</a:t>
            </a:r>
          </a:p>
          <a:p>
            <a:r>
              <a:rPr lang="en-US" sz="1400" dirty="0"/>
              <a:t>            Accept teacher details (ID, name, department, etc.)</a:t>
            </a:r>
          </a:p>
          <a:p>
            <a:r>
              <a:rPr lang="en-US" sz="1400" dirty="0"/>
              <a:t>            Validate details</a:t>
            </a:r>
          </a:p>
          <a:p>
            <a:r>
              <a:rPr lang="en-US" sz="1400" dirty="0"/>
              <a:t>            Insert teacher </a:t>
            </a:r>
            <a:r>
              <a:rPr lang="en-US" sz="1400" dirty="0">
                <a:latin typeface="Times New Roman" panose="02020603050405020304" pitchFamily="18" charset="0"/>
                <a:cs typeface="Times New Roman" panose="02020603050405020304" pitchFamily="18" charset="0"/>
              </a:rPr>
              <a:t>details</a:t>
            </a:r>
            <a:r>
              <a:rPr lang="en-US" sz="1400" dirty="0"/>
              <a:t> into database</a:t>
            </a:r>
          </a:p>
          <a:p>
            <a:r>
              <a:rPr lang="en-US" sz="1400" dirty="0"/>
              <a:t>        If User selects "Add Rooms":</a:t>
            </a:r>
          </a:p>
          <a:p>
            <a:r>
              <a:rPr lang="en-US" sz="1400" dirty="0"/>
              <a:t>            Accept room details (room ID, name, capacity, etc.)</a:t>
            </a:r>
          </a:p>
          <a:p>
            <a:r>
              <a:rPr lang="en-US" sz="1400" dirty="0"/>
              <a:t>            Validate details</a:t>
            </a:r>
          </a:p>
          <a:p>
            <a:r>
              <a:rPr lang="en-US" sz="1400" dirty="0"/>
              <a:t>            Insert room details into database</a:t>
            </a:r>
          </a:p>
          <a:p>
            <a:r>
              <a:rPr lang="en-US" sz="1400" dirty="0"/>
              <a:t>        If User selects "Add Timings":</a:t>
            </a:r>
          </a:p>
          <a:p>
            <a:r>
              <a:rPr lang="en-US" sz="1400" dirty="0"/>
              <a:t>            Accept timing details (start time, end time, session type, etc.)</a:t>
            </a:r>
          </a:p>
          <a:p>
            <a:r>
              <a:rPr lang="en-US" sz="1400" dirty="0"/>
              <a:t>            Validate details</a:t>
            </a:r>
          </a:p>
          <a:p>
            <a:r>
              <a:rPr lang="en-US" sz="1400" dirty="0"/>
              <a:t>            Insert timing details into database</a:t>
            </a:r>
          </a:p>
          <a:p>
            <a:r>
              <a:rPr lang="en-US" sz="1400" dirty="0"/>
              <a:t>        If User selects "Add Courses":</a:t>
            </a:r>
          </a:p>
          <a:p>
            <a:r>
              <a:rPr lang="en-US" sz="1400" dirty="0"/>
              <a:t>            Accept course details (course ID, name, semester, etc.)</a:t>
            </a:r>
          </a:p>
          <a:p>
            <a:r>
              <a:rPr lang="en-US" sz="1400" dirty="0"/>
              <a:t>            Validate details</a:t>
            </a:r>
          </a:p>
          <a:p>
            <a:r>
              <a:rPr lang="en-US" sz="1400" dirty="0"/>
              <a:t>            Insert course details into database</a:t>
            </a:r>
          </a:p>
          <a:p>
            <a:r>
              <a:rPr lang="en-US" sz="1400" dirty="0"/>
              <a:t>        </a:t>
            </a:r>
            <a:endParaRPr lang="en-IN" sz="1400" dirty="0"/>
          </a:p>
        </p:txBody>
      </p:sp>
    </p:spTree>
    <p:extLst>
      <p:ext uri="{BB962C8B-B14F-4D97-AF65-F5344CB8AC3E}">
        <p14:creationId xmlns:p14="http://schemas.microsoft.com/office/powerpoint/2010/main" val="2325181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6D1E7-5B9D-D77E-A476-B7A7CEC68CD7}"/>
              </a:ext>
            </a:extLst>
          </p:cNvPr>
          <p:cNvSpPr>
            <a:spLocks noGrp="1"/>
          </p:cNvSpPr>
          <p:nvPr>
            <p:ph type="title"/>
          </p:nvPr>
        </p:nvSpPr>
        <p:spPr/>
        <p:txBody>
          <a:bodyPr/>
          <a:lstStyle/>
          <a:p>
            <a:r>
              <a:rPr lang="en-IN" dirty="0"/>
              <a:t>Pseudocode</a:t>
            </a:r>
          </a:p>
        </p:txBody>
      </p:sp>
      <p:sp>
        <p:nvSpPr>
          <p:cNvPr id="4" name="TextBox 3">
            <a:extLst>
              <a:ext uri="{FF2B5EF4-FFF2-40B4-BE49-F238E27FC236}">
                <a16:creationId xmlns:a16="http://schemas.microsoft.com/office/drawing/2014/main" id="{D6BF929F-45A0-5ED6-F679-CCD34DFA9E6C}"/>
              </a:ext>
            </a:extLst>
          </p:cNvPr>
          <p:cNvSpPr txBox="1"/>
          <p:nvPr/>
        </p:nvSpPr>
        <p:spPr>
          <a:xfrm>
            <a:off x="2450235" y="1376039"/>
            <a:ext cx="7945515" cy="3970318"/>
          </a:xfrm>
          <a:prstGeom prst="rect">
            <a:avLst/>
          </a:prstGeom>
          <a:noFill/>
        </p:spPr>
        <p:txBody>
          <a:bodyPr wrap="square" rtlCol="0">
            <a:spAutoFit/>
          </a:bodyPr>
          <a:lstStyle/>
          <a:p>
            <a:r>
              <a:rPr lang="en-US" sz="1400" dirty="0"/>
              <a:t>If User selects "Add Department":</a:t>
            </a:r>
          </a:p>
          <a:p>
            <a:r>
              <a:rPr lang="en-US" sz="1400" dirty="0"/>
              <a:t>            Accept department details (department ID, name, head of department, etc.)</a:t>
            </a:r>
          </a:p>
          <a:p>
            <a:r>
              <a:rPr lang="en-US" sz="1400" dirty="0"/>
              <a:t>            Validate details</a:t>
            </a:r>
          </a:p>
          <a:p>
            <a:r>
              <a:rPr lang="en-US" sz="1400" dirty="0"/>
              <a:t>            Insert department details into database</a:t>
            </a:r>
          </a:p>
          <a:p>
            <a:r>
              <a:rPr lang="en-US" sz="1400" dirty="0"/>
              <a:t>        If User selects "Add Sections":</a:t>
            </a:r>
          </a:p>
          <a:p>
            <a:r>
              <a:rPr lang="en-US" sz="1400" dirty="0"/>
              <a:t>            Accept section details (section ID, course ID, etc.)</a:t>
            </a:r>
          </a:p>
          <a:p>
            <a:r>
              <a:rPr lang="en-US" sz="1400" dirty="0"/>
              <a:t>            Validate details</a:t>
            </a:r>
          </a:p>
          <a:p>
            <a:r>
              <a:rPr lang="en-US" sz="1400" dirty="0"/>
              <a:t>            Insert section details into database</a:t>
            </a:r>
          </a:p>
          <a:p>
            <a:endParaRPr lang="en-US" sz="1400" dirty="0"/>
          </a:p>
          <a:p>
            <a:r>
              <a:rPr lang="en-US" sz="1400" dirty="0"/>
              <a:t>        If User selects "Generate Timetable":</a:t>
            </a:r>
          </a:p>
          <a:p>
            <a:r>
              <a:rPr lang="en-US" sz="1400" dirty="0"/>
              <a:t>            Fetch teacher, room, course, and timing details from the database</a:t>
            </a:r>
          </a:p>
          <a:p>
            <a:r>
              <a:rPr lang="en-US" sz="1400" dirty="0"/>
              <a:t>            Generate timetable based on </a:t>
            </a:r>
            <a:r>
              <a:rPr lang="en-US" sz="1400" dirty="0">
                <a:latin typeface="Times New Roman" panose="02020603050405020304" pitchFamily="18" charset="0"/>
                <a:cs typeface="Times New Roman" panose="02020603050405020304" pitchFamily="18" charset="0"/>
              </a:rPr>
              <a:t>availability</a:t>
            </a:r>
            <a:r>
              <a:rPr lang="en-US" sz="1400" dirty="0"/>
              <a:t> and constraints</a:t>
            </a:r>
          </a:p>
          <a:p>
            <a:endParaRPr lang="en-US" sz="1400" dirty="0"/>
          </a:p>
          <a:p>
            <a:r>
              <a:rPr lang="en-US" sz="1400" dirty="0"/>
              <a:t>// Logout Process</a:t>
            </a:r>
          </a:p>
          <a:p>
            <a:r>
              <a:rPr lang="en-US" sz="1400" dirty="0"/>
              <a:t>    If User selects "Logout":</a:t>
            </a:r>
          </a:p>
          <a:p>
            <a:r>
              <a:rPr lang="en-US" sz="1400" dirty="0"/>
              <a:t>        End session and return to Home1</a:t>
            </a:r>
          </a:p>
          <a:p>
            <a:endParaRPr lang="en-US" sz="1400" dirty="0"/>
          </a:p>
          <a:p>
            <a:r>
              <a:rPr lang="en-US" sz="1400" dirty="0"/>
              <a:t>End</a:t>
            </a:r>
          </a:p>
        </p:txBody>
      </p:sp>
    </p:spTree>
    <p:extLst>
      <p:ext uri="{BB962C8B-B14F-4D97-AF65-F5344CB8AC3E}">
        <p14:creationId xmlns:p14="http://schemas.microsoft.com/office/powerpoint/2010/main" val="379299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kumimoji="0" lang="en-GB" altLang="en-US" b="1" i="0" u="none" strike="noStrike" kern="0" cap="none" spc="0" normalizeH="0" baseline="0" noProof="0" dirty="0">
                <a:ln>
                  <a:noFill/>
                </a:ln>
                <a:solidFill>
                  <a:srgbClr val="1F497D">
                    <a:lumMod val="60000"/>
                    <a:lumOff val="40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https://github.com/Thousif2004/Summer-Term-Timetable-Generation.git  </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 &amp; </a:t>
            </a: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a:t>
            </a:r>
            <a:r>
              <a:rPr lang="en-IN" sz="2000" dirty="0">
                <a:latin typeface="Times New Roman" panose="02020603050405020304" pitchFamily="18" charset="0"/>
                <a:cs typeface="Times New Roman" panose="02020603050405020304" pitchFamily="18" charset="0"/>
              </a:rPr>
              <a:t>seudocode</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a:t>
            </a:r>
            <a:r>
              <a:rPr lang="en-US" sz="3200">
                <a:latin typeface="Times New Roman" panose="02020603050405020304" pitchFamily="18" charset="0"/>
                <a:cs typeface="Times New Roman" panose="02020603050405020304" pitchFamily="18" charset="0"/>
              </a:rPr>
              <a:t>using this software, </a:t>
            </a:r>
            <a:r>
              <a:rPr lang="en-US" sz="3200" dirty="0">
                <a:latin typeface="Times New Roman" panose="02020603050405020304" pitchFamily="18" charset="0"/>
                <a:cs typeface="Times New Roman" panose="02020603050405020304" pitchFamily="18" charset="0"/>
              </a:rPr>
              <a:t>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580</TotalTime>
  <Words>2573</Words>
  <Application>Microsoft Office PowerPoint</Application>
  <PresentationFormat>Widescreen</PresentationFormat>
  <Paragraphs>275</Paragraphs>
  <Slides>22</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Arial</vt:lpstr>
      <vt:lpstr>Arial Black</vt:lpstr>
      <vt:lpstr>Bookman Old Style</vt:lpstr>
      <vt:lpstr>Calibri</vt:lpstr>
      <vt:lpstr>Cambria</vt:lpstr>
      <vt:lpstr>Times New Roman</vt:lpstr>
      <vt:lpstr>Verdana</vt:lpstr>
      <vt:lpstr>Wingdings</vt:lpstr>
      <vt:lpstr>Bioinformatics</vt:lpstr>
      <vt:lpstr>SUMMER-TERM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Pseudocode</vt:lpstr>
      <vt:lpstr>Pseudocode</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mohammed thousif</cp:lastModifiedBy>
  <cp:revision>36</cp:revision>
  <dcterms:created xsi:type="dcterms:W3CDTF">2023-03-16T03:26:27Z</dcterms:created>
  <dcterms:modified xsi:type="dcterms:W3CDTF">2025-05-05T04:51:35Z</dcterms:modified>
</cp:coreProperties>
</file>