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860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CBAD77-8DC9-4F88-9108-A1C32D886D9E}" type="datetimeFigureOut">
              <a:rPr lang="en-IN" smtClean="0"/>
              <a:t>04-01-2023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12DF31-5841-4FD7-ABFD-547C533331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61470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12DF31-5841-4FD7-ABFD-547C5333314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45881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1/4/2023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1/4/2023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1/4/2023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1644884" y="333756"/>
            <a:ext cx="276225" cy="227329"/>
          </a:xfrm>
          <a:custGeom>
            <a:avLst/>
            <a:gdLst/>
            <a:ahLst/>
            <a:cxnLst/>
            <a:rect l="l" t="t" r="r" b="b"/>
            <a:pathLst>
              <a:path w="276225" h="227329">
                <a:moveTo>
                  <a:pt x="206883" y="0"/>
                </a:moveTo>
                <a:lnTo>
                  <a:pt x="174115" y="9665"/>
                </a:lnTo>
                <a:lnTo>
                  <a:pt x="147530" y="34832"/>
                </a:lnTo>
                <a:lnTo>
                  <a:pt x="123828" y="69759"/>
                </a:lnTo>
                <a:lnTo>
                  <a:pt x="99711" y="108703"/>
                </a:lnTo>
                <a:lnTo>
                  <a:pt x="71882" y="145923"/>
                </a:lnTo>
                <a:lnTo>
                  <a:pt x="64775" y="169177"/>
                </a:lnTo>
                <a:lnTo>
                  <a:pt x="49133" y="189087"/>
                </a:lnTo>
                <a:lnTo>
                  <a:pt x="26894" y="204019"/>
                </a:lnTo>
                <a:lnTo>
                  <a:pt x="0" y="212344"/>
                </a:lnTo>
                <a:lnTo>
                  <a:pt x="8669" y="218396"/>
                </a:lnTo>
                <a:lnTo>
                  <a:pt x="21066" y="223043"/>
                </a:lnTo>
                <a:lnTo>
                  <a:pt x="36486" y="226024"/>
                </a:lnTo>
                <a:lnTo>
                  <a:pt x="54229" y="227076"/>
                </a:lnTo>
                <a:lnTo>
                  <a:pt x="89733" y="224549"/>
                </a:lnTo>
                <a:lnTo>
                  <a:pt x="125475" y="216773"/>
                </a:lnTo>
                <a:lnTo>
                  <a:pt x="157884" y="203448"/>
                </a:lnTo>
                <a:lnTo>
                  <a:pt x="183388" y="184277"/>
                </a:lnTo>
                <a:lnTo>
                  <a:pt x="157430" y="180717"/>
                </a:lnTo>
                <a:lnTo>
                  <a:pt x="137366" y="168846"/>
                </a:lnTo>
                <a:lnTo>
                  <a:pt x="124184" y="150308"/>
                </a:lnTo>
                <a:lnTo>
                  <a:pt x="118872" y="126746"/>
                </a:lnTo>
                <a:lnTo>
                  <a:pt x="132845" y="140964"/>
                </a:lnTo>
                <a:lnTo>
                  <a:pt x="148367" y="150574"/>
                </a:lnTo>
                <a:lnTo>
                  <a:pt x="165270" y="156017"/>
                </a:lnTo>
                <a:lnTo>
                  <a:pt x="183388" y="157734"/>
                </a:lnTo>
                <a:lnTo>
                  <a:pt x="219533" y="150258"/>
                </a:lnTo>
                <a:lnTo>
                  <a:pt x="248904" y="129936"/>
                </a:lnTo>
                <a:lnTo>
                  <a:pt x="268630" y="99923"/>
                </a:lnTo>
                <a:lnTo>
                  <a:pt x="275844" y="63373"/>
                </a:lnTo>
                <a:lnTo>
                  <a:pt x="272087" y="44148"/>
                </a:lnTo>
                <a:lnTo>
                  <a:pt x="262270" y="23399"/>
                </a:lnTo>
                <a:lnTo>
                  <a:pt x="242000" y="6794"/>
                </a:lnTo>
                <a:lnTo>
                  <a:pt x="206883" y="0"/>
                </a:lnTo>
                <a:close/>
              </a:path>
            </a:pathLst>
          </a:custGeom>
          <a:solidFill>
            <a:srgbClr val="12AB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1501628" y="172212"/>
            <a:ext cx="419100" cy="354330"/>
          </a:xfrm>
          <a:custGeom>
            <a:avLst/>
            <a:gdLst/>
            <a:ahLst/>
            <a:cxnLst/>
            <a:rect l="l" t="t" r="r" b="b"/>
            <a:pathLst>
              <a:path w="419100" h="354330">
                <a:moveTo>
                  <a:pt x="224154" y="0"/>
                </a:moveTo>
                <a:lnTo>
                  <a:pt x="200229" y="22070"/>
                </a:lnTo>
                <a:lnTo>
                  <a:pt x="168128" y="43878"/>
                </a:lnTo>
                <a:lnTo>
                  <a:pt x="131353" y="66544"/>
                </a:lnTo>
                <a:lnTo>
                  <a:pt x="93408" y="91186"/>
                </a:lnTo>
                <a:lnTo>
                  <a:pt x="57797" y="118923"/>
                </a:lnTo>
                <a:lnTo>
                  <a:pt x="28023" y="150876"/>
                </a:lnTo>
                <a:lnTo>
                  <a:pt x="7589" y="188162"/>
                </a:lnTo>
                <a:lnTo>
                  <a:pt x="0" y="231902"/>
                </a:lnTo>
                <a:lnTo>
                  <a:pt x="5536" y="268354"/>
                </a:lnTo>
                <a:lnTo>
                  <a:pt x="45755" y="328021"/>
                </a:lnTo>
                <a:lnTo>
                  <a:pt x="97462" y="352139"/>
                </a:lnTo>
                <a:lnTo>
                  <a:pt x="117236" y="354234"/>
                </a:lnTo>
                <a:lnTo>
                  <a:pt x="137034" y="352758"/>
                </a:lnTo>
                <a:lnTo>
                  <a:pt x="173583" y="341018"/>
                </a:lnTo>
                <a:lnTo>
                  <a:pt x="215392" y="308229"/>
                </a:lnTo>
                <a:lnTo>
                  <a:pt x="243208" y="271124"/>
                </a:lnTo>
                <a:lnTo>
                  <a:pt x="267293" y="232343"/>
                </a:lnTo>
                <a:lnTo>
                  <a:pt x="290958" y="197586"/>
                </a:lnTo>
                <a:lnTo>
                  <a:pt x="317512" y="172552"/>
                </a:lnTo>
                <a:lnTo>
                  <a:pt x="350266" y="162941"/>
                </a:lnTo>
                <a:lnTo>
                  <a:pt x="407143" y="162941"/>
                </a:lnTo>
                <a:lnTo>
                  <a:pt x="399129" y="141763"/>
                </a:lnTo>
                <a:lnTo>
                  <a:pt x="376451" y="106425"/>
                </a:lnTo>
                <a:lnTo>
                  <a:pt x="347345" y="74803"/>
                </a:lnTo>
                <a:lnTo>
                  <a:pt x="294179" y="34671"/>
                </a:lnTo>
                <a:lnTo>
                  <a:pt x="234442" y="4445"/>
                </a:lnTo>
                <a:lnTo>
                  <a:pt x="231521" y="2921"/>
                </a:lnTo>
                <a:lnTo>
                  <a:pt x="228600" y="1524"/>
                </a:lnTo>
                <a:lnTo>
                  <a:pt x="224154" y="0"/>
                </a:lnTo>
                <a:close/>
              </a:path>
              <a:path w="419100" h="354330">
                <a:moveTo>
                  <a:pt x="407143" y="162941"/>
                </a:moveTo>
                <a:lnTo>
                  <a:pt x="350266" y="162941"/>
                </a:lnTo>
                <a:lnTo>
                  <a:pt x="385310" y="169695"/>
                </a:lnTo>
                <a:lnTo>
                  <a:pt x="405542" y="186213"/>
                </a:lnTo>
                <a:lnTo>
                  <a:pt x="415345" y="206875"/>
                </a:lnTo>
                <a:lnTo>
                  <a:pt x="419100" y="226060"/>
                </a:lnTo>
                <a:lnTo>
                  <a:pt x="419100" y="223012"/>
                </a:lnTo>
                <a:lnTo>
                  <a:pt x="413853" y="180673"/>
                </a:lnTo>
                <a:lnTo>
                  <a:pt x="407143" y="162941"/>
                </a:lnTo>
                <a:close/>
              </a:path>
            </a:pathLst>
          </a:custGeom>
          <a:solidFill>
            <a:srgbClr val="006F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56179" y="243916"/>
            <a:ext cx="7279640" cy="3460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ThoutamAravindswamy/FlightReservation.git" TargetMode="External"/><Relationship Id="rId3" Type="http://schemas.openxmlformats.org/officeDocument/2006/relationships/image" Target="../media/image1.png"/><Relationship Id="rId7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aravindswamy.thoutam@capgemini.com" TargetMode="External"/><Relationship Id="rId5" Type="http://schemas.openxmlformats.org/officeDocument/2006/relationships/image" Target="../media/image3.png"/><Relationship Id="rId10" Type="http://schemas.openxmlformats.org/officeDocument/2006/relationships/image" Target="../media/image6.png"/><Relationship Id="rId4" Type="http://schemas.openxmlformats.org/officeDocument/2006/relationships/image" Target="../media/image2.png"/><Relationship Id="rId9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7380" y="6650492"/>
            <a:ext cx="11702415" cy="12446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  <a:tabLst>
                <a:tab pos="9352915" algn="l"/>
                <a:tab pos="11636375" algn="l"/>
              </a:tabLst>
            </a:pP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P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rese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ntati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on 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Titl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e</a:t>
            </a:r>
            <a:r>
              <a:rPr sz="800" spc="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|</a:t>
            </a:r>
            <a:r>
              <a:rPr sz="800" spc="10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A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uth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or</a:t>
            </a:r>
            <a:r>
              <a:rPr sz="800" spc="10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| D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at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e	©</a:t>
            </a:r>
            <a:r>
              <a:rPr sz="800" spc="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C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a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pgem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in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i 2017.</a:t>
            </a:r>
            <a:r>
              <a:rPr sz="800" spc="-2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All</a:t>
            </a:r>
            <a:r>
              <a:rPr sz="800" spc="2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r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i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g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ht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s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reserv</a:t>
            </a:r>
            <a:r>
              <a:rPr sz="800" spc="-15" dirty="0">
                <a:solidFill>
                  <a:srgbClr val="A6A6A6"/>
                </a:solidFill>
                <a:latin typeface="Verdana"/>
                <a:cs typeface="Verdana"/>
              </a:rPr>
              <a:t>e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d </a:t>
            </a:r>
            <a:r>
              <a:rPr sz="800" spc="-1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12ABDB"/>
                </a:solidFill>
                <a:latin typeface="Verdana"/>
                <a:cs typeface="Verdana"/>
              </a:rPr>
              <a:t>|	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1</a:t>
            </a:r>
            <a:endParaRPr sz="800">
              <a:latin typeface="Verdana"/>
              <a:cs typeface="Verdana"/>
            </a:endParaRPr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-2387"/>
            <a:ext cx="12179807" cy="685799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430272" y="1568576"/>
            <a:ext cx="75438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spc="-5" dirty="0">
                <a:solidFill>
                  <a:srgbClr val="FFFFFF"/>
                </a:solidFill>
                <a:latin typeface="Verdana"/>
                <a:cs typeface="Verdana"/>
              </a:rPr>
              <a:t>Email</a:t>
            </a:r>
            <a:r>
              <a:rPr sz="1100" b="1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100" b="1" spc="-5" dirty="0">
                <a:solidFill>
                  <a:srgbClr val="FFFFFF"/>
                </a:solidFill>
                <a:latin typeface="Verdana"/>
                <a:cs typeface="Verdana"/>
              </a:rPr>
              <a:t>ID: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36367" y="2022729"/>
            <a:ext cx="55118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spc="-5" dirty="0">
                <a:solidFill>
                  <a:srgbClr val="FFFFFF"/>
                </a:solidFill>
                <a:latin typeface="Verdana"/>
                <a:cs typeface="Verdana"/>
              </a:rPr>
              <a:t>Grade:</a:t>
            </a:r>
            <a:endParaRPr sz="1100">
              <a:latin typeface="Verdana"/>
              <a:cs typeface="Verdan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77723" y="2383535"/>
            <a:ext cx="5108575" cy="612775"/>
            <a:chOff x="77723" y="2383535"/>
            <a:chExt cx="5108575" cy="612775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723" y="2383535"/>
              <a:ext cx="611124" cy="61264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739639" y="2510027"/>
              <a:ext cx="446532" cy="446532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4825110" y="2634368"/>
            <a:ext cx="2769235" cy="531495"/>
          </a:xfrm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387985">
              <a:lnSpc>
                <a:spcPct val="100000"/>
              </a:lnSpc>
              <a:spcBef>
                <a:spcPts val="835"/>
              </a:spcBef>
            </a:pPr>
            <a:r>
              <a:rPr sz="1200" b="1" spc="-5" dirty="0">
                <a:solidFill>
                  <a:srgbClr val="006FAC"/>
                </a:solidFill>
                <a:latin typeface="Verdana"/>
                <a:cs typeface="Verdana"/>
              </a:rPr>
              <a:t>Achivement</a:t>
            </a:r>
            <a:endParaRPr sz="12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lang="en-IN" sz="1000" b="1" spc="-5" dirty="0">
                <a:latin typeface="Verdana"/>
                <a:cs typeface="Verdana"/>
              </a:rPr>
              <a:t>Flight Reservation</a:t>
            </a:r>
            <a:r>
              <a:rPr sz="1000" b="1" spc="-5" dirty="0">
                <a:latin typeface="Verdana"/>
                <a:cs typeface="Verdana"/>
              </a:rPr>
              <a:t> </a:t>
            </a:r>
            <a:r>
              <a:rPr sz="1000" b="1" spc="-10" dirty="0">
                <a:latin typeface="Verdana"/>
                <a:cs typeface="Verdana"/>
              </a:rPr>
              <a:t>Application</a:t>
            </a:r>
            <a:endParaRPr sz="1000" dirty="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825110" y="3266695"/>
            <a:ext cx="3892550" cy="69666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4100"/>
              </a:lnSpc>
              <a:spcBef>
                <a:spcPts val="95"/>
              </a:spcBef>
            </a:pPr>
            <a:r>
              <a:rPr sz="1000" spc="-5" dirty="0">
                <a:latin typeface="Verdana"/>
                <a:cs typeface="Verdana"/>
              </a:rPr>
              <a:t>Completed</a:t>
            </a:r>
            <a:r>
              <a:rPr sz="1000" spc="2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end</a:t>
            </a:r>
            <a:r>
              <a:rPr sz="1000" spc="2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to</a:t>
            </a:r>
            <a:r>
              <a:rPr sz="100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end</a:t>
            </a:r>
            <a:r>
              <a:rPr sz="1000" spc="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case</a:t>
            </a:r>
            <a:r>
              <a:rPr sz="1000" spc="2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study</a:t>
            </a:r>
            <a:r>
              <a:rPr sz="1000" spc="1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of</a:t>
            </a:r>
            <a:r>
              <a:rPr sz="1000" spc="25" dirty="0">
                <a:latin typeface="Verdana"/>
                <a:cs typeface="Verdana"/>
              </a:rPr>
              <a:t> </a:t>
            </a:r>
            <a:r>
              <a:rPr lang="en-IN" sz="1000" spc="25" dirty="0">
                <a:latin typeface="Verdana"/>
                <a:cs typeface="Verdana"/>
              </a:rPr>
              <a:t> Flight </a:t>
            </a:r>
            <a:r>
              <a:rPr lang="en-IN" sz="1000" spc="25" dirty="0" err="1">
                <a:latin typeface="Verdana"/>
                <a:cs typeface="Verdana"/>
              </a:rPr>
              <a:t>Reservationusing</a:t>
            </a:r>
            <a:r>
              <a:rPr lang="en-IN" sz="1000" spc="25" dirty="0">
                <a:latin typeface="Verdana"/>
                <a:cs typeface="Verdana"/>
              </a:rPr>
              <a:t> </a:t>
            </a:r>
            <a:r>
              <a:rPr lang="en-IN" sz="1000" spc="25" dirty="0" err="1">
                <a:latin typeface="Verdana"/>
                <a:cs typeface="Verdana"/>
              </a:rPr>
              <a:t>Springboot</a:t>
            </a:r>
            <a:r>
              <a:rPr lang="en-IN" sz="1000" spc="25" dirty="0">
                <a:latin typeface="Verdana"/>
                <a:cs typeface="Verdana"/>
              </a:rPr>
              <a:t> and </a:t>
            </a:r>
            <a:r>
              <a:rPr lang="en-IN" sz="1000" spc="25" dirty="0" err="1">
                <a:latin typeface="Verdana"/>
                <a:cs typeface="Verdana"/>
              </a:rPr>
              <a:t>PostgresSql</a:t>
            </a:r>
            <a:r>
              <a:rPr lang="en-IN" sz="1000" spc="25" dirty="0">
                <a:latin typeface="Verdana"/>
                <a:cs typeface="Verdana"/>
              </a:rPr>
              <a:t> for database</a:t>
            </a:r>
            <a:r>
              <a:rPr sz="1000" spc="-5" dirty="0">
                <a:latin typeface="Verdana"/>
                <a:cs typeface="Verdana"/>
              </a:rPr>
              <a:t>.</a:t>
            </a:r>
            <a:r>
              <a:rPr lang="en-IN" sz="1000" spc="-5" dirty="0">
                <a:latin typeface="Verdana"/>
                <a:cs typeface="Verdana"/>
              </a:rPr>
              <a:t>Created flight </a:t>
            </a:r>
            <a:r>
              <a:rPr lang="en-IN" sz="1000" spc="-5" dirty="0" err="1">
                <a:latin typeface="Verdana"/>
                <a:cs typeface="Verdana"/>
              </a:rPr>
              <a:t>checkin</a:t>
            </a:r>
            <a:r>
              <a:rPr lang="en-IN" sz="1000" spc="-5" dirty="0">
                <a:latin typeface="Verdana"/>
                <a:cs typeface="Verdana"/>
              </a:rPr>
              <a:t> application by using REST services provided by Flight Reservation application.</a:t>
            </a:r>
            <a:endParaRPr sz="1000" dirty="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825110" y="4109973"/>
            <a:ext cx="273367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latin typeface="Verdana"/>
                <a:cs typeface="Verdana"/>
              </a:rPr>
              <a:t>Coded</a:t>
            </a:r>
            <a:r>
              <a:rPr sz="1000" b="1" spc="5" dirty="0">
                <a:latin typeface="Verdana"/>
                <a:cs typeface="Verdana"/>
              </a:rPr>
              <a:t> </a:t>
            </a:r>
            <a:r>
              <a:rPr sz="1000" b="1" spc="-10" dirty="0">
                <a:latin typeface="Verdana"/>
                <a:cs typeface="Verdana"/>
              </a:rPr>
              <a:t>and</a:t>
            </a:r>
            <a:r>
              <a:rPr sz="1000" b="1" dirty="0">
                <a:latin typeface="Verdana"/>
                <a:cs typeface="Verdana"/>
              </a:rPr>
              <a:t> </a:t>
            </a:r>
            <a:r>
              <a:rPr sz="1000" b="1" spc="-10" dirty="0">
                <a:latin typeface="Verdana"/>
                <a:cs typeface="Verdana"/>
              </a:rPr>
              <a:t>designed</a:t>
            </a:r>
            <a:r>
              <a:rPr sz="1000" b="1" spc="10" dirty="0">
                <a:latin typeface="Verdana"/>
                <a:cs typeface="Verdana"/>
              </a:rPr>
              <a:t> </a:t>
            </a:r>
            <a:r>
              <a:rPr sz="1000" b="1" spc="-10" dirty="0">
                <a:latin typeface="Verdana"/>
                <a:cs typeface="Verdana"/>
              </a:rPr>
              <a:t>Static Web Pages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825110" y="4389780"/>
            <a:ext cx="3913504" cy="3464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3999"/>
              </a:lnSpc>
              <a:spcBef>
                <a:spcPts val="100"/>
              </a:spcBef>
            </a:pPr>
            <a:r>
              <a:rPr sz="1000" spc="-10" dirty="0">
                <a:latin typeface="Verdana"/>
                <a:cs typeface="Verdana"/>
              </a:rPr>
              <a:t>Developed</a:t>
            </a:r>
            <a:r>
              <a:rPr sz="1000" spc="5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website</a:t>
            </a:r>
            <a:r>
              <a:rPr sz="1000" spc="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with</a:t>
            </a:r>
            <a:r>
              <a:rPr sz="1000" spc="-5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HTML5</a:t>
            </a:r>
            <a:r>
              <a:rPr sz="1000" spc="2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and</a:t>
            </a:r>
            <a:r>
              <a:rPr sz="1000" spc="10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CSS3</a:t>
            </a:r>
            <a:r>
              <a:rPr sz="1000" spc="2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to make </a:t>
            </a:r>
            <a:r>
              <a:rPr sz="100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website</a:t>
            </a:r>
            <a:r>
              <a:rPr sz="1000" spc="10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more</a:t>
            </a:r>
            <a:r>
              <a:rPr sz="1000" spc="2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interactive</a:t>
            </a:r>
            <a:r>
              <a:rPr sz="1000" spc="1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and</a:t>
            </a:r>
            <a:r>
              <a:rPr sz="100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dynamic.</a:t>
            </a:r>
            <a:endParaRPr sz="1000" dirty="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825110" y="5036801"/>
            <a:ext cx="3395979" cy="343043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5"/>
              </a:spcBef>
            </a:pPr>
            <a:r>
              <a:rPr lang="en-IN" sz="1000" b="1" dirty="0">
                <a:latin typeface="Verdana"/>
                <a:cs typeface="Verdana"/>
              </a:rPr>
              <a:t>Developed multiple </a:t>
            </a:r>
            <a:r>
              <a:rPr lang="en-IN" sz="1000" b="1" dirty="0" err="1">
                <a:latin typeface="Verdana"/>
                <a:cs typeface="Verdana"/>
              </a:rPr>
              <a:t>usecases</a:t>
            </a:r>
            <a:r>
              <a:rPr lang="en-IN" sz="1000" b="1" dirty="0">
                <a:latin typeface="Verdana"/>
                <a:cs typeface="Verdana"/>
              </a:rPr>
              <a:t> using </a:t>
            </a:r>
            <a:r>
              <a:rPr lang="en-IN" sz="1000" b="1" dirty="0" err="1">
                <a:latin typeface="Verdana"/>
                <a:cs typeface="Verdana"/>
              </a:rPr>
              <a:t>mendix</a:t>
            </a:r>
            <a:r>
              <a:rPr lang="en-IN" sz="1000" b="1" dirty="0">
                <a:latin typeface="Verdana"/>
                <a:cs typeface="Verdana"/>
              </a:rPr>
              <a:t> and </a:t>
            </a:r>
            <a:r>
              <a:rPr lang="en-IN" sz="1000" b="1" dirty="0" err="1">
                <a:latin typeface="Verdana"/>
                <a:cs typeface="Verdana"/>
              </a:rPr>
              <a:t>servicenow</a:t>
            </a:r>
            <a:endParaRPr sz="1000" b="1" dirty="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456179" y="684657"/>
            <a:ext cx="241109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Analyst/Software</a:t>
            </a:r>
            <a:r>
              <a:rPr sz="14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Engineer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404872" y="1233272"/>
            <a:ext cx="3462528" cy="1827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100" b="1" dirty="0">
                <a:solidFill>
                  <a:srgbClr val="FFFFFF"/>
                </a:solidFill>
                <a:latin typeface="Verdana"/>
                <a:cs typeface="Verdana"/>
              </a:rPr>
              <a:t>Base</a:t>
            </a:r>
            <a:r>
              <a:rPr sz="1100" b="1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100" b="1" dirty="0">
                <a:solidFill>
                  <a:srgbClr val="FFFFFF"/>
                </a:solidFill>
                <a:latin typeface="Verdana"/>
                <a:cs typeface="Verdana"/>
              </a:rPr>
              <a:t>Location:</a:t>
            </a:r>
            <a:r>
              <a:rPr lang="en-IN" sz="1100" b="1" dirty="0">
                <a:solidFill>
                  <a:srgbClr val="FFFFFF"/>
                </a:solidFill>
                <a:latin typeface="Verdana"/>
                <a:cs typeface="Verdana"/>
              </a:rPr>
              <a:t>Bangalore</a:t>
            </a:r>
            <a:r>
              <a:rPr sz="1100" b="1" spc="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endParaRPr sz="1650" baseline="30303" dirty="0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261105" y="1546993"/>
            <a:ext cx="2682495" cy="1827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u="sng" spc="-10" dirty="0">
                <a:solidFill>
                  <a:srgbClr val="87D4EC"/>
                </a:solidFill>
                <a:uFill>
                  <a:solidFill>
                    <a:srgbClr val="87D4EC"/>
                  </a:solidFill>
                </a:uFill>
                <a:latin typeface="Verdana"/>
                <a:cs typeface="Verdana"/>
                <a:hlinkClick r:id="rId6"/>
              </a:rPr>
              <a:t>xxxxxxxxxxx@capgemini.com</a:t>
            </a:r>
            <a:endParaRPr sz="1100" dirty="0">
              <a:latin typeface="Verdana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404872" y="1739645"/>
            <a:ext cx="2207260" cy="1827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650" b="1" spc="-7" baseline="-25252" dirty="0">
                <a:solidFill>
                  <a:srgbClr val="FFFFFF"/>
                </a:solidFill>
                <a:latin typeface="Verdana"/>
                <a:cs typeface="Verdana"/>
              </a:rPr>
              <a:t>Mobile</a:t>
            </a:r>
            <a:r>
              <a:rPr sz="1650" b="1" spc="-37" baseline="-25252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50" b="1" baseline="-25252" dirty="0">
                <a:solidFill>
                  <a:srgbClr val="FFFFFF"/>
                </a:solidFill>
                <a:latin typeface="Verdana"/>
                <a:cs typeface="Verdana"/>
              </a:rPr>
              <a:t>No:</a:t>
            </a:r>
            <a:r>
              <a:rPr sz="1650" b="1" spc="270" baseline="-25252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Verdana"/>
                <a:cs typeface="Verdana"/>
              </a:rPr>
              <a:t>+91</a:t>
            </a:r>
            <a:r>
              <a:rPr sz="1100" spc="-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IN" sz="1100" spc="-10" dirty="0">
                <a:solidFill>
                  <a:srgbClr val="FFFFFF"/>
                </a:solidFill>
                <a:latin typeface="Verdana"/>
                <a:cs typeface="Verdana"/>
              </a:rPr>
              <a:t>7993631908</a:t>
            </a:r>
            <a:endParaRPr sz="1100" dirty="0">
              <a:latin typeface="Verdana"/>
              <a:cs typeface="Verdan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69824" y="2648703"/>
            <a:ext cx="4007485" cy="2625975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197485">
              <a:lnSpc>
                <a:spcPct val="100000"/>
              </a:lnSpc>
              <a:spcBef>
                <a:spcPts val="735"/>
              </a:spcBef>
            </a:pPr>
            <a:r>
              <a:rPr sz="1200" b="1" spc="-5" dirty="0">
                <a:solidFill>
                  <a:srgbClr val="006FAC"/>
                </a:solidFill>
                <a:latin typeface="Verdana"/>
                <a:cs typeface="Verdana"/>
              </a:rPr>
              <a:t>Strengths</a:t>
            </a:r>
            <a:endParaRPr sz="1200" dirty="0">
              <a:latin typeface="Verdana"/>
              <a:cs typeface="Verdana"/>
            </a:endParaRPr>
          </a:p>
          <a:p>
            <a:pPr marL="184785" marR="276225" indent="-172720">
              <a:lnSpc>
                <a:spcPct val="114100"/>
              </a:lnSpc>
              <a:spcBef>
                <a:spcPts val="405"/>
              </a:spcBef>
              <a:buFont typeface="Arial MT"/>
              <a:buChar char="•"/>
              <a:tabLst>
                <a:tab pos="185420" algn="l"/>
              </a:tabLst>
            </a:pPr>
            <a:r>
              <a:rPr sz="1100" dirty="0">
                <a:latin typeface="Verdana"/>
                <a:cs typeface="Verdana"/>
              </a:rPr>
              <a:t>A </a:t>
            </a:r>
            <a:r>
              <a:rPr sz="1100" spc="-5" dirty="0">
                <a:latin typeface="Verdana"/>
                <a:cs typeface="Verdana"/>
              </a:rPr>
              <a:t>self driven</a:t>
            </a:r>
            <a:r>
              <a:rPr sz="1100" spc="2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learner</a:t>
            </a:r>
            <a:r>
              <a:rPr sz="1100" spc="1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with</a:t>
            </a:r>
            <a:r>
              <a:rPr sz="1100" spc="2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Front-End</a:t>
            </a:r>
            <a:r>
              <a:rPr sz="1100" spc="1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and</a:t>
            </a:r>
            <a:r>
              <a:rPr sz="1100" spc="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Back-End </a:t>
            </a:r>
            <a:r>
              <a:rPr sz="1100" spc="-37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knowledge.</a:t>
            </a:r>
            <a:r>
              <a:rPr sz="1100" spc="-1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Passionate</a:t>
            </a:r>
            <a:r>
              <a:rPr sz="1100" spc="1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about</a:t>
            </a:r>
            <a:r>
              <a:rPr sz="1100" spc="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implementing</a:t>
            </a:r>
            <a:r>
              <a:rPr sz="1100" spc="4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and </a:t>
            </a:r>
            <a:r>
              <a:rPr sz="1100" spc="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launching</a:t>
            </a:r>
            <a:r>
              <a:rPr sz="1100" spc="3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new</a:t>
            </a:r>
            <a:r>
              <a:rPr sz="1100" spc="-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projects.</a:t>
            </a:r>
          </a:p>
          <a:p>
            <a:pPr marL="184785" marR="186690" indent="-172720">
              <a:lnSpc>
                <a:spcPct val="113599"/>
              </a:lnSpc>
              <a:spcBef>
                <a:spcPts val="1010"/>
              </a:spcBef>
              <a:buFont typeface="Arial MT"/>
              <a:buChar char="•"/>
              <a:tabLst>
                <a:tab pos="185420" algn="l"/>
              </a:tabLst>
            </a:pPr>
            <a:r>
              <a:rPr sz="1100" dirty="0">
                <a:latin typeface="Verdana"/>
                <a:cs typeface="Verdana"/>
              </a:rPr>
              <a:t>Ready</a:t>
            </a:r>
            <a:r>
              <a:rPr sz="1100" spc="-5" dirty="0">
                <a:latin typeface="Verdana"/>
                <a:cs typeface="Verdana"/>
              </a:rPr>
              <a:t> to</a:t>
            </a:r>
            <a:r>
              <a:rPr sz="1100" spc="1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learn</a:t>
            </a:r>
            <a:r>
              <a:rPr sz="1100" spc="1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new</a:t>
            </a:r>
            <a:r>
              <a:rPr sz="1100" spc="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technologies/Frameworks</a:t>
            </a:r>
            <a:r>
              <a:rPr sz="1100" spc="1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and </a:t>
            </a:r>
            <a:r>
              <a:rPr sz="1100" spc="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implement</a:t>
            </a:r>
            <a:r>
              <a:rPr sz="1100" spc="2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them</a:t>
            </a:r>
            <a:r>
              <a:rPr sz="1100" spc="1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to</a:t>
            </a:r>
            <a:r>
              <a:rPr sz="110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further</a:t>
            </a:r>
            <a:r>
              <a:rPr sz="1100" spc="2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improve</a:t>
            </a:r>
            <a:r>
              <a:rPr sz="1100" spc="1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my</a:t>
            </a:r>
            <a:r>
              <a:rPr sz="1100" spc="1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knowledge.</a:t>
            </a:r>
            <a:endParaRPr sz="1100" dirty="0">
              <a:latin typeface="Verdana"/>
              <a:cs typeface="Verdana"/>
            </a:endParaRPr>
          </a:p>
          <a:p>
            <a:pPr marL="184785" marR="118745" indent="-172720">
              <a:lnSpc>
                <a:spcPct val="113599"/>
              </a:lnSpc>
              <a:spcBef>
                <a:spcPts val="1010"/>
              </a:spcBef>
              <a:buFont typeface="Arial MT"/>
              <a:buChar char="•"/>
              <a:tabLst>
                <a:tab pos="185420" algn="l"/>
              </a:tabLst>
            </a:pPr>
            <a:r>
              <a:rPr sz="1100" dirty="0">
                <a:latin typeface="Verdana"/>
                <a:cs typeface="Verdana"/>
              </a:rPr>
              <a:t>A team</a:t>
            </a:r>
            <a:r>
              <a:rPr sz="1100" spc="-1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player</a:t>
            </a:r>
            <a:r>
              <a:rPr sz="1100" spc="1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with</a:t>
            </a:r>
            <a:r>
              <a:rPr sz="1100" spc="1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good</a:t>
            </a:r>
            <a:r>
              <a:rPr sz="1100" spc="-5" dirty="0">
                <a:latin typeface="Verdana"/>
                <a:cs typeface="Verdana"/>
              </a:rPr>
              <a:t> communication</a:t>
            </a:r>
            <a:r>
              <a:rPr sz="1100" spc="3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skill</a:t>
            </a:r>
            <a:r>
              <a:rPr sz="1100" spc="2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always </a:t>
            </a:r>
            <a:r>
              <a:rPr sz="1100" spc="-37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ready </a:t>
            </a:r>
            <a:r>
              <a:rPr sz="1100" spc="-5" dirty="0">
                <a:latin typeface="Verdana"/>
                <a:cs typeface="Verdana"/>
              </a:rPr>
              <a:t>to</a:t>
            </a:r>
            <a:r>
              <a:rPr sz="110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work</a:t>
            </a:r>
            <a:r>
              <a:rPr sz="1100" spc="-1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for</a:t>
            </a:r>
            <a:r>
              <a:rPr sz="1100" spc="-1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the</a:t>
            </a:r>
            <a:r>
              <a:rPr sz="1100" spc="1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enrichment</a:t>
            </a:r>
            <a:r>
              <a:rPr sz="1100" spc="1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of</a:t>
            </a:r>
            <a:r>
              <a:rPr sz="1100" spc="-1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knowledge.</a:t>
            </a:r>
            <a:endParaRPr sz="1100" dirty="0">
              <a:latin typeface="Verdana"/>
              <a:cs typeface="Verdana"/>
            </a:endParaRPr>
          </a:p>
          <a:p>
            <a:pPr marL="184785" marR="5080" indent="-172720">
              <a:lnSpc>
                <a:spcPct val="114199"/>
              </a:lnSpc>
              <a:spcBef>
                <a:spcPts val="1000"/>
              </a:spcBef>
              <a:buFont typeface="Arial MT"/>
              <a:buChar char="•"/>
              <a:tabLst>
                <a:tab pos="185420" algn="l"/>
              </a:tabLst>
            </a:pPr>
            <a:r>
              <a:rPr sz="1100" spc="-5" dirty="0">
                <a:latin typeface="Verdana"/>
                <a:cs typeface="Verdana"/>
              </a:rPr>
              <a:t>Ha</a:t>
            </a:r>
            <a:r>
              <a:rPr lang="en-IN" sz="1100" spc="-5" dirty="0" err="1">
                <a:latin typeface="Verdana"/>
                <a:cs typeface="Verdana"/>
              </a:rPr>
              <a:t>ve</a:t>
            </a:r>
            <a:r>
              <a:rPr lang="en-IN" sz="1100" spc="-5" dirty="0">
                <a:latin typeface="Verdana"/>
                <a:cs typeface="Verdana"/>
              </a:rPr>
              <a:t> done </a:t>
            </a:r>
            <a:r>
              <a:rPr lang="en-IN" sz="1100" spc="-5" dirty="0" err="1">
                <a:latin typeface="Verdana"/>
                <a:cs typeface="Verdana"/>
              </a:rPr>
              <a:t>usecases</a:t>
            </a:r>
            <a:r>
              <a:rPr lang="en-IN" sz="1100" spc="-5" dirty="0">
                <a:latin typeface="Verdana"/>
                <a:cs typeface="Verdana"/>
              </a:rPr>
              <a:t> using </a:t>
            </a:r>
            <a:r>
              <a:rPr lang="en-IN" sz="1100" b="1" spc="-5" dirty="0" err="1">
                <a:latin typeface="Verdana"/>
                <a:cs typeface="Verdana"/>
              </a:rPr>
              <a:t>Mendix</a:t>
            </a:r>
            <a:r>
              <a:rPr lang="en-IN" sz="1100" b="1" spc="-5" dirty="0">
                <a:latin typeface="Verdana"/>
                <a:cs typeface="Verdana"/>
              </a:rPr>
              <a:t> and </a:t>
            </a:r>
            <a:r>
              <a:rPr lang="en-IN" sz="1100" b="1" spc="-5" dirty="0" err="1">
                <a:latin typeface="Verdana"/>
                <a:cs typeface="Verdana"/>
              </a:rPr>
              <a:t>Servicenow</a:t>
            </a:r>
            <a:r>
              <a:rPr lang="en-IN" sz="1100" b="1" spc="-5" dirty="0">
                <a:latin typeface="Verdana"/>
                <a:cs typeface="Verdana"/>
              </a:rPr>
              <a:t> </a:t>
            </a:r>
            <a:r>
              <a:rPr lang="en-IN" sz="1100" spc="-5" dirty="0">
                <a:latin typeface="Verdana"/>
                <a:cs typeface="Verdana"/>
              </a:rPr>
              <a:t>low code tools</a:t>
            </a:r>
            <a:r>
              <a:rPr sz="1100" spc="-5" dirty="0">
                <a:latin typeface="Verdana"/>
                <a:cs typeface="Verdana"/>
              </a:rPr>
              <a:t>.</a:t>
            </a:r>
            <a:r>
              <a:rPr lang="en-IN" sz="1100" spc="-5" dirty="0">
                <a:latin typeface="Verdana"/>
                <a:cs typeface="Verdana"/>
              </a:rPr>
              <a:t>Also done a flight reservation project using </a:t>
            </a:r>
            <a:r>
              <a:rPr lang="en-IN" sz="1100" b="1" spc="-5" dirty="0" err="1">
                <a:latin typeface="Verdana"/>
                <a:cs typeface="Verdana"/>
              </a:rPr>
              <a:t>SpringBoot</a:t>
            </a:r>
            <a:endParaRPr sz="1100" dirty="0">
              <a:latin typeface="Verdana"/>
              <a:cs typeface="Verdan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385807" y="351866"/>
            <a:ext cx="2543988" cy="68499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3025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006FAC"/>
                </a:solidFill>
                <a:latin typeface="Verdana"/>
                <a:cs typeface="Verdana"/>
              </a:rPr>
              <a:t>Education</a:t>
            </a:r>
            <a:r>
              <a:rPr sz="1200" b="1" spc="-15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200" b="1" spc="-5" dirty="0">
                <a:solidFill>
                  <a:srgbClr val="006FAC"/>
                </a:solidFill>
                <a:latin typeface="Verdana"/>
                <a:cs typeface="Verdana"/>
              </a:rPr>
              <a:t>and</a:t>
            </a:r>
            <a:r>
              <a:rPr sz="1200" b="1" spc="-30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200" b="1" spc="-5" dirty="0">
                <a:solidFill>
                  <a:srgbClr val="006FAC"/>
                </a:solidFill>
                <a:latin typeface="Verdana"/>
                <a:cs typeface="Verdana"/>
              </a:rPr>
              <a:t>certificates</a:t>
            </a:r>
            <a:endParaRPr sz="1200" dirty="0">
              <a:latin typeface="Verdana"/>
              <a:cs typeface="Verdana"/>
            </a:endParaRPr>
          </a:p>
          <a:p>
            <a:pPr marL="12700" marR="182880">
              <a:lnSpc>
                <a:spcPct val="113999"/>
              </a:lnSpc>
              <a:spcBef>
                <a:spcPts val="615"/>
              </a:spcBef>
            </a:pPr>
            <a:r>
              <a:rPr sz="1000" spc="-5" dirty="0">
                <a:latin typeface="Verdana"/>
                <a:cs typeface="Verdana"/>
              </a:rPr>
              <a:t>Bachelor</a:t>
            </a:r>
            <a:r>
              <a:rPr sz="1000" spc="5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of</a:t>
            </a:r>
            <a:r>
              <a:rPr sz="1000" spc="3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Technology </a:t>
            </a:r>
            <a:r>
              <a:rPr sz="1000" dirty="0">
                <a:latin typeface="Verdana"/>
                <a:cs typeface="Verdana"/>
              </a:rPr>
              <a:t> </a:t>
            </a:r>
            <a:endParaRPr lang="en-IN" sz="1000" dirty="0">
              <a:latin typeface="Verdana"/>
              <a:cs typeface="Verdana"/>
            </a:endParaRPr>
          </a:p>
          <a:p>
            <a:pPr marL="12700" marR="182880">
              <a:lnSpc>
                <a:spcPct val="113999"/>
              </a:lnSpc>
              <a:spcBef>
                <a:spcPts val="615"/>
              </a:spcBef>
            </a:pPr>
            <a:r>
              <a:rPr lang="en-IN" sz="1000" spc="-5" dirty="0">
                <a:latin typeface="Verdana"/>
                <a:cs typeface="Verdana"/>
              </a:rPr>
              <a:t>Mining Engineering</a:t>
            </a:r>
            <a:r>
              <a:rPr sz="1000" spc="1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: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2017</a:t>
            </a:r>
            <a:r>
              <a:rPr sz="1000" spc="1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- 2021</a:t>
            </a:r>
            <a:endParaRPr sz="1000" dirty="0">
              <a:latin typeface="Verdana"/>
              <a:cs typeface="Verdan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385807" y="1126575"/>
            <a:ext cx="1663700" cy="1305742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893444">
              <a:lnSpc>
                <a:spcPct val="113500"/>
              </a:lnSpc>
              <a:spcBef>
                <a:spcPts val="135"/>
              </a:spcBef>
            </a:pPr>
            <a:r>
              <a:rPr sz="1200" b="1" spc="-5" dirty="0">
                <a:solidFill>
                  <a:srgbClr val="006FAC"/>
                </a:solidFill>
                <a:latin typeface="Verdana"/>
                <a:cs typeface="Verdana"/>
              </a:rPr>
              <a:t>Skills </a:t>
            </a:r>
            <a:endParaRPr lang="en-IN" sz="1200" b="1" spc="-5" dirty="0">
              <a:solidFill>
                <a:srgbClr val="006FAC"/>
              </a:solidFill>
              <a:latin typeface="Verdana"/>
              <a:cs typeface="Verdana"/>
            </a:endParaRPr>
          </a:p>
          <a:p>
            <a:pPr marL="12700" marR="893444">
              <a:lnSpc>
                <a:spcPct val="113500"/>
              </a:lnSpc>
              <a:spcBef>
                <a:spcPts val="135"/>
              </a:spcBef>
            </a:pPr>
            <a:r>
              <a:rPr lang="en-IN" sz="1000" dirty="0" err="1">
                <a:latin typeface="Verdana"/>
                <a:cs typeface="Verdana"/>
              </a:rPr>
              <a:t>Mendix</a:t>
            </a:r>
            <a:endParaRPr lang="en-IN" sz="1000" dirty="0">
              <a:latin typeface="Verdana"/>
              <a:cs typeface="Verdana"/>
            </a:endParaRPr>
          </a:p>
          <a:p>
            <a:pPr marL="12700" marR="893444">
              <a:lnSpc>
                <a:spcPct val="113500"/>
              </a:lnSpc>
              <a:spcBef>
                <a:spcPts val="135"/>
              </a:spcBef>
            </a:pPr>
            <a:r>
              <a:rPr lang="en-IN" sz="1000" dirty="0" err="1">
                <a:latin typeface="Verdana"/>
                <a:cs typeface="Verdana"/>
              </a:rPr>
              <a:t>Servicenow</a:t>
            </a:r>
            <a:endParaRPr lang="en-IN" sz="1000" dirty="0">
              <a:latin typeface="Verdana"/>
              <a:cs typeface="Verdana"/>
            </a:endParaRPr>
          </a:p>
          <a:p>
            <a:pPr marL="12700" marR="893444">
              <a:lnSpc>
                <a:spcPct val="113500"/>
              </a:lnSpc>
              <a:spcBef>
                <a:spcPts val="135"/>
              </a:spcBef>
            </a:pPr>
            <a:r>
              <a:rPr sz="1000" dirty="0">
                <a:latin typeface="Verdana"/>
                <a:cs typeface="Verdana"/>
              </a:rPr>
              <a:t>Spring</a:t>
            </a:r>
            <a:r>
              <a:rPr sz="1000" spc="-80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Boot </a:t>
            </a:r>
            <a:r>
              <a:rPr sz="1000" spc="-33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Spring</a:t>
            </a:r>
            <a:r>
              <a:rPr sz="1000" spc="-6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MVC</a:t>
            </a:r>
            <a:endParaRPr sz="10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1000" spc="-5" dirty="0">
                <a:latin typeface="Verdana"/>
                <a:cs typeface="Verdana"/>
              </a:rPr>
              <a:t>JPA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CRUD</a:t>
            </a:r>
            <a:endParaRPr sz="1000" dirty="0">
              <a:latin typeface="Verdana"/>
              <a:cs typeface="Verdana"/>
            </a:endParaRPr>
          </a:p>
          <a:p>
            <a:pPr marL="12700" marR="885825">
              <a:lnSpc>
                <a:spcPct val="113999"/>
              </a:lnSpc>
            </a:pPr>
            <a:r>
              <a:rPr sz="1000" spc="-5" dirty="0">
                <a:latin typeface="Verdana"/>
                <a:cs typeface="Verdana"/>
              </a:rPr>
              <a:t>Bootstrap </a:t>
            </a:r>
            <a:r>
              <a:rPr sz="1000" dirty="0">
                <a:latin typeface="Verdana"/>
                <a:cs typeface="Verdana"/>
              </a:rPr>
              <a:t> </a:t>
            </a:r>
            <a:endParaRPr lang="en-IN" sz="1000" spc="-5" dirty="0">
              <a:latin typeface="Verdana"/>
              <a:cs typeface="Verdan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9385807" y="2567746"/>
            <a:ext cx="1818639" cy="722377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1000" b="1" spc="-10" dirty="0">
                <a:solidFill>
                  <a:srgbClr val="006FAC"/>
                </a:solidFill>
                <a:latin typeface="Verdana"/>
                <a:cs typeface="Verdana"/>
              </a:rPr>
              <a:t>Backend</a:t>
            </a:r>
            <a:endParaRPr sz="1000" dirty="0">
              <a:latin typeface="Verdana"/>
              <a:cs typeface="Verdana"/>
            </a:endParaRPr>
          </a:p>
          <a:p>
            <a:pPr marL="12700" marR="5080">
              <a:lnSpc>
                <a:spcPct val="113999"/>
              </a:lnSpc>
            </a:pPr>
            <a:r>
              <a:rPr sz="1000" dirty="0">
                <a:latin typeface="Verdana"/>
                <a:cs typeface="Verdana"/>
              </a:rPr>
              <a:t>Spring </a:t>
            </a:r>
            <a:r>
              <a:rPr sz="1000" spc="-5" dirty="0">
                <a:latin typeface="Verdana"/>
                <a:cs typeface="Verdana"/>
              </a:rPr>
              <a:t>Boot/Spring Security </a:t>
            </a:r>
            <a:r>
              <a:rPr sz="1000" spc="-340" dirty="0">
                <a:latin typeface="Verdana"/>
                <a:cs typeface="Verdana"/>
              </a:rPr>
              <a:t> </a:t>
            </a:r>
            <a:endParaRPr sz="10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1000" spc="-5" dirty="0">
                <a:latin typeface="Verdana"/>
                <a:cs typeface="Verdana"/>
              </a:rPr>
              <a:t>REST-API</a:t>
            </a:r>
            <a:endParaRPr sz="10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lang="en-IN" sz="1000" spc="-5" dirty="0">
                <a:latin typeface="Verdana"/>
                <a:cs typeface="Verdana"/>
              </a:rPr>
              <a:t>JavaScript</a:t>
            </a:r>
            <a:endParaRPr sz="1000" dirty="0">
              <a:latin typeface="Verdana"/>
              <a:cs typeface="Verdan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9385807" y="3426612"/>
            <a:ext cx="1900555" cy="546735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1000" b="1" spc="-10" dirty="0">
                <a:solidFill>
                  <a:srgbClr val="006FAC"/>
                </a:solidFill>
                <a:latin typeface="Verdana"/>
                <a:cs typeface="Verdana"/>
              </a:rPr>
              <a:t>Database</a:t>
            </a:r>
            <a:endParaRPr sz="10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1000" spc="-5" dirty="0">
                <a:latin typeface="Verdana"/>
                <a:cs typeface="Verdana"/>
              </a:rPr>
              <a:t>SQL</a:t>
            </a:r>
            <a:r>
              <a:rPr sz="100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database</a:t>
            </a:r>
            <a:r>
              <a:rPr sz="100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– MySQL</a:t>
            </a:r>
            <a:endParaRPr sz="10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endParaRPr sz="1000" dirty="0">
              <a:latin typeface="Verdana"/>
              <a:cs typeface="Verdan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385807" y="4121556"/>
            <a:ext cx="1396365" cy="718274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1000" b="1" spc="-5" dirty="0">
                <a:solidFill>
                  <a:srgbClr val="006FAC"/>
                </a:solidFill>
                <a:latin typeface="Verdana"/>
                <a:cs typeface="Verdana"/>
              </a:rPr>
              <a:t>Web</a:t>
            </a:r>
            <a:r>
              <a:rPr sz="1000" b="1" spc="-40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000" b="1" spc="-10" dirty="0">
                <a:solidFill>
                  <a:srgbClr val="006FAC"/>
                </a:solidFill>
                <a:latin typeface="Verdana"/>
                <a:cs typeface="Verdana"/>
              </a:rPr>
              <a:t>Technologies</a:t>
            </a:r>
            <a:endParaRPr sz="1000" dirty="0">
              <a:latin typeface="Verdana"/>
              <a:cs typeface="Verdana"/>
            </a:endParaRPr>
          </a:p>
          <a:p>
            <a:pPr marL="12700" marR="946150">
              <a:lnSpc>
                <a:spcPct val="113999"/>
              </a:lnSpc>
            </a:pPr>
            <a:r>
              <a:rPr sz="1000" spc="-10" dirty="0">
                <a:latin typeface="Verdana"/>
                <a:cs typeface="Verdana"/>
              </a:rPr>
              <a:t>HTML</a:t>
            </a:r>
            <a:r>
              <a:rPr sz="1000" spc="-5" dirty="0">
                <a:latin typeface="Verdana"/>
                <a:cs typeface="Verdana"/>
              </a:rPr>
              <a:t>5  CSS3 </a:t>
            </a:r>
            <a:r>
              <a:rPr sz="1000" dirty="0">
                <a:latin typeface="Verdana"/>
                <a:cs typeface="Verdana"/>
              </a:rPr>
              <a:t> </a:t>
            </a:r>
          </a:p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1000" spc="-5" dirty="0">
                <a:latin typeface="Verdana"/>
                <a:cs typeface="Verdana"/>
              </a:rPr>
              <a:t>Javascript/TypeScript</a:t>
            </a:r>
            <a:endParaRPr sz="1000" dirty="0">
              <a:latin typeface="Verdana"/>
              <a:cs typeface="Verdan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9385807" y="5038022"/>
            <a:ext cx="573405" cy="7207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3999"/>
              </a:lnSpc>
              <a:spcBef>
                <a:spcPts val="100"/>
              </a:spcBef>
            </a:pPr>
            <a:r>
              <a:rPr sz="1000" b="1" spc="-15" dirty="0">
                <a:solidFill>
                  <a:srgbClr val="006FAC"/>
                </a:solidFill>
                <a:latin typeface="Verdana"/>
                <a:cs typeface="Verdana"/>
              </a:rPr>
              <a:t>A</a:t>
            </a:r>
            <a:r>
              <a:rPr sz="1000" b="1" spc="-10" dirty="0">
                <a:solidFill>
                  <a:srgbClr val="006FAC"/>
                </a:solidFill>
                <a:latin typeface="Verdana"/>
                <a:cs typeface="Verdana"/>
              </a:rPr>
              <a:t>dd</a:t>
            </a:r>
            <a:r>
              <a:rPr sz="1000" b="1" spc="-5" dirty="0">
                <a:solidFill>
                  <a:srgbClr val="006FAC"/>
                </a:solidFill>
                <a:latin typeface="Verdana"/>
                <a:cs typeface="Verdana"/>
              </a:rPr>
              <a:t>O</a:t>
            </a:r>
            <a:r>
              <a:rPr sz="1000" b="1" spc="-10" dirty="0">
                <a:solidFill>
                  <a:srgbClr val="006FAC"/>
                </a:solidFill>
                <a:latin typeface="Verdana"/>
                <a:cs typeface="Verdana"/>
              </a:rPr>
              <a:t>ns  </a:t>
            </a:r>
            <a:r>
              <a:rPr sz="1000" dirty="0">
                <a:latin typeface="Verdana"/>
                <a:cs typeface="Verdana"/>
              </a:rPr>
              <a:t>Github </a:t>
            </a:r>
            <a:r>
              <a:rPr sz="1000" spc="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Maven </a:t>
            </a:r>
            <a:r>
              <a:rPr sz="100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P</a:t>
            </a:r>
            <a:r>
              <a:rPr sz="1000" spc="-10" dirty="0">
                <a:latin typeface="Verdana"/>
                <a:cs typeface="Verdana"/>
              </a:rPr>
              <a:t>o</a:t>
            </a:r>
            <a:r>
              <a:rPr sz="1000" spc="-5" dirty="0">
                <a:latin typeface="Verdana"/>
                <a:cs typeface="Verdana"/>
              </a:rPr>
              <a:t>stman</a:t>
            </a:r>
            <a:endParaRPr sz="1000" dirty="0">
              <a:latin typeface="Verdana"/>
              <a:cs typeface="Verdan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9385807" y="5854041"/>
            <a:ext cx="2026285" cy="546735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1000" b="1" spc="-10" dirty="0">
                <a:solidFill>
                  <a:srgbClr val="006FAC"/>
                </a:solidFill>
                <a:latin typeface="Verdana"/>
                <a:cs typeface="Verdana"/>
              </a:rPr>
              <a:t>Additional</a:t>
            </a:r>
            <a:r>
              <a:rPr sz="1000" b="1" spc="-15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000" b="1" spc="-10" dirty="0">
                <a:solidFill>
                  <a:srgbClr val="006FAC"/>
                </a:solidFill>
                <a:latin typeface="Verdana"/>
                <a:cs typeface="Verdana"/>
              </a:rPr>
              <a:t>Details</a:t>
            </a:r>
            <a:endParaRPr sz="10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sz="1000" spc="-5" dirty="0">
                <a:latin typeface="Verdana"/>
                <a:cs typeface="Verdana"/>
              </a:rPr>
              <a:t>Excellent</a:t>
            </a:r>
            <a:r>
              <a:rPr sz="1000" spc="1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Communication</a:t>
            </a:r>
            <a:r>
              <a:rPr sz="1000" spc="3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Skills</a:t>
            </a:r>
          </a:p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1000" spc="-10" dirty="0">
                <a:latin typeface="Verdana"/>
                <a:cs typeface="Verdana"/>
              </a:rPr>
              <a:t>Team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Player</a:t>
            </a:r>
            <a:endParaRPr sz="1000" dirty="0">
              <a:latin typeface="Verdana"/>
              <a:cs typeface="Verdana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358265" y="83048"/>
            <a:ext cx="8814310" cy="6553764"/>
            <a:chOff x="357120" y="197554"/>
            <a:chExt cx="8814310" cy="6553764"/>
          </a:xfrm>
        </p:grpSpPr>
        <p:pic>
          <p:nvPicPr>
            <p:cNvPr id="29" name="object 29"/>
            <p:cNvPicPr/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57120" y="197554"/>
              <a:ext cx="1970154" cy="2133356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30" name="object 30">
              <a:hlinkClick r:id="rId8"/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627376" y="6280402"/>
              <a:ext cx="470915" cy="470916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845295" y="1607820"/>
              <a:ext cx="326135" cy="326136"/>
            </a:xfrm>
            <a:prstGeom prst="rect">
              <a:avLst/>
            </a:prstGeom>
          </p:spPr>
        </p:pic>
      </p:grpSp>
      <p:sp>
        <p:nvSpPr>
          <p:cNvPr id="33" name="object 33"/>
          <p:cNvSpPr txBox="1">
            <a:spLocks noGrp="1"/>
          </p:cNvSpPr>
          <p:nvPr>
            <p:ph type="title"/>
          </p:nvPr>
        </p:nvSpPr>
        <p:spPr>
          <a:xfrm>
            <a:off x="2456178" y="243916"/>
            <a:ext cx="4554221" cy="3359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</a:t>
            </a:r>
            <a:r>
              <a:rPr lang="en-IN" spc="-5" dirty="0" err="1"/>
              <a:t>ravindswamy</a:t>
            </a:r>
            <a:r>
              <a:rPr lang="en-IN" spc="-5" dirty="0"/>
              <a:t> Thoutam</a:t>
            </a:r>
            <a:endParaRPr dirty="0"/>
          </a:p>
        </p:txBody>
      </p:sp>
      <p:sp>
        <p:nvSpPr>
          <p:cNvPr id="34" name="object 34"/>
          <p:cNvSpPr txBox="1"/>
          <p:nvPr/>
        </p:nvSpPr>
        <p:spPr>
          <a:xfrm>
            <a:off x="3154172" y="6434734"/>
            <a:ext cx="3210560" cy="1827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latin typeface="Verdana"/>
                <a:cs typeface="Verdana"/>
              </a:rPr>
              <a:t>Check</a:t>
            </a:r>
            <a:r>
              <a:rPr sz="1100" spc="-3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out</a:t>
            </a:r>
            <a:r>
              <a:rPr sz="1100" spc="-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my work</a:t>
            </a:r>
            <a:r>
              <a:rPr sz="1100" spc="-1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on</a:t>
            </a:r>
            <a:r>
              <a:rPr sz="1100" spc="-1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GitHub</a:t>
            </a:r>
            <a:endParaRPr sz="1100" dirty="0">
              <a:latin typeface="Verdana"/>
              <a:cs typeface="Verdan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062732" y="2046554"/>
            <a:ext cx="210820" cy="19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solidFill>
                  <a:srgbClr val="FFFFFF"/>
                </a:solidFill>
                <a:latin typeface="Verdana"/>
                <a:cs typeface="Verdana"/>
              </a:rPr>
              <a:t>A4</a:t>
            </a:r>
            <a:endParaRPr sz="11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87D4EC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</TotalTime>
  <Words>237</Words>
  <Application>Microsoft Office PowerPoint</Application>
  <PresentationFormat>Widescreen</PresentationFormat>
  <Paragraphs>44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 MT</vt:lpstr>
      <vt:lpstr>Calibri</vt:lpstr>
      <vt:lpstr>Verdana</vt:lpstr>
      <vt:lpstr>Office Theme</vt:lpstr>
      <vt:lpstr>Aravindswamy Thoutam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presentation 2 lines</dc:title>
  <dc:creator>Kuzhivelil, Jose</dc:creator>
  <cp:lastModifiedBy>Thoutam, Aravindswamy</cp:lastModifiedBy>
  <cp:revision>1</cp:revision>
  <dcterms:created xsi:type="dcterms:W3CDTF">2023-01-04T07:27:45Z</dcterms:created>
  <dcterms:modified xsi:type="dcterms:W3CDTF">2023-01-04T09:50:40Z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2021-05-17T00:00:00Z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2023-01-04T00:00:00Z</vt:filetime>
  </property>
</Properties>
</file>