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043D-D185-449A-D489-CB8EFE2B1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11836-2A79-0B9A-2725-C2B7E223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F318-3F99-956F-332E-AFA6B2E6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21C-0311-4645-A25C-A6FF1C5291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52CE-084B-9166-CD34-08E146FE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D8C6-7E6F-81C3-A0FA-4A7B27E7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8270-5566-4A4C-BAC4-0FFFE019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06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EEC-944F-8FD6-F0B3-F65692D0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86CA1-B033-8C58-23B8-C8769916F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43784-2E0F-6ECC-F990-652AB652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21C-0311-4645-A25C-A6FF1C5291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A92C-5528-367C-8F7B-730F555C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F6B7-975B-845B-22D1-93E4158D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8270-5566-4A4C-BAC4-0FFFE019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7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1353C-9604-B0E3-CF8C-F6815131A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1AB8A-935D-2A08-0E83-AF69AED61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A1DB-5BED-870A-31F4-9818F4FA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21C-0311-4645-A25C-A6FF1C5291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B4A8D-A268-C860-A45D-FF290FC1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CA59-B839-A388-0B9B-0A677FC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8270-5566-4A4C-BAC4-0FFFE019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5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E016-4613-E97D-E325-047E293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627B-ED09-75C2-1E1F-FB1911E8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A225-9678-55CF-23F3-2E05F5F2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21C-0311-4645-A25C-A6FF1C5291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A0091-285D-59BB-B338-F7D4876D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12EB-E900-01C6-5C3A-DBB58284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8270-5566-4A4C-BAC4-0FFFE019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7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6F64-47D8-C88A-929B-0A40B3EF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AAB17-0648-5066-9958-1FC9A6BB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7229C-5FD0-7C78-BCC2-E82425EC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21C-0311-4645-A25C-A6FF1C5291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207C-9E45-3E21-DE42-E8AE6044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DD90-6DB0-F1F7-2AC0-89EE8F67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8270-5566-4A4C-BAC4-0FFFE019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93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2B7C-60A5-89CC-71C0-CE1FE52D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C241-FDCD-FF79-1A9A-5E4B8BC2F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BFDDB-0992-F41C-7E81-1665F00D1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A9F8-22F1-FD49-B0C8-2A22E800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21C-0311-4645-A25C-A6FF1C5291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0FA19-29B6-0780-D21E-345E9537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24EB7-5129-D228-5114-15BA54CA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8270-5566-4A4C-BAC4-0FFFE019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21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A70E-2DFD-19ED-6E18-9B82EC8D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046CA-5FD2-A6C3-0B01-64BCBCD6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B66F1-557E-DD5C-3D56-ED29D6467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218C4-73E6-8142-4EEF-E47E9CA85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0617C-7A27-77AD-B897-C6CE26081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E9CFD-A317-A62F-5CCC-4A0E6ACE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21C-0311-4645-A25C-A6FF1C5291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79BF6-041F-3D50-6330-06CF2E46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F6012-4190-E3BC-820B-067F204B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8270-5566-4A4C-BAC4-0FFFE019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889B-EF07-E1EE-6B75-BF439807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56383-03CB-0793-D526-C813425A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21C-0311-4645-A25C-A6FF1C5291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1B82A-4501-F00B-DFB9-A3870450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46FCF-1224-8A77-5B7C-D41F083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8270-5566-4A4C-BAC4-0FFFE019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96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48BF9-330D-5287-75C0-2571C338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21C-0311-4645-A25C-A6FF1C5291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A3712-90BA-70D1-A3A2-244AAFC4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66F76-B8D4-C6E5-7CB7-40C4A578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8270-5566-4A4C-BAC4-0FFFE019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3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72AA-648E-D4ED-D903-09DC55E8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8C4E-5F29-64B9-965B-15604554D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811CC-9C6D-4243-F315-3B71F2511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5E11-D9A9-A6C4-B106-35B851A4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21C-0311-4645-A25C-A6FF1C5291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8BA80-43E4-2631-2590-859B295C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444CC-A5B1-46C2-AD7A-C839EF8A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8270-5566-4A4C-BAC4-0FFFE019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C4B6-0E98-07E6-DD44-4F13F90E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DE2C1-2247-D059-360D-400F33929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ED3E-890F-1D51-B48A-1F72BF6C6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A92E-6E3E-A02E-F479-68CD2A4B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21C-0311-4645-A25C-A6FF1C5291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EE20-D5C2-0CB9-395C-461D215E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C566C-C608-FBDC-D8FB-8A2929CF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8270-5566-4A4C-BAC4-0FFFE019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5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26114-E2A1-E946-52BC-0E197D8D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C1027-481F-4E95-A149-FAE1103D9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9964-9097-2D90-2797-14C9E7258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4521C-0311-4645-A25C-A6FF1C5291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A3E8D-BA84-5823-CCF9-05621EB38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38F5-7262-2EC0-E3D1-5E0C80EA8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78270-5566-4A4C-BAC4-0FFFE019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2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247B-7388-388F-F703-F8C41CE12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8997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Deploying </a:t>
            </a:r>
            <a:r>
              <a:rPr lang="en-US" dirty="0" err="1"/>
              <a:t>.Net</a:t>
            </a:r>
            <a:r>
              <a:rPr lang="en-US" dirty="0"/>
              <a:t> Application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A3FEE7-A449-7C7A-C7D0-1F2E899071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85520" y="3238609"/>
            <a:ext cx="112064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Deployment of .NET Application on Docker using Azure DevOps Agent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Step-by-Step Overview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Name</a:t>
            </a:r>
            <a:r>
              <a:rPr lang="en-US" altLang="en-US" b="1">
                <a:latin typeface="Arial" panose="020B0604020202020204" pitchFamily="34" charset="0"/>
              </a:rPr>
              <a:t>: Naveen K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17-12-2024</a:t>
            </a:r>
          </a:p>
        </p:txBody>
      </p:sp>
    </p:spTree>
    <p:extLst>
      <p:ext uri="{BB962C8B-B14F-4D97-AF65-F5344CB8AC3E}">
        <p14:creationId xmlns:p14="http://schemas.microsoft.com/office/powerpoint/2010/main" val="314579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25A4-616E-382B-C923-68A1DD9E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420407-F3F6-CCBA-7DEA-E2A1AE8FC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148" y="1390788"/>
            <a:ext cx="1176370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a .NET application in Docker using Azure DevOps.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Points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Docker: A tool for automating the deployment of applications in lightweight containers.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Azure DevOps: A suite of DevOps tools for continuous integration and continuous delivery (CI/CD).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Dockerizing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.NET app and automating its build and deployment using Azure DevOps.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7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1340-CECA-EEBF-52AD-451B3441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Dockerizing</a:t>
            </a:r>
            <a:r>
              <a:rPr lang="en-IN" dirty="0"/>
              <a:t> the .NET Application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5D36D5-F34E-FE85-9E03-28F30E3B97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6907" y="1567578"/>
            <a:ext cx="11238186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Specifies the environment, dependencies, and application.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Docker Image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 build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command.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the Container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Run locally or in a test environment.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b="1" dirty="0"/>
              <a:t>Example </a:t>
            </a:r>
            <a:r>
              <a:rPr lang="en-IN" sz="2000" b="1" dirty="0" err="1"/>
              <a:t>Dockerfile</a:t>
            </a:r>
            <a:r>
              <a:rPr lang="en-IN" sz="2000" dirty="0"/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dirty="0"/>
              <a:t>FROM mcr.microsoft.com/dotnet/aspnet:6.0 AS base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dirty="0"/>
              <a:t>WORKDIR /app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dirty="0"/>
              <a:t>EXPOSE 80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dirty="0"/>
              <a:t>COPY ["</a:t>
            </a:r>
            <a:r>
              <a:rPr lang="en-IN" sz="2000" dirty="0" err="1"/>
              <a:t>MyApp</a:t>
            </a:r>
            <a:r>
              <a:rPr lang="en-IN" sz="2000" dirty="0"/>
              <a:t>/</a:t>
            </a:r>
            <a:r>
              <a:rPr lang="en-IN" sz="2000" dirty="0" err="1"/>
              <a:t>MyApp.csproj</a:t>
            </a:r>
            <a:r>
              <a:rPr lang="en-IN" sz="2000" dirty="0"/>
              <a:t>", "</a:t>
            </a:r>
            <a:r>
              <a:rPr lang="en-IN" sz="2000" dirty="0" err="1"/>
              <a:t>MyApp</a:t>
            </a:r>
            <a:r>
              <a:rPr lang="en-IN" sz="2000" dirty="0"/>
              <a:t>/"]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dirty="0"/>
              <a:t>RUN dotnet restore "</a:t>
            </a:r>
            <a:r>
              <a:rPr lang="en-IN" sz="2000" dirty="0" err="1"/>
              <a:t>MyApp</a:t>
            </a:r>
            <a:r>
              <a:rPr lang="en-IN" sz="2000" dirty="0"/>
              <a:t>/</a:t>
            </a:r>
            <a:r>
              <a:rPr lang="en-IN" sz="2000" dirty="0" err="1"/>
              <a:t>MyApp.csproj</a:t>
            </a:r>
            <a:r>
              <a:rPr lang="en-IN" sz="2000" dirty="0"/>
              <a:t>"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1C35-FDBC-5F2B-FF16-7E307F39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DevOps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BB52E-7DAB-DCF9-99B4-960B9D7E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 to Set Up the </a:t>
            </a:r>
            <a:r>
              <a:rPr lang="en-US" b="1" dirty="0" err="1"/>
              <a:t>Pipeline</a:t>
            </a:r>
            <a:r>
              <a:rPr lang="en-US" dirty="0" err="1"/>
              <a:t>:</a:t>
            </a:r>
            <a:r>
              <a:rPr lang="en-US" b="1" dirty="0" err="1"/>
              <a:t>Create</a:t>
            </a:r>
            <a:r>
              <a:rPr lang="en-US" b="1" dirty="0"/>
              <a:t> a New Pipeline</a:t>
            </a:r>
            <a:r>
              <a:rPr lang="en-US" dirty="0"/>
              <a:t> in Azure DevOps.</a:t>
            </a:r>
          </a:p>
          <a:p>
            <a:r>
              <a:rPr lang="en-US" b="1" dirty="0"/>
              <a:t>Define the Repository</a:t>
            </a:r>
            <a:r>
              <a:rPr lang="en-US" dirty="0"/>
              <a:t> with your .NET application code.</a:t>
            </a:r>
          </a:p>
          <a:p>
            <a:r>
              <a:rPr lang="en-US" b="1" dirty="0"/>
              <a:t>Set Up Build and Release Steps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Build Docker image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Run the container on Agent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Access the application on http://&lt;Public-IP&gt;:5000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EE0D-48EA-4747-0AF5-B16A972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64580B-1CDE-DEA8-433C-99446D3D5E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9420" y="1392042"/>
            <a:ext cx="1110996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and Azure DevOps streamline the deployment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productivity and ensures reliable and reproducible environments.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=============X========Thankyou=======X==============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34283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265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Arial Unicode MS</vt:lpstr>
      <vt:lpstr>Office Theme</vt:lpstr>
      <vt:lpstr>Deploying .Net Application</vt:lpstr>
      <vt:lpstr>Overview</vt:lpstr>
      <vt:lpstr>Dockerizing the .NET Application</vt:lpstr>
      <vt:lpstr>Azure DevOps Pipeline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PCTZ</dc:creator>
  <cp:lastModifiedBy>PCTZ</cp:lastModifiedBy>
  <cp:revision>1</cp:revision>
  <dcterms:created xsi:type="dcterms:W3CDTF">2024-12-17T08:56:31Z</dcterms:created>
  <dcterms:modified xsi:type="dcterms:W3CDTF">2024-12-17T09:06:17Z</dcterms:modified>
</cp:coreProperties>
</file>