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98ae36a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598ae36a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98ae36a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98ae36a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98ae36a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98ae36a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598ae36a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598ae36a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98ae36a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598ae36a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98ae36a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598ae36a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598ae36a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598ae36a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98ae36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98ae36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98ae36a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98ae36a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98ae36a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98ae36a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98ae36a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98ae36a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98ae36a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98ae36a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98ae36a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98ae36a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98ae36a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98ae36a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98ae36a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98ae36a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063250" y="1592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346150" y="3058575"/>
            <a:ext cx="44517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it is, what it isn’t, what it’s used for, and how to use it.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(Secure Sockets Layer)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way to establish an encrypted connection between server and client.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Useful to prevent traffic sniffing and man in the middle attacks.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(Transport Layer Security)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successor to SSL.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secure, by utilizing better ciphers and key exchange algorithms.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Exploits in implementations (for both SSL and TLS)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Heartbleed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22" y="1190062"/>
            <a:ext cx="5494550" cy="366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“SSL certificate”?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actually “SSL” certificates, this is a common misconception.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a public/private key that has been </a:t>
            </a:r>
            <a:r>
              <a:rPr b="1" lang="en" sz="1800"/>
              <a:t>signed</a:t>
            </a:r>
            <a:r>
              <a:rPr lang="en" sz="1800"/>
              <a:t> by a trusted entity.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in web servers, such as nginx or apache, to initiate SSL/TLS connections to any connecting clients, and to validate ownership of a domain.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validate that keys used are valid for said domain.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use SSL certificates with TLS compatibility?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2095500"/>
            <a:ext cx="7038900" cy="23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SSL certificates are </a:t>
            </a:r>
            <a:r>
              <a:rPr b="1" lang="en" sz="1800"/>
              <a:t>not dependent</a:t>
            </a:r>
            <a:r>
              <a:rPr lang="en" sz="1800"/>
              <a:t> on protocols.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popular reasons to use encryption in code?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maintain data integrity by preventing modification of files and or data used by software.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Protecting configuration files.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Protecting any private data (i.e customer data, business logic, etc).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to learn more about encryption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https://github.com/sobolevn/awesome-cryptography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encryption?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Encryption is the method of converting any type of information/data into an unreadable format to prevent unauthorized access to data.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30100"/>
            <a:ext cx="7038900" cy="3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Many methods of encryption use a cipher to manipulate data, by using a “key” or “password” to transform the data both ways. This is called “symmetric” encryption.</a:t>
            </a:r>
            <a:endParaRPr sz="18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550" y="2220325"/>
            <a:ext cx="4928800" cy="26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popular methods of symmetric encryption?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DES/TripleDES (DES is weak and replaced by 3DES)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Blowfish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XOR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84100" y="393750"/>
            <a:ext cx="70524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Other other types of encryption use a special cipher that uses two types of keys, one public (to encrypt) and private (to decrypt) to transform the data.</a:t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25" y="1623647"/>
            <a:ext cx="5745351" cy="3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popular methods of asymmetric encryption?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RSA (PKCS#1)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Diffie-Hellman (used in symmetric key exchange)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DSA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Elliptic Curve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8225" y="393750"/>
            <a:ext cx="7038000" cy="4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There’s also a type of encryption called "hashing" that is irreversible.</a:t>
            </a:r>
            <a:endParaRPr sz="18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925" y="1452873"/>
            <a:ext cx="5538600" cy="305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popular methods of hashing?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MD5 (insecure, collisions found)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SHA-1 (insecure, collisions found)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SHA-256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SHA-384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SHA-512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HMAC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encryption in a modern world?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It’s more secure than a post-it note on a monitor.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prevents unauthorized parties from accessing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can keep information safe and secure.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Plenty more reasons...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