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601F6-3985-4B40-8135-C7B7D5053BDD}" type="datetimeFigureOut">
              <a:rPr lang="fr-FR" smtClean="0"/>
              <a:t>11/07/2016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AC26-67A4-D942-9CCE-83B1C46221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63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CAC26-67A4-D942-9CCE-83B1C462219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2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24275" y="773893"/>
            <a:ext cx="8574622" cy="2616199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4"/>
                </a:solidFill>
              </a:rPr>
              <a:t>Objectif DTY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 smtClean="0"/>
              <a:t>Phase de Design </a:t>
            </a:r>
            <a:r>
              <a:rPr lang="fr-FR" i="1" dirty="0" err="1" smtClean="0"/>
              <a:t>Thinking</a:t>
            </a:r>
            <a:endParaRPr lang="fr-FR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178" y="267199"/>
            <a:ext cx="3429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Présentation du projet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9110" y="2438399"/>
            <a:ext cx="10018713" cy="3124201"/>
          </a:xfrm>
        </p:spPr>
        <p:txBody>
          <a:bodyPr/>
          <a:lstStyle/>
          <a:p>
            <a:r>
              <a:rPr lang="fr-FR" b="1" u="sng" dirty="0" smtClean="0"/>
              <a:t>Proposition initiale :</a:t>
            </a:r>
            <a:r>
              <a:rPr lang="fr-FR" dirty="0" smtClean="0"/>
              <a:t> Plateforme pour le suivi de la montée en compétence des élèves postulant à la Digital Tech </a:t>
            </a:r>
            <a:r>
              <a:rPr lang="fr-FR" dirty="0" err="1" smtClean="0"/>
              <a:t>Year</a:t>
            </a:r>
            <a:r>
              <a:rPr lang="fr-FR" dirty="0" smtClean="0"/>
              <a:t> sur le modèle de </a:t>
            </a:r>
            <a:r>
              <a:rPr lang="fr-FR" dirty="0" err="1" smtClean="0"/>
              <a:t>Gymglish</a:t>
            </a:r>
            <a:r>
              <a:rPr lang="fr-FR" dirty="0" smtClean="0"/>
              <a:t> : une leçon courte (~ 10 minutes par jour)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65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11370"/>
            <a:ext cx="10018713" cy="1752599"/>
          </a:xfrm>
        </p:spPr>
        <p:txBody>
          <a:bodyPr/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Problématiques :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4779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Evaluer le niveau de départ des élèves : </a:t>
            </a:r>
          </a:p>
          <a:p>
            <a:pPr lvl="1"/>
            <a:r>
              <a:rPr lang="fr-FR" dirty="0" smtClean="0"/>
              <a:t>Questionnaire à l’inscription</a:t>
            </a:r>
          </a:p>
          <a:p>
            <a:pPr lvl="1"/>
            <a:r>
              <a:rPr lang="fr-FR" dirty="0" smtClean="0"/>
              <a:t>Rôle du coach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84309" y="216876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Guide des technologies :</a:t>
            </a:r>
          </a:p>
          <a:p>
            <a:pPr lvl="1"/>
            <a:r>
              <a:rPr lang="fr-FR" dirty="0" smtClean="0"/>
              <a:t>Pour permettre à l’élève de connaître les technologies, et leur rôle dans la structure d’une application web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01539" y="498230"/>
            <a:ext cx="10018713" cy="3124201"/>
          </a:xfrm>
        </p:spPr>
        <p:txBody>
          <a:bodyPr/>
          <a:lstStyle/>
          <a:p>
            <a:r>
              <a:rPr lang="fr-FR" dirty="0" smtClean="0"/>
              <a:t>Comment choisir quelle leçon faire :</a:t>
            </a:r>
          </a:p>
          <a:p>
            <a:pPr lvl="1"/>
            <a:r>
              <a:rPr lang="fr-FR" dirty="0" smtClean="0"/>
              <a:t>Algorithme de proposition des leçons, influençable par le coach référent</a:t>
            </a:r>
            <a:br>
              <a:rPr lang="fr-FR" dirty="0" smtClean="0"/>
            </a:b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601538" y="2151183"/>
            <a:ext cx="10018713" cy="31242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Leçons adaptables au niveau des élèves :</a:t>
            </a:r>
          </a:p>
          <a:p>
            <a:pPr lvl="1"/>
            <a:r>
              <a:rPr lang="fr-FR" dirty="0" smtClean="0"/>
              <a:t>Niveau de la leçon fixe</a:t>
            </a:r>
          </a:p>
          <a:p>
            <a:pPr lvl="1"/>
            <a:r>
              <a:rPr lang="fr-FR" dirty="0" smtClean="0"/>
              <a:t>Niveau des quizz variable : si un élève a tout juste au quizz, il sera interrogé de nouveau sur le contenu ‘pour aller plus loin ’</a:t>
            </a:r>
          </a:p>
        </p:txBody>
      </p:sp>
    </p:spTree>
    <p:extLst>
      <p:ext uri="{BB962C8B-B14F-4D97-AF65-F5344CB8AC3E}">
        <p14:creationId xmlns:p14="http://schemas.microsoft.com/office/powerpoint/2010/main" val="16614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2584" y="504146"/>
            <a:ext cx="10018713" cy="3124201"/>
          </a:xfrm>
        </p:spPr>
        <p:txBody>
          <a:bodyPr/>
          <a:lstStyle/>
          <a:p>
            <a:r>
              <a:rPr lang="fr-FR" dirty="0" smtClean="0"/>
              <a:t>Méthode de suivi des résultats des élèves :</a:t>
            </a:r>
          </a:p>
          <a:p>
            <a:pPr lvl="1"/>
            <a:r>
              <a:rPr lang="fr-FR" dirty="0" smtClean="0"/>
              <a:t>Assiduité pour la mesure de la motivation</a:t>
            </a:r>
          </a:p>
          <a:p>
            <a:pPr lvl="1"/>
            <a:r>
              <a:rPr lang="fr-FR" dirty="0" smtClean="0"/>
              <a:t>Badges de ‘certification’ sur une technologie</a:t>
            </a:r>
          </a:p>
          <a:p>
            <a:pPr lvl="1"/>
            <a:r>
              <a:rPr lang="fr-FR" dirty="0" smtClean="0"/>
              <a:t>Pourcentage de complétion de blocs</a:t>
            </a:r>
          </a:p>
          <a:p>
            <a:pPr lvl="1"/>
            <a:endParaRPr lang="fr-FR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72583" y="246770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Combien de leçons par jour? </a:t>
            </a:r>
          </a:p>
          <a:p>
            <a:pPr lvl="1"/>
            <a:r>
              <a:rPr lang="fr-FR" dirty="0" smtClean="0"/>
              <a:t>Au moins 1, mais possibilité d’en faire plus</a:t>
            </a:r>
          </a:p>
          <a:p>
            <a:pPr lvl="1"/>
            <a:r>
              <a:rPr lang="fr-FR" dirty="0" err="1" smtClean="0"/>
              <a:t>TPs</a:t>
            </a:r>
            <a:r>
              <a:rPr lang="fr-FR" dirty="0" smtClean="0"/>
              <a:t> en fin de blocs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9" r="35290"/>
          <a:stretch/>
        </p:blipFill>
        <p:spPr>
          <a:xfrm>
            <a:off x="7954012" y="1004156"/>
            <a:ext cx="3537284" cy="21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31202" y="518744"/>
            <a:ext cx="10018713" cy="3124201"/>
          </a:xfrm>
        </p:spPr>
        <p:txBody>
          <a:bodyPr/>
          <a:lstStyle/>
          <a:p>
            <a:r>
              <a:rPr lang="fr-FR" dirty="0" smtClean="0"/>
              <a:t>Doit on créer les leçons ou reprendre les meilleures?</a:t>
            </a:r>
          </a:p>
          <a:p>
            <a:pPr lvl="1"/>
            <a:r>
              <a:rPr lang="fr-FR" dirty="0" smtClean="0"/>
              <a:t>Redécoupage et réorganisation de leçons existantes.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531203" y="1940169"/>
            <a:ext cx="10018713" cy="4917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Vérifier que les leçons sont toujours à jour :</a:t>
            </a:r>
          </a:p>
          <a:p>
            <a:pPr lvl="1"/>
            <a:r>
              <a:rPr lang="fr-FR" dirty="0" smtClean="0"/>
              <a:t>Système de commentaires et de rating </a:t>
            </a:r>
          </a:p>
          <a:p>
            <a:pPr lvl="1"/>
            <a:r>
              <a:rPr lang="fr-FR" dirty="0" smtClean="0"/>
              <a:t>Mise à jour du contenu par les élèves en montée en compétence</a:t>
            </a:r>
          </a:p>
        </p:txBody>
      </p:sp>
    </p:spTree>
    <p:extLst>
      <p:ext uri="{BB962C8B-B14F-4D97-AF65-F5344CB8AC3E}">
        <p14:creationId xmlns:p14="http://schemas.microsoft.com/office/powerpoint/2010/main" val="5450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Pour aller plus loin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Rendre le site utile après la montée en compétence</a:t>
            </a:r>
          </a:p>
          <a:p>
            <a:pPr lvl="1"/>
            <a:r>
              <a:rPr lang="fr-FR" dirty="0" smtClean="0"/>
              <a:t>Ajout d’une page sur les tests de </a:t>
            </a:r>
            <a:r>
              <a:rPr lang="fr-FR" dirty="0" err="1" smtClean="0"/>
              <a:t>coding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0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276</TotalTime>
  <Words>252</Words>
  <Application>Microsoft Macintosh PowerPoint</Application>
  <PresentationFormat>Grand écran</PresentationFormat>
  <Paragraphs>36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Corbel</vt:lpstr>
      <vt:lpstr>Arial</vt:lpstr>
      <vt:lpstr>Parallaxe</vt:lpstr>
      <vt:lpstr>Objectif DTY</vt:lpstr>
      <vt:lpstr>Présentation du projet</vt:lpstr>
      <vt:lpstr>Problématiques :</vt:lpstr>
      <vt:lpstr>Présentation PowerPoint</vt:lpstr>
      <vt:lpstr>Présentation PowerPoint</vt:lpstr>
      <vt:lpstr>Présentation PowerPoint</vt:lpstr>
      <vt:lpstr>Pour aller plus loin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16</cp:revision>
  <dcterms:created xsi:type="dcterms:W3CDTF">2016-07-11T08:02:30Z</dcterms:created>
  <dcterms:modified xsi:type="dcterms:W3CDTF">2016-07-11T12:47:35Z</dcterms:modified>
</cp:coreProperties>
</file>