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60" r:id="rId8"/>
    <p:sldId id="259" r:id="rId9"/>
    <p:sldId id="262" r:id="rId10"/>
    <p:sldId id="261" r:id="rId11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3D0D830D-4964-1B05-80D9-3F85FD180F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8F6974CD-D2A6-2BA1-89F0-28F763BD34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3C1BED82-5D6C-1A00-08B7-66447E304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A11A2-F587-40BC-A5D0-832984BB7A42}" type="datetimeFigureOut">
              <a:rPr lang="el-GR" smtClean="0"/>
              <a:t>10/11/2024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71480F9D-DF3B-7311-9B37-C59B09CB8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14587411-C5B5-76A5-C360-727E84075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8183-D7FB-41C7-A111-68F81AABFD7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192273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1D58B9FB-8376-D3E7-1C91-475B3F4A3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ατακόρυφου κειμένου 2">
            <a:extLst>
              <a:ext uri="{FF2B5EF4-FFF2-40B4-BE49-F238E27FC236}">
                <a16:creationId xmlns:a16="http://schemas.microsoft.com/office/drawing/2014/main" id="{6DCA2517-7604-2166-6D81-AC8E23EF1C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8F4E7143-0AB7-8F59-36DD-368A7656C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A11A2-F587-40BC-A5D0-832984BB7A42}" type="datetimeFigureOut">
              <a:rPr lang="el-GR" smtClean="0"/>
              <a:t>10/11/2024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2B49A0DA-24BD-9328-D16F-049C354EF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58BFB985-CB81-7DFB-2C1C-7004590CA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8183-D7FB-41C7-A111-68F81AABFD7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989969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Κατακόρυφος τίτλος 1">
            <a:extLst>
              <a:ext uri="{FF2B5EF4-FFF2-40B4-BE49-F238E27FC236}">
                <a16:creationId xmlns:a16="http://schemas.microsoft.com/office/drawing/2014/main" id="{94E874D7-5CCD-AE17-5D42-8F3E6B2B71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ατακόρυφου κειμένου 2">
            <a:extLst>
              <a:ext uri="{FF2B5EF4-FFF2-40B4-BE49-F238E27FC236}">
                <a16:creationId xmlns:a16="http://schemas.microsoft.com/office/drawing/2014/main" id="{457C86BA-1AA5-DB09-4FFB-0EC0A6BD2E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DD124ED7-6779-5614-006C-99D5EDFC3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A11A2-F587-40BC-A5D0-832984BB7A42}" type="datetimeFigureOut">
              <a:rPr lang="el-GR" smtClean="0"/>
              <a:t>10/11/2024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CBDA35EC-9D5E-DBF8-3DA9-541E3F2A2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543FDD3D-0E63-B3D0-CA4D-605CF85BC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8183-D7FB-41C7-A111-68F81AABFD7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947770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27CE718-983A-A187-A778-FD336F780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16386D24-E5DF-2C2B-7E8C-36526B652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5F0F75C7-C46E-4FAD-FFF2-44F7D76B7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A11A2-F587-40BC-A5D0-832984BB7A42}" type="datetimeFigureOut">
              <a:rPr lang="el-GR" smtClean="0"/>
              <a:t>10/11/2024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6B28897D-C50E-4C27-44E3-B10210F9C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E857928E-2D09-F0DC-9D5D-51E151D35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8183-D7FB-41C7-A111-68F81AABFD7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47101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436CFBCF-FCC3-4A5C-7482-F42808746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F58D672F-8428-56F2-3C98-DD814CBD05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39BA6D54-B9D7-5331-2243-4AB5DC80F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A11A2-F587-40BC-A5D0-832984BB7A42}" type="datetimeFigureOut">
              <a:rPr lang="el-GR" smtClean="0"/>
              <a:t>10/11/2024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F80A75E9-FB15-8D87-56AC-32AF348D0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BFBED5EF-D643-9774-7357-944626731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8183-D7FB-41C7-A111-68F81AABFD7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59464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1E12B8BF-BA8E-11D6-4905-3251EB9E0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981357ED-953A-8753-230E-1C1E748162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F6615B5E-5405-737E-1FB5-D52EF2F115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3B6A79D1-2537-8C3D-770E-22E49C1FD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A11A2-F587-40BC-A5D0-832984BB7A42}" type="datetimeFigureOut">
              <a:rPr lang="el-GR" smtClean="0"/>
              <a:t>10/11/2024</a:t>
            </a:fld>
            <a:endParaRPr lang="el-GR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BFF30BBA-E062-E672-17F1-6FD90E7C6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2BAA9797-EBE8-D0E0-73CC-30C671B3A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8183-D7FB-41C7-A111-68F81AABFD7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013550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4823EC33-0DB9-CC3C-FA1D-F0A45C536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BE90005B-9FCC-7B26-A84C-4ECE8959E7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FBE9D594-E3B9-0E4C-8661-2B42A0B4A1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5" name="Θέση κειμένου 4">
            <a:extLst>
              <a:ext uri="{FF2B5EF4-FFF2-40B4-BE49-F238E27FC236}">
                <a16:creationId xmlns:a16="http://schemas.microsoft.com/office/drawing/2014/main" id="{C33A5940-C871-B974-4EB2-2D2488A82F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6" name="Θέση περιεχομένου 5">
            <a:extLst>
              <a:ext uri="{FF2B5EF4-FFF2-40B4-BE49-F238E27FC236}">
                <a16:creationId xmlns:a16="http://schemas.microsoft.com/office/drawing/2014/main" id="{62E8EE89-908D-DC5C-AEF5-2C9270D577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7" name="Θέση ημερομηνίας 6">
            <a:extLst>
              <a:ext uri="{FF2B5EF4-FFF2-40B4-BE49-F238E27FC236}">
                <a16:creationId xmlns:a16="http://schemas.microsoft.com/office/drawing/2014/main" id="{053E52C8-05CB-8206-8688-6243B1CA9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A11A2-F587-40BC-A5D0-832984BB7A42}" type="datetimeFigureOut">
              <a:rPr lang="el-GR" smtClean="0"/>
              <a:t>10/11/2024</a:t>
            </a:fld>
            <a:endParaRPr lang="el-GR"/>
          </a:p>
        </p:txBody>
      </p:sp>
      <p:sp>
        <p:nvSpPr>
          <p:cNvPr id="8" name="Θέση υποσέλιδου 7">
            <a:extLst>
              <a:ext uri="{FF2B5EF4-FFF2-40B4-BE49-F238E27FC236}">
                <a16:creationId xmlns:a16="http://schemas.microsoft.com/office/drawing/2014/main" id="{B07D3DED-2C6E-13CC-3D01-F198D9AAC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Θέση αριθμού διαφάνειας 8">
            <a:extLst>
              <a:ext uri="{FF2B5EF4-FFF2-40B4-BE49-F238E27FC236}">
                <a16:creationId xmlns:a16="http://schemas.microsoft.com/office/drawing/2014/main" id="{54851EA7-3B1D-B69E-0D4D-72F236F21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8183-D7FB-41C7-A111-68F81AABFD7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825403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0A1F9C30-C4A3-1963-B171-D5C671EBD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ημερομηνίας 2">
            <a:extLst>
              <a:ext uri="{FF2B5EF4-FFF2-40B4-BE49-F238E27FC236}">
                <a16:creationId xmlns:a16="http://schemas.microsoft.com/office/drawing/2014/main" id="{ED539C7B-7D74-2EA7-DA05-0CAA70FFF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A11A2-F587-40BC-A5D0-832984BB7A42}" type="datetimeFigureOut">
              <a:rPr lang="el-GR" smtClean="0"/>
              <a:t>10/11/2024</a:t>
            </a:fld>
            <a:endParaRPr lang="el-GR"/>
          </a:p>
        </p:txBody>
      </p:sp>
      <p:sp>
        <p:nvSpPr>
          <p:cNvPr id="4" name="Θέση υποσέλιδου 3">
            <a:extLst>
              <a:ext uri="{FF2B5EF4-FFF2-40B4-BE49-F238E27FC236}">
                <a16:creationId xmlns:a16="http://schemas.microsoft.com/office/drawing/2014/main" id="{8CF35684-0D36-1F3D-0892-105C3FA85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id="{7EFE5AB2-A2A9-49A2-D4A3-526E355CD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8183-D7FB-41C7-A111-68F81AABFD7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560493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ημερομηνίας 1">
            <a:extLst>
              <a:ext uri="{FF2B5EF4-FFF2-40B4-BE49-F238E27FC236}">
                <a16:creationId xmlns:a16="http://schemas.microsoft.com/office/drawing/2014/main" id="{9E33723D-386C-550D-2D27-6918CFAC6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A11A2-F587-40BC-A5D0-832984BB7A42}" type="datetimeFigureOut">
              <a:rPr lang="el-GR" smtClean="0"/>
              <a:t>10/11/2024</a:t>
            </a:fld>
            <a:endParaRPr lang="el-GR"/>
          </a:p>
        </p:txBody>
      </p:sp>
      <p:sp>
        <p:nvSpPr>
          <p:cNvPr id="3" name="Θέση υποσέλιδου 2">
            <a:extLst>
              <a:ext uri="{FF2B5EF4-FFF2-40B4-BE49-F238E27FC236}">
                <a16:creationId xmlns:a16="http://schemas.microsoft.com/office/drawing/2014/main" id="{6B885671-2A24-74C5-250E-9A636752D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B6097AB8-FA8F-0DBE-B08D-8555CF08B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8183-D7FB-41C7-A111-68F81AABFD7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783467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BECB3D06-445A-BDD7-623B-E0BCD2E27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EB751202-2E30-38EB-B1EC-F3C619719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BE4F375D-403A-6FE9-5895-FAC72FEDB3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6FFD56D3-4731-79B9-D316-7A40B2829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A11A2-F587-40BC-A5D0-832984BB7A42}" type="datetimeFigureOut">
              <a:rPr lang="el-GR" smtClean="0"/>
              <a:t>10/11/2024</a:t>
            </a:fld>
            <a:endParaRPr lang="el-GR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DF34F3EA-25BF-6A57-A1E1-FEE69AD3B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A483DF18-2152-F38A-8C8B-6F3045931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8183-D7FB-41C7-A111-68F81AABFD7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887968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33BB0665-2193-B8CD-704A-9B909874B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εικόνας 2">
            <a:extLst>
              <a:ext uri="{FF2B5EF4-FFF2-40B4-BE49-F238E27FC236}">
                <a16:creationId xmlns:a16="http://schemas.microsoft.com/office/drawing/2014/main" id="{1FBAF15B-EB2B-4848-7611-FEEBC1A98F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52B99E30-545F-87EC-7FC2-52BCA55C80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A6D33FB3-8092-0EBE-A1AA-834B844C9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A11A2-F587-40BC-A5D0-832984BB7A42}" type="datetimeFigureOut">
              <a:rPr lang="el-GR" smtClean="0"/>
              <a:t>10/11/2024</a:t>
            </a:fld>
            <a:endParaRPr lang="el-GR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170ED1A1-564C-2599-5FFD-42E329387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00F71980-E8D9-660D-4878-0EC333732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8183-D7FB-41C7-A111-68F81AABFD7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188528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τίτλου 1">
            <a:extLst>
              <a:ext uri="{FF2B5EF4-FFF2-40B4-BE49-F238E27FC236}">
                <a16:creationId xmlns:a16="http://schemas.microsoft.com/office/drawing/2014/main" id="{FFC1B55B-461F-E466-FC90-DD69E633F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960B439D-1DE4-D9F8-783E-9C4F01135E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8E8653B6-978F-2CAB-0F5B-4D54F3904C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25A11A2-F587-40BC-A5D0-832984BB7A42}" type="datetimeFigureOut">
              <a:rPr lang="el-GR" smtClean="0"/>
              <a:t>10/11/2024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56B7BE24-353B-C24D-DDDE-57223C04AC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E5876782-2E95-FCB6-1534-5619CA1FC6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A618183-D7FB-41C7-A111-68F81AABFD7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023058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682106BE-D2BD-B161-929A-F4326AA95C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_Cursed challenge ideas_</a:t>
            </a:r>
            <a:endParaRPr lang="el-GR" dirty="0"/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50D6DCDA-F1F3-82BF-1EF8-409021E6F7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And other ideas to speedrun CTF Bingo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639125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B4E0BCC3-1855-FEF9-33B8-EABF2D4CC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Sourceless</a:t>
            </a:r>
            <a:r>
              <a:rPr lang="en-US" dirty="0"/>
              <a:t> Rev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90219B2B-D17E-1942-20F7-EB735CBD37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Pros:</a:t>
            </a:r>
          </a:p>
          <a:p>
            <a:pPr>
              <a:buFontTx/>
              <a:buChar char="-"/>
            </a:pPr>
            <a:r>
              <a:rPr lang="en-US" dirty="0"/>
              <a:t>Minimal author work</a:t>
            </a:r>
          </a:p>
          <a:p>
            <a:pPr>
              <a:buFontTx/>
              <a:buChar char="-"/>
            </a:pPr>
            <a:r>
              <a:rPr lang="en-US" dirty="0"/>
              <a:t>Only the </a:t>
            </a:r>
            <a:r>
              <a:rPr lang="en-US" dirty="0" err="1"/>
              <a:t>descri_tion</a:t>
            </a:r>
            <a:r>
              <a:rPr lang="en-US" dirty="0"/>
              <a:t> needed </a:t>
            </a:r>
            <a:r>
              <a:rPr lang="en-US" dirty="0">
                <a:sym typeface="Wingdings" panose="05000000000000000000" pitchFamily="2" charset="2"/>
              </a:rPr>
              <a:t></a:t>
            </a:r>
          </a:p>
          <a:p>
            <a:pPr>
              <a:buFontTx/>
              <a:buChar char="-"/>
            </a:pPr>
            <a:r>
              <a:rPr lang="en-US" dirty="0">
                <a:sym typeface="Wingdings" panose="05000000000000000000" pitchFamily="2" charset="2"/>
              </a:rPr>
              <a:t>Great benefits to the teams that will solve it</a:t>
            </a:r>
          </a:p>
          <a:p>
            <a:pPr>
              <a:buFontTx/>
              <a:buChar char="-"/>
            </a:pPr>
            <a:r>
              <a:rPr lang="en-US" dirty="0">
                <a:sym typeface="Wingdings" panose="05000000000000000000" pitchFamily="2" charset="2"/>
              </a:rPr>
              <a:t>0 Solves if hard flag  Brag about _TF Difficulty</a:t>
            </a:r>
          </a:p>
          <a:p>
            <a:pPr>
              <a:buFontTx/>
              <a:buChar char="-"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Cons:</a:t>
            </a:r>
          </a:p>
          <a:p>
            <a:pPr>
              <a:buFontTx/>
              <a:buChar char="-"/>
            </a:pPr>
            <a:r>
              <a:rPr lang="en-US" dirty="0">
                <a:sym typeface="Wingdings" panose="05000000000000000000" pitchFamily="2" charset="2"/>
              </a:rPr>
              <a:t>Worldwide CTF Community _ate</a:t>
            </a:r>
          </a:p>
        </p:txBody>
      </p:sp>
    </p:spTree>
    <p:extLst>
      <p:ext uri="{BB962C8B-B14F-4D97-AF65-F5344CB8AC3E}">
        <p14:creationId xmlns:p14="http://schemas.microsoft.com/office/powerpoint/2010/main" val="2978969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A03822B-17C8-1BC6-5263-F47270597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Flag Stealer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2D9716C7-3DD9-D003-D304-18ACA909E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_</a:t>
            </a:r>
            <a:r>
              <a:rPr lang="en-US" dirty="0" err="1"/>
              <a:t>ros</a:t>
            </a:r>
            <a:r>
              <a:rPr lang="en-US" dirty="0"/>
              <a:t>:</a:t>
            </a:r>
          </a:p>
          <a:p>
            <a:pPr>
              <a:buFontTx/>
              <a:buChar char="-"/>
            </a:pPr>
            <a:r>
              <a:rPr lang="en-US" dirty="0"/>
              <a:t>Get a random flag from another team. Other team loses the flag for that </a:t>
            </a:r>
            <a:r>
              <a:rPr lang="en-US" dirty="0" err="1"/>
              <a:t>chall_nge</a:t>
            </a:r>
            <a:endParaRPr lang="en-US" dirty="0"/>
          </a:p>
          <a:p>
            <a:pPr>
              <a:buFontTx/>
              <a:buChar char="-"/>
            </a:pPr>
            <a:r>
              <a:rPr lang="en-US" dirty="0"/>
              <a:t>Probably worth a lot of points</a:t>
            </a:r>
          </a:p>
          <a:p>
            <a:pPr>
              <a:buFontTx/>
              <a:buChar char="-"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Cons:</a:t>
            </a:r>
          </a:p>
          <a:p>
            <a:pPr>
              <a:buFontTx/>
              <a:buChar char="-"/>
            </a:pPr>
            <a:r>
              <a:rPr lang="en-US" dirty="0"/>
              <a:t>Big oopsie if you steal the welcome flag</a:t>
            </a:r>
          </a:p>
          <a:p>
            <a:pPr>
              <a:buFontTx/>
              <a:buChar char="-"/>
            </a:pPr>
            <a:r>
              <a:rPr lang="en-US" dirty="0"/>
              <a:t>Possible </a:t>
            </a:r>
            <a:r>
              <a:rPr lang="en-US" dirty="0" err="1"/>
              <a:t>dep_ession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661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FF9020EB-D577-DFFE-9D64-E01D79E30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Onsite Trespassing OSINT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869EFBBC-18E5-0CFA-28D8-D289525D0B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Pros:</a:t>
            </a:r>
          </a:p>
          <a:p>
            <a:pPr>
              <a:buFontTx/>
              <a:buChar char="-"/>
            </a:pPr>
            <a:r>
              <a:rPr lang="en-US" dirty="0"/>
              <a:t>Visit new areas </a:t>
            </a:r>
            <a:r>
              <a:rPr lang="en-US"/>
              <a:t>of _</a:t>
            </a:r>
            <a:r>
              <a:rPr lang="en-US" dirty="0"/>
              <a:t>_</a:t>
            </a:r>
            <a:r>
              <a:rPr lang="en-US"/>
              <a:t>U</a:t>
            </a:r>
            <a:r>
              <a:rPr lang="en-US" dirty="0"/>
              <a:t>_</a:t>
            </a:r>
          </a:p>
          <a:p>
            <a:pPr>
              <a:buFontTx/>
              <a:buChar char="-"/>
            </a:pPr>
            <a:r>
              <a:rPr lang="en-US" dirty="0"/>
              <a:t>Lots of thrills with your friends</a:t>
            </a:r>
          </a:p>
          <a:p>
            <a:pPr>
              <a:buFontTx/>
              <a:buChar char="-"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Cons:</a:t>
            </a:r>
          </a:p>
          <a:p>
            <a:pPr>
              <a:buFontTx/>
              <a:buChar char="-"/>
            </a:pPr>
            <a:r>
              <a:rPr lang="en-US" dirty="0"/>
              <a:t>Spend the res_ of your young life in jail</a:t>
            </a:r>
          </a:p>
          <a:p>
            <a:pPr>
              <a:buFontTx/>
              <a:buChar char="-"/>
            </a:pPr>
            <a:r>
              <a:rPr lang="en-US" dirty="0"/>
              <a:t>Mom will be disappointed</a:t>
            </a:r>
          </a:p>
        </p:txBody>
      </p:sp>
    </p:spTree>
    <p:extLst>
      <p:ext uri="{BB962C8B-B14F-4D97-AF65-F5344CB8AC3E}">
        <p14:creationId xmlns:p14="http://schemas.microsoft.com/office/powerpoint/2010/main" val="781383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327BC993-6DF4-0386-075E-98F1E24D2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Stego</a:t>
            </a:r>
            <a:r>
              <a:rPr lang="en-US" dirty="0"/>
              <a:t> </a:t>
            </a:r>
            <a:r>
              <a:rPr lang="en-US" dirty="0" err="1"/>
              <a:t>chall</a:t>
            </a:r>
            <a:r>
              <a:rPr lang="en-US" dirty="0"/>
              <a:t> by Souvlakia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DDDBC9D9-CD14-0318-01A8-70BE7D76A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Pros:</a:t>
            </a:r>
          </a:p>
          <a:p>
            <a:pPr marL="0" indent="0">
              <a:buNone/>
            </a:pPr>
            <a:r>
              <a:rPr lang="en-US" dirty="0"/>
              <a:t>-</a:t>
            </a:r>
          </a:p>
          <a:p>
            <a:pPr marL="0" indent="0">
              <a:buNone/>
            </a:pPr>
            <a:r>
              <a:rPr lang="en-US" dirty="0"/>
              <a:t>Cons: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3FDC890-12EB-FDDF-5C7D-E92E1487755D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838200" y="2947219"/>
            <a:ext cx="3696929" cy="19205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l-GR" altLang="el-G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l-GR" altLang="el-G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Abysmal</a:t>
            </a:r>
            <a:endParaRPr kumimoji="0" lang="el-GR" altLang="el-G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l-GR" altLang="el-G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Aggressive</a:t>
            </a:r>
            <a:endParaRPr kumimoji="0" lang="el-GR" altLang="el-G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l-GR" altLang="el-G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Appalling</a:t>
            </a:r>
            <a:endParaRPr kumimoji="0" lang="el-GR" altLang="el-G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l-GR" altLang="el-G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Arrogant</a:t>
            </a:r>
            <a:endParaRPr kumimoji="0" lang="el-GR" altLang="el-G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l-GR" altLang="el-G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Awful</a:t>
            </a:r>
            <a:endParaRPr kumimoji="0" lang="el-GR" altLang="el-G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el-GR" altLang="el-G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Bad</a:t>
            </a:r>
            <a:endParaRPr kumimoji="0" lang="el-GR" altLang="el-G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7"/>
              <a:tabLst/>
            </a:pPr>
            <a:r>
              <a:rPr kumimoji="0" lang="el-GR" altLang="el-G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Boring</a:t>
            </a:r>
            <a:endParaRPr kumimoji="0" lang="el-GR" altLang="el-G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8"/>
              <a:tabLst/>
            </a:pPr>
            <a:r>
              <a:rPr kumimoji="0" lang="el-GR" altLang="el-G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Brutal</a:t>
            </a:r>
            <a:endParaRPr kumimoji="0" lang="el-GR" altLang="el-G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9"/>
              <a:tabLst/>
            </a:pPr>
            <a:r>
              <a:rPr kumimoji="0" lang="el-GR" altLang="el-G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Chaotic</a:t>
            </a:r>
            <a:endParaRPr kumimoji="0" lang="el-GR" altLang="el-G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0"/>
              <a:tabLst/>
            </a:pPr>
            <a:r>
              <a:rPr kumimoji="0" lang="el-GR" altLang="el-G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Cold-hearted</a:t>
            </a:r>
            <a:endParaRPr kumimoji="0" lang="el-GR" altLang="el-G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1"/>
              <a:tabLst/>
            </a:pPr>
            <a:r>
              <a:rPr kumimoji="0" lang="el-GR" altLang="el-G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Corrupt</a:t>
            </a:r>
            <a:endParaRPr kumimoji="0" lang="el-GR" altLang="el-G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2"/>
              <a:tabLst/>
            </a:pPr>
            <a:r>
              <a:rPr kumimoji="0" lang="el-GR" altLang="el-G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Crude</a:t>
            </a:r>
            <a:endParaRPr kumimoji="0" lang="el-GR" altLang="el-G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3"/>
              <a:tabLst/>
            </a:pPr>
            <a:r>
              <a:rPr kumimoji="0" lang="el-GR" altLang="el-G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Cruel</a:t>
            </a:r>
            <a:endParaRPr kumimoji="0" lang="el-GR" altLang="el-G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4"/>
              <a:tabLst/>
            </a:pPr>
            <a:r>
              <a:rPr kumimoji="0" lang="el-GR" altLang="el-G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Damaging</a:t>
            </a:r>
            <a:endParaRPr kumimoji="0" lang="el-GR" altLang="el-G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5"/>
              <a:tabLst/>
            </a:pPr>
            <a:r>
              <a:rPr kumimoji="0" lang="el-GR" altLang="el-G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Dangerous</a:t>
            </a:r>
            <a:endParaRPr kumimoji="0" lang="el-GR" altLang="el-G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6"/>
              <a:tabLst/>
            </a:pPr>
            <a:r>
              <a:rPr kumimoji="0" lang="el-GR" altLang="el-G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Dark</a:t>
            </a:r>
            <a:endParaRPr kumimoji="0" lang="el-GR" altLang="el-G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7"/>
              <a:tabLst/>
            </a:pPr>
            <a:r>
              <a:rPr kumimoji="0" lang="el-GR" altLang="el-G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Deceitful</a:t>
            </a:r>
            <a:endParaRPr kumimoji="0" lang="el-GR" altLang="el-G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8"/>
              <a:tabLst/>
            </a:pPr>
            <a:r>
              <a:rPr kumimoji="0" lang="el-GR" altLang="el-G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Defiant</a:t>
            </a:r>
            <a:endParaRPr kumimoji="0" lang="el-GR" altLang="el-G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9"/>
              <a:tabLst/>
            </a:pPr>
            <a:r>
              <a:rPr kumimoji="0" lang="el-GR" altLang="el-G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Dejected</a:t>
            </a:r>
            <a:endParaRPr kumimoji="0" lang="el-GR" altLang="el-G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0"/>
              <a:tabLst/>
            </a:pPr>
            <a:r>
              <a:rPr kumimoji="0" lang="el-GR" altLang="el-G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Demanding</a:t>
            </a:r>
            <a:endParaRPr kumimoji="0" lang="el-GR" altLang="el-G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1"/>
              <a:tabLst/>
            </a:pPr>
            <a:r>
              <a:rPr kumimoji="0" lang="el-GR" altLang="el-G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Destructive</a:t>
            </a:r>
            <a:endParaRPr kumimoji="0" lang="el-GR" altLang="el-G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2"/>
              <a:tabLst/>
            </a:pPr>
            <a:r>
              <a:rPr kumimoji="0" lang="el-GR" altLang="el-G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Dismal</a:t>
            </a:r>
            <a:endParaRPr kumimoji="0" lang="el-GR" altLang="el-G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3"/>
              <a:tabLst/>
            </a:pPr>
            <a:r>
              <a:rPr kumimoji="0" lang="el-GR" altLang="el-G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Disruptive</a:t>
            </a:r>
            <a:endParaRPr kumimoji="0" lang="el-GR" altLang="el-G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4"/>
              <a:tabLst/>
            </a:pPr>
            <a:r>
              <a:rPr kumimoji="0" lang="el-GR" altLang="el-G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Disturbing</a:t>
            </a:r>
            <a:endParaRPr kumimoji="0" lang="el-GR" altLang="el-G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5"/>
              <a:tabLst/>
            </a:pPr>
            <a:r>
              <a:rPr kumimoji="0" lang="el-GR" altLang="el-G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Dreadful</a:t>
            </a:r>
            <a:endParaRPr kumimoji="0" lang="el-GR" altLang="el-G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6"/>
              <a:tabLst/>
            </a:pPr>
            <a:r>
              <a:rPr kumimoji="0" lang="el-GR" altLang="el-G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Dreary</a:t>
            </a:r>
            <a:endParaRPr kumimoji="0" lang="el-GR" altLang="el-G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7"/>
              <a:tabLst/>
            </a:pPr>
            <a:r>
              <a:rPr kumimoji="0" lang="el-GR" altLang="el-G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Enraged</a:t>
            </a:r>
            <a:endParaRPr kumimoji="0" lang="el-GR" altLang="el-G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8"/>
              <a:tabLst/>
            </a:pPr>
            <a:r>
              <a:rPr kumimoji="0" lang="el-GR" altLang="el-G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Evil</a:t>
            </a:r>
            <a:endParaRPr kumimoji="0" lang="el-GR" altLang="el-G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9"/>
              <a:tabLst/>
            </a:pPr>
            <a:r>
              <a:rPr kumimoji="0" lang="el-GR" altLang="el-G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Excessive</a:t>
            </a:r>
            <a:endParaRPr kumimoji="0" lang="el-GR" altLang="el-G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0"/>
              <a:tabLst/>
            </a:pPr>
            <a:r>
              <a:rPr kumimoji="0" lang="el-GR" altLang="el-G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Failure</a:t>
            </a:r>
            <a:endParaRPr kumimoji="0" lang="el-GR" altLang="el-G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1"/>
              <a:tabLst/>
            </a:pPr>
            <a:r>
              <a:rPr kumimoji="0" lang="el-GR" altLang="el-G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Fearful</a:t>
            </a:r>
            <a:endParaRPr kumimoji="0" lang="el-GR" altLang="el-G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2"/>
              <a:tabLst/>
            </a:pPr>
            <a:r>
              <a:rPr kumimoji="0" lang="el-GR" altLang="el-G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Filthy</a:t>
            </a:r>
            <a:endParaRPr kumimoji="0" lang="el-GR" altLang="el-G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3"/>
              <a:tabLst/>
            </a:pPr>
            <a:r>
              <a:rPr kumimoji="0" lang="el-GR" altLang="el-G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Foolish</a:t>
            </a:r>
            <a:endParaRPr kumimoji="0" lang="el-GR" altLang="el-G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4"/>
              <a:tabLst/>
            </a:pPr>
            <a:r>
              <a:rPr kumimoji="0" lang="el-GR" altLang="el-G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Frightening</a:t>
            </a:r>
            <a:endParaRPr kumimoji="0" lang="el-GR" altLang="el-G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5"/>
              <a:tabLst/>
            </a:pPr>
            <a:r>
              <a:rPr kumimoji="0" lang="el-GR" altLang="el-G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Gloomy</a:t>
            </a:r>
            <a:endParaRPr kumimoji="0" lang="el-GR" altLang="el-G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4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36"/>
            </a:pPr>
            <a:r>
              <a:rPr kumimoji="0" lang="el-GR" altLang="el-G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Greedy</a:t>
            </a:r>
            <a:endParaRPr kumimoji="0" lang="el-GR" altLang="el-G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7"/>
              <a:tabLst/>
            </a:pPr>
            <a:r>
              <a:rPr kumimoji="0" lang="el-GR" altLang="el-G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Grim</a:t>
            </a:r>
            <a:endParaRPr kumimoji="0" lang="el-GR" altLang="el-G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8"/>
              <a:tabLst/>
            </a:pPr>
            <a:r>
              <a:rPr kumimoji="0" lang="el-GR" altLang="el-G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Gruesome</a:t>
            </a:r>
            <a:endParaRPr kumimoji="0" lang="el-GR" altLang="el-G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9"/>
              <a:tabLst/>
            </a:pPr>
            <a:r>
              <a:rPr kumimoji="0" lang="el-GR" altLang="el-G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Guilty</a:t>
            </a:r>
            <a:endParaRPr kumimoji="0" lang="el-GR" altLang="el-G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0"/>
              <a:tabLst/>
            </a:pPr>
            <a:r>
              <a:rPr kumimoji="0" lang="el-GR" altLang="el-G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Hateful</a:t>
            </a:r>
            <a:endParaRPr kumimoji="0" lang="el-GR" altLang="el-G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1"/>
              <a:tabLst/>
            </a:pPr>
            <a:r>
              <a:rPr kumimoji="0" lang="el-GR" altLang="el-G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Heartless</a:t>
            </a:r>
            <a:endParaRPr kumimoji="0" lang="el-GR" altLang="el-G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2"/>
              <a:tabLst/>
            </a:pPr>
            <a:r>
              <a:rPr kumimoji="0" lang="el-GR" altLang="el-G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Heinous</a:t>
            </a:r>
            <a:endParaRPr kumimoji="0" lang="el-GR" altLang="el-G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3"/>
              <a:tabLst/>
            </a:pPr>
            <a:r>
              <a:rPr kumimoji="0" lang="el-GR" altLang="el-G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Helpless</a:t>
            </a:r>
            <a:endParaRPr kumimoji="0" lang="el-GR" altLang="el-G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4"/>
              <a:tabLst/>
            </a:pPr>
            <a:r>
              <a:rPr kumimoji="0" lang="el-GR" altLang="el-G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Hopeless</a:t>
            </a:r>
            <a:endParaRPr kumimoji="0" lang="el-GR" altLang="el-G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5"/>
              <a:tabLst/>
            </a:pPr>
            <a:r>
              <a:rPr kumimoji="0" lang="el-GR" altLang="el-G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Hostile</a:t>
            </a:r>
            <a:endParaRPr kumimoji="0" lang="el-GR" altLang="el-G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6"/>
              <a:tabLst/>
            </a:pPr>
            <a:r>
              <a:rPr kumimoji="0" lang="el-GR" altLang="el-G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Horrible</a:t>
            </a:r>
            <a:endParaRPr kumimoji="0" lang="el-GR" altLang="el-G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7"/>
              <a:tabLst/>
            </a:pPr>
            <a:r>
              <a:rPr kumimoji="0" lang="el-GR" altLang="el-G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Ignorant</a:t>
            </a:r>
            <a:endParaRPr kumimoji="0" lang="el-GR" altLang="el-G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8"/>
              <a:tabLst/>
            </a:pPr>
            <a:r>
              <a:rPr kumimoji="0" lang="el-GR" altLang="el-G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Incompetent</a:t>
            </a:r>
            <a:endParaRPr kumimoji="0" lang="el-GR" altLang="el-G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9"/>
              <a:tabLst/>
            </a:pPr>
            <a:r>
              <a:rPr kumimoji="0" lang="el-GR" altLang="el-G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Insensitive</a:t>
            </a:r>
            <a:endParaRPr kumimoji="0" lang="el-GR" altLang="el-G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0"/>
              <a:tabLst/>
            </a:pPr>
            <a:r>
              <a:rPr kumimoji="0" lang="el-GR" altLang="el-G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Intolerable</a:t>
            </a:r>
            <a:endParaRPr kumimoji="0" lang="el-GR" altLang="el-G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1"/>
              <a:tabLst/>
            </a:pPr>
            <a:r>
              <a:rPr kumimoji="0" lang="el-GR" altLang="el-G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Irritating</a:t>
            </a:r>
            <a:endParaRPr kumimoji="0" lang="el-GR" altLang="el-G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2"/>
              <a:tabLst/>
            </a:pPr>
            <a:r>
              <a:rPr kumimoji="0" lang="el-GR" altLang="el-G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Jealous</a:t>
            </a:r>
            <a:endParaRPr kumimoji="0" lang="el-GR" altLang="el-G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3"/>
              <a:tabLst/>
            </a:pPr>
            <a:r>
              <a:rPr kumimoji="0" lang="el-GR" altLang="el-G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Lethal</a:t>
            </a:r>
            <a:endParaRPr kumimoji="0" lang="el-GR" altLang="el-G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4"/>
              <a:tabLst/>
            </a:pPr>
            <a:r>
              <a:rPr kumimoji="0" lang="el-GR" altLang="el-G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Malicious</a:t>
            </a:r>
            <a:endParaRPr kumimoji="0" lang="el-GR" altLang="el-G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5"/>
              <a:tabLst/>
            </a:pPr>
            <a:r>
              <a:rPr kumimoji="0" lang="el-GR" altLang="el-G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Miserable</a:t>
            </a:r>
            <a:endParaRPr kumimoji="0" lang="el-GR" altLang="el-G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6"/>
              <a:tabLst/>
            </a:pPr>
            <a:r>
              <a:rPr kumimoji="0" lang="el-GR" altLang="el-G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Misguided</a:t>
            </a:r>
            <a:endParaRPr kumimoji="0" lang="el-GR" altLang="el-G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7"/>
              <a:tabLst/>
            </a:pPr>
            <a:r>
              <a:rPr kumimoji="0" lang="el-GR" altLang="el-G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Nasty</a:t>
            </a:r>
            <a:endParaRPr kumimoji="0" lang="el-GR" altLang="el-G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8"/>
              <a:tabLst/>
            </a:pPr>
            <a:r>
              <a:rPr kumimoji="0" lang="el-GR" altLang="el-G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Negligent</a:t>
            </a:r>
            <a:endParaRPr kumimoji="0" lang="el-GR" altLang="el-G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9"/>
              <a:tabLst/>
            </a:pPr>
            <a:r>
              <a:rPr kumimoji="0" lang="el-GR" altLang="el-G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Nefarious</a:t>
            </a:r>
            <a:endParaRPr kumimoji="0" lang="el-GR" altLang="el-G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0"/>
              <a:tabLst/>
            </a:pPr>
            <a:r>
              <a:rPr kumimoji="0" lang="el-GR" altLang="el-G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Offensive</a:t>
            </a:r>
            <a:endParaRPr kumimoji="0" lang="el-GR" altLang="el-G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1"/>
              <a:tabLst/>
            </a:pPr>
            <a:r>
              <a:rPr kumimoji="0" lang="el-GR" altLang="el-G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Overwhelming</a:t>
            </a:r>
            <a:endParaRPr kumimoji="0" lang="el-GR" altLang="el-G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2"/>
              <a:tabLst/>
            </a:pPr>
            <a:r>
              <a:rPr kumimoji="0" lang="el-GR" altLang="el-G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Painful</a:t>
            </a:r>
            <a:endParaRPr kumimoji="0" lang="el-GR" altLang="el-G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3"/>
              <a:tabLst/>
            </a:pPr>
            <a:r>
              <a:rPr kumimoji="0" lang="el-GR" altLang="el-G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Pathetic</a:t>
            </a:r>
            <a:endParaRPr kumimoji="0" lang="el-GR" altLang="el-G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4"/>
              <a:tabLst/>
            </a:pPr>
            <a:r>
              <a:rPr kumimoji="0" lang="el-GR" altLang="el-G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Perilous</a:t>
            </a:r>
            <a:endParaRPr kumimoji="0" lang="el-GR" altLang="el-G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5"/>
              <a:tabLst/>
            </a:pPr>
            <a:r>
              <a:rPr kumimoji="0" lang="el-GR" altLang="el-G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Pessimistic</a:t>
            </a:r>
            <a:endParaRPr kumimoji="0" lang="el-GR" altLang="el-G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6"/>
              <a:tabLst/>
            </a:pPr>
            <a:r>
              <a:rPr kumimoji="0" lang="el-GR" altLang="el-G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Poisonous</a:t>
            </a:r>
            <a:endParaRPr kumimoji="0" lang="el-GR" altLang="el-G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7"/>
              <a:tabLst/>
            </a:pPr>
            <a:r>
              <a:rPr kumimoji="0" lang="el-GR" altLang="el-G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Preca</a:t>
            </a:r>
            <a:endParaRPr kumimoji="0" lang="el-GR" altLang="el-G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l-GR" altLang="el-G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0861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34DBF555-A6A8-A14D-7798-DBD9FBC4F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Pay to win </a:t>
            </a:r>
            <a:r>
              <a:rPr lang="en-US" dirty="0" err="1"/>
              <a:t>misc</a:t>
            </a:r>
            <a:r>
              <a:rPr lang="en-US" dirty="0"/>
              <a:t> (5$ for flag)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0E89F67E-0136-2063-0A66-A1282704F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Pros:</a:t>
            </a:r>
          </a:p>
          <a:p>
            <a:pPr>
              <a:buFontTx/>
              <a:buChar char="-"/>
            </a:pPr>
            <a:r>
              <a:rPr lang="en-US" dirty="0"/>
              <a:t>Each 100 solves </a:t>
            </a:r>
            <a:r>
              <a:rPr lang="en-US" dirty="0">
                <a:sym typeface="Wingdings" panose="05000000000000000000" pitchFamily="2" charset="2"/>
              </a:rPr>
              <a:t> 500$ for author</a:t>
            </a:r>
          </a:p>
          <a:p>
            <a:pPr>
              <a:buFontTx/>
              <a:buChar char="-"/>
            </a:pPr>
            <a:r>
              <a:rPr lang="en-US" dirty="0">
                <a:sym typeface="Wingdings" panose="05000000000000000000" pitchFamily="2" charset="2"/>
              </a:rPr>
              <a:t>So fun and interesting challenge (author’s words)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- Possible </a:t>
            </a:r>
            <a:r>
              <a:rPr lang="en-US" dirty="0" err="1">
                <a:sym typeface="Wingdings" panose="05000000000000000000" pitchFamily="2" charset="2"/>
              </a:rPr>
              <a:t>blac</a:t>
            </a:r>
            <a:r>
              <a:rPr lang="en-US" dirty="0">
                <a:sym typeface="Wingdings" panose="05000000000000000000" pitchFamily="2" charset="2"/>
              </a:rPr>
              <a:t>__ail options so that everyone gets to solve the </a:t>
            </a:r>
            <a:r>
              <a:rPr lang="en-US" dirty="0" err="1">
                <a:sym typeface="Wingdings" panose="05000000000000000000" pitchFamily="2" charset="2"/>
              </a:rPr>
              <a:t>chall</a:t>
            </a:r>
            <a:r>
              <a:rPr lang="en-US" dirty="0">
                <a:sym typeface="Wingdings" panose="05000000000000000000" pitchFamily="2" charset="2"/>
              </a:rPr>
              <a:t> 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Cons:</a:t>
            </a:r>
          </a:p>
          <a:p>
            <a:pPr>
              <a:buFontTx/>
              <a:buChar char="-"/>
            </a:pPr>
            <a:r>
              <a:rPr lang="en-US" dirty="0">
                <a:sym typeface="Wingdings" panose="05000000000000000000" pitchFamily="2" charset="2"/>
              </a:rPr>
              <a:t>Not fun unless you are the author</a:t>
            </a:r>
          </a:p>
          <a:p>
            <a:pPr>
              <a:buFontTx/>
              <a:buChar char="-"/>
            </a:pPr>
            <a:r>
              <a:rPr lang="en-US" dirty="0">
                <a:sym typeface="Wingdings" panose="05000000000000000000" pitchFamily="2" charset="2"/>
              </a:rPr>
              <a:t>Possibly illegal _D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557705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75F3BB45-28F1-D308-7AC2-98444FA3B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challenge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4AC42F42-3747-957A-8C8F-26E50EF8E5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Pros:</a:t>
            </a:r>
          </a:p>
          <a:p>
            <a:pPr>
              <a:buFontTx/>
              <a:buChar char="-"/>
            </a:pPr>
            <a:r>
              <a:rPr lang="en-US" dirty="0"/>
              <a:t>The creator will be very pleased if you ‘ve </a:t>
            </a:r>
            <a:r>
              <a:rPr lang="en-US" dirty="0" err="1"/>
              <a:t>re_d</a:t>
            </a:r>
            <a:r>
              <a:rPr lang="en-US" dirty="0"/>
              <a:t> this far.</a:t>
            </a:r>
          </a:p>
          <a:p>
            <a:pPr>
              <a:buFontTx/>
              <a:buChar char="-"/>
            </a:pPr>
            <a:r>
              <a:rPr lang="en-US" dirty="0"/>
              <a:t>(For onsite players): Free hug_</a:t>
            </a:r>
          </a:p>
          <a:p>
            <a:pPr>
              <a:buFontTx/>
              <a:buChar char="-"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Cons:</a:t>
            </a:r>
          </a:p>
          <a:p>
            <a:pPr>
              <a:buFontTx/>
              <a:buChar char="-"/>
            </a:pPr>
            <a:r>
              <a:rPr lang="en-US" dirty="0"/>
              <a:t>2 minutes of your life wasted</a:t>
            </a:r>
          </a:p>
          <a:p>
            <a:pPr>
              <a:buFontTx/>
              <a:buChar char="-"/>
            </a:pPr>
            <a:r>
              <a:rPr lang="en-US" dirty="0"/>
              <a:t>Boring and blunt slides</a:t>
            </a:r>
          </a:p>
          <a:p>
            <a:pPr>
              <a:buFontTx/>
              <a:buChar char="-"/>
            </a:pPr>
            <a:r>
              <a:rPr lang="en-US" dirty="0"/>
              <a:t>No flag yet</a:t>
            </a:r>
          </a:p>
        </p:txBody>
      </p:sp>
    </p:spTree>
    <p:extLst>
      <p:ext uri="{BB962C8B-B14F-4D97-AF65-F5344CB8AC3E}">
        <p14:creationId xmlns:p14="http://schemas.microsoft.com/office/powerpoint/2010/main" val="2324818924"/>
      </p:ext>
    </p:extLst>
  </p:cSld>
  <p:clrMapOvr>
    <a:masterClrMapping/>
  </p:clrMapOvr>
</p:sld>
</file>

<file path=ppt/theme/theme1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675" row="4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A254C268-6BAC-45D5-A219-54F7FC3F6882}">
  <we:reference id="wa104380862" version="3.0.0.0" store="el-GR" storeType="OMEX"/>
  <we:alternateReferences>
    <we:reference id="WA104380862" version="3.0.0.0" store="WA104380862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61b3c0c0-dd6a-4e3b-8856-21407470cf76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Έγγραφο" ma:contentTypeID="0x010100A5040A9A15CCB64DB26B295BD306DC8C" ma:contentTypeVersion="14" ma:contentTypeDescription="Δημιουργία νέου εγγράφου" ma:contentTypeScope="" ma:versionID="002740755556e68b8c8241169d244146">
  <xsd:schema xmlns:xsd="http://www.w3.org/2001/XMLSchema" xmlns:xs="http://www.w3.org/2001/XMLSchema" xmlns:p="http://schemas.microsoft.com/office/2006/metadata/properties" xmlns:ns3="61b3c0c0-dd6a-4e3b-8856-21407470cf76" xmlns:ns4="23bf2c3d-152a-4580-a432-a956aa95cac3" targetNamespace="http://schemas.microsoft.com/office/2006/metadata/properties" ma:root="true" ma:fieldsID="58e3587cef6800d69581dacb209cf027" ns3:_="" ns4:_="">
    <xsd:import namespace="61b3c0c0-dd6a-4e3b-8856-21407470cf76"/>
    <xsd:import namespace="23bf2c3d-152a-4580-a432-a956aa95cac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1b3c0c0-dd6a-4e3b-8856-21407470cf7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2" nillable="true" ma:displayName="_activity" ma:hidden="true" ma:internalName="_activity">
      <xsd:simpleType>
        <xsd:restriction base="dms:Note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bf2c3d-152a-4580-a432-a956aa95cac3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Κοινή χρήση με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Κοινή χρήση με λεπτομέρειες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Κοινή χρήση κατακερματισμού υπόδειξης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Τύπος περιεχομένου"/>
        <xsd:element ref="dc:title" minOccurs="0" maxOccurs="1" ma:index="4" ma:displayName="Τίτλο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509A36F-17C8-479D-9AED-A485ABCD504A}">
  <ds:schemaRefs>
    <ds:schemaRef ds:uri="http://schemas.microsoft.com/office/2006/documentManagement/types"/>
    <ds:schemaRef ds:uri="http://purl.org/dc/elements/1.1/"/>
    <ds:schemaRef ds:uri="http://purl.org/dc/terms/"/>
    <ds:schemaRef ds:uri="http://schemas.microsoft.com/office/2006/metadata/properties"/>
    <ds:schemaRef ds:uri="23bf2c3d-152a-4580-a432-a956aa95cac3"/>
    <ds:schemaRef ds:uri="http://purl.org/dc/dcmitype/"/>
    <ds:schemaRef ds:uri="61b3c0c0-dd6a-4e3b-8856-21407470cf76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CBF04EB1-FEEE-420A-B3A8-E376C34E284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D465738-CFC0-4118-BB6D-49FC6D69CC8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1b3c0c0-dd6a-4e3b-8856-21407470cf76"/>
    <ds:schemaRef ds:uri="23bf2c3d-152a-4580-a432-a956aa95cac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307</Words>
  <Application>Microsoft Office PowerPoint</Application>
  <PresentationFormat>Ευρεία οθόνη</PresentationFormat>
  <Paragraphs>116</Paragraphs>
  <Slides>7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4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Wingdings</vt:lpstr>
      <vt:lpstr>Θέμα του Office</vt:lpstr>
      <vt:lpstr>_Cursed challenge ideas_</vt:lpstr>
      <vt:lpstr>Sourceless Rev</vt:lpstr>
      <vt:lpstr>Random Flag Stealer</vt:lpstr>
      <vt:lpstr>Onsite Trespassing OSINT</vt:lpstr>
      <vt:lpstr>Stego chall by Souvlakia</vt:lpstr>
      <vt:lpstr>Pay to win misc (5$ for flag)</vt:lpstr>
      <vt:lpstr>This challenge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Michail Evangelou</dc:creator>
  <cp:lastModifiedBy>Michail Evangelou</cp:lastModifiedBy>
  <cp:revision>2</cp:revision>
  <dcterms:created xsi:type="dcterms:W3CDTF">2024-11-10T16:01:28Z</dcterms:created>
  <dcterms:modified xsi:type="dcterms:W3CDTF">2024-11-10T19:19:29Z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0x010100A5040A9A15CCB64DB26B295BD306DC8C</vt:lpwstr>
  </property>
</Properties>
</file>