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7CB2-29E7-487A-BD6C-8AD3A349651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84ED-F1C0-4054-B012-8D5D6BF2D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4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7CB2-29E7-487A-BD6C-8AD3A349651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84ED-F1C0-4054-B012-8D5D6BF2D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21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7CB2-29E7-487A-BD6C-8AD3A349651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84ED-F1C0-4054-B012-8D5D6BF2D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33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7CB2-29E7-487A-BD6C-8AD3A349651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84ED-F1C0-4054-B012-8D5D6BF2D51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9287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7CB2-29E7-487A-BD6C-8AD3A349651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84ED-F1C0-4054-B012-8D5D6BF2D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5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7CB2-29E7-487A-BD6C-8AD3A349651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84ED-F1C0-4054-B012-8D5D6BF2D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88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7CB2-29E7-487A-BD6C-8AD3A349651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84ED-F1C0-4054-B012-8D5D6BF2D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94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7CB2-29E7-487A-BD6C-8AD3A349651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84ED-F1C0-4054-B012-8D5D6BF2D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48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7CB2-29E7-487A-BD6C-8AD3A349651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84ED-F1C0-4054-B012-8D5D6BF2D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2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7CB2-29E7-487A-BD6C-8AD3A349651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84ED-F1C0-4054-B012-8D5D6BF2D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19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7CB2-29E7-487A-BD6C-8AD3A349651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84ED-F1C0-4054-B012-8D5D6BF2D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13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7CB2-29E7-487A-BD6C-8AD3A349651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84ED-F1C0-4054-B012-8D5D6BF2D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45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7CB2-29E7-487A-BD6C-8AD3A349651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84ED-F1C0-4054-B012-8D5D6BF2D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55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7CB2-29E7-487A-BD6C-8AD3A349651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84ED-F1C0-4054-B012-8D5D6BF2D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7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7CB2-29E7-487A-BD6C-8AD3A349651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84ED-F1C0-4054-B012-8D5D6BF2D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06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7CB2-29E7-487A-BD6C-8AD3A349651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84ED-F1C0-4054-B012-8D5D6BF2D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42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7CB2-29E7-487A-BD6C-8AD3A349651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E84ED-F1C0-4054-B012-8D5D6BF2D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95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1477CB2-29E7-487A-BD6C-8AD3A349651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17E84ED-F1C0-4054-B012-8D5D6BF2D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507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Epam</a:t>
            </a:r>
            <a:r>
              <a:rPr lang="en-US" dirty="0" smtClean="0"/>
              <a:t> DevOps practice.</a:t>
            </a:r>
            <a:br>
              <a:rPr lang="en-US" dirty="0" smtClean="0"/>
            </a:br>
            <a:r>
              <a:rPr lang="en-US" dirty="0"/>
              <a:t>P</a:t>
            </a:r>
            <a:r>
              <a:rPr lang="en-US" dirty="0" smtClean="0"/>
              <a:t>roject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59336" y="4641529"/>
            <a:ext cx="9440034" cy="1049867"/>
          </a:xfrm>
        </p:spPr>
        <p:txBody>
          <a:bodyPr/>
          <a:lstStyle/>
          <a:p>
            <a:pPr algn="r"/>
            <a:r>
              <a:rPr lang="en-US" dirty="0" smtClean="0"/>
              <a:t>Created </a:t>
            </a:r>
            <a:r>
              <a:rPr lang="en-US" dirty="0" smtClean="0"/>
              <a:t>by</a:t>
            </a:r>
            <a:r>
              <a:rPr lang="en-US" dirty="0" smtClean="0"/>
              <a:t> </a:t>
            </a:r>
            <a:r>
              <a:rPr lang="en-US" dirty="0" err="1" smtClean="0"/>
              <a:t>Kolomiiets</a:t>
            </a:r>
            <a:r>
              <a:rPr lang="en-US" dirty="0" smtClean="0"/>
              <a:t> </a:t>
            </a:r>
            <a:r>
              <a:rPr lang="en-US" dirty="0" err="1" smtClean="0"/>
              <a:t>Dmytro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02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467932"/>
            <a:ext cx="10353762" cy="970450"/>
          </a:xfrm>
        </p:spPr>
        <p:txBody>
          <a:bodyPr/>
          <a:lstStyle/>
          <a:p>
            <a:r>
              <a:rPr lang="en-US" dirty="0" smtClean="0"/>
              <a:t>Description</a:t>
            </a:r>
            <a:r>
              <a:rPr lang="ru-RU" dirty="0" smtClean="0"/>
              <a:t> </a:t>
            </a:r>
            <a:r>
              <a:rPr lang="en-US" dirty="0" smtClean="0"/>
              <a:t>of the project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For the project was used to EC2 and VPC services.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Project describe installing web server on other virtual machine which</a:t>
            </a:r>
            <a:r>
              <a:rPr lang="ru-RU" sz="2800" dirty="0" smtClean="0"/>
              <a:t> </a:t>
            </a:r>
            <a:r>
              <a:rPr lang="en-US" sz="2800" dirty="0" smtClean="0"/>
              <a:t>should be launched by terraform and configured by </a:t>
            </a:r>
            <a:r>
              <a:rPr lang="en-US" sz="2800" dirty="0" err="1" smtClean="0"/>
              <a:t>ansible</a:t>
            </a:r>
            <a:r>
              <a:rPr lang="en-US" sz="28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All</a:t>
            </a:r>
            <a:r>
              <a:rPr lang="ru-RU" sz="2800" dirty="0" smtClean="0"/>
              <a:t> </a:t>
            </a:r>
            <a:r>
              <a:rPr lang="en-US" sz="2800" dirty="0" smtClean="0"/>
              <a:t>was </a:t>
            </a:r>
            <a:r>
              <a:rPr lang="en-US" sz="2800" dirty="0" smtClean="0"/>
              <a:t>managed by Jenkins.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Jenkins get to info about push in the remote </a:t>
            </a:r>
            <a:r>
              <a:rPr lang="en-US" sz="2800" dirty="0" err="1" smtClean="0"/>
              <a:t>github</a:t>
            </a:r>
            <a:r>
              <a:rPr lang="en-US" sz="2800" dirty="0" smtClean="0"/>
              <a:t> repository thanks to GitHub </a:t>
            </a:r>
            <a:r>
              <a:rPr lang="en-US" sz="2800" dirty="0" err="1" smtClean="0"/>
              <a:t>WebHook</a:t>
            </a:r>
            <a:r>
              <a:rPr lang="en-US" sz="2800" dirty="0" smtClean="0"/>
              <a:t> and automatically start to pipeline.</a:t>
            </a:r>
          </a:p>
        </p:txBody>
      </p:sp>
    </p:spTree>
    <p:extLst>
      <p:ext uri="{BB962C8B-B14F-4D97-AF65-F5344CB8AC3E}">
        <p14:creationId xmlns:p14="http://schemas.microsoft.com/office/powerpoint/2010/main" val="247793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5159" y="263898"/>
            <a:ext cx="10353762" cy="970450"/>
          </a:xfrm>
        </p:spPr>
        <p:txBody>
          <a:bodyPr/>
          <a:lstStyle/>
          <a:p>
            <a:r>
              <a:rPr lang="en-US" dirty="0" smtClean="0"/>
              <a:t>Project scheme</a:t>
            </a:r>
            <a:endParaRPr lang="en-US" dirty="0"/>
          </a:p>
        </p:txBody>
      </p:sp>
      <p:pic>
        <p:nvPicPr>
          <p:cNvPr id="1026" name="Picture 2" descr="Логотип github – Бесплатные иконки: социальные меди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50" y="4882620"/>
            <a:ext cx="1495223" cy="149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Jenkins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727" y="4637451"/>
            <a:ext cx="1473884" cy="181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nsible Best Practices: Part 2 — Polar Squa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143" y="2020821"/>
            <a:ext cx="1454977" cy="1454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Terraform Logos - Terraform by HashiCorp | Logos, Square logo, Simpl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237" y="4370268"/>
            <a:ext cx="1985562" cy="198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Файл:Logo-ubuntu cof-orange-hex.svg — Вікіпедія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929" y="1438601"/>
            <a:ext cx="1381597" cy="138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Download Apache HTTP Server Logo in SVG Vector or PNG File Format - Logo .win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391" y="822835"/>
            <a:ext cx="2701638" cy="1801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Cloud Server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38" y="2850139"/>
            <a:ext cx="34290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Webpage - Free multimedia icon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6408" y="1282168"/>
            <a:ext cx="1673224" cy="167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8" descr="Файл:Logo-ubuntu cof-orange-hex.svg — Вікіпедія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742" y="2820198"/>
            <a:ext cx="1381597" cy="138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6" name="Соединительная линия уступом 85"/>
          <p:cNvCxnSpPr>
            <a:endCxn id="1030" idx="1"/>
          </p:cNvCxnSpPr>
          <p:nvPr/>
        </p:nvCxnSpPr>
        <p:spPr>
          <a:xfrm rot="5400000">
            <a:off x="1873486" y="4197379"/>
            <a:ext cx="2694484" cy="1"/>
          </a:xfrm>
          <a:prstGeom prst="bentConnector4">
            <a:avLst>
              <a:gd name="adj1" fmla="val 51329"/>
              <a:gd name="adj2" fmla="val 22860100000"/>
            </a:avLst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Соединительная линия уступом 105"/>
          <p:cNvCxnSpPr>
            <a:stCxn id="1042" idx="1"/>
          </p:cNvCxnSpPr>
          <p:nvPr/>
        </p:nvCxnSpPr>
        <p:spPr>
          <a:xfrm rot="10800000" flipV="1">
            <a:off x="2074939" y="2129399"/>
            <a:ext cx="454991" cy="956865"/>
          </a:xfrm>
          <a:prstGeom prst="bentConnector2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Соединительная линия уступом 108"/>
          <p:cNvCxnSpPr/>
          <p:nvPr/>
        </p:nvCxnSpPr>
        <p:spPr>
          <a:xfrm rot="5400000">
            <a:off x="779974" y="4040218"/>
            <a:ext cx="1018449" cy="606473"/>
          </a:xfrm>
          <a:prstGeom prst="bentConnector3">
            <a:avLst>
              <a:gd name="adj1" fmla="val -582"/>
            </a:avLst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Соединительная линия уступом 112"/>
          <p:cNvCxnSpPr>
            <a:stCxn id="1030" idx="3"/>
          </p:cNvCxnSpPr>
          <p:nvPr/>
        </p:nvCxnSpPr>
        <p:spPr>
          <a:xfrm>
            <a:off x="4694611" y="5544621"/>
            <a:ext cx="1178155" cy="12700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Соединительная линия уступом 135"/>
          <p:cNvCxnSpPr>
            <a:endCxn id="18" idx="2"/>
          </p:cNvCxnSpPr>
          <p:nvPr/>
        </p:nvCxnSpPr>
        <p:spPr>
          <a:xfrm flipV="1">
            <a:off x="6364677" y="4201795"/>
            <a:ext cx="2356864" cy="1452030"/>
          </a:xfrm>
          <a:prstGeom prst="bentConnector2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Соединительная линия уступом 140"/>
          <p:cNvCxnSpPr>
            <a:stCxn id="1030" idx="0"/>
            <a:endCxn id="1038" idx="1"/>
          </p:cNvCxnSpPr>
          <p:nvPr/>
        </p:nvCxnSpPr>
        <p:spPr>
          <a:xfrm rot="5400000" flipH="1" flipV="1">
            <a:off x="3503336" y="3202644"/>
            <a:ext cx="1889141" cy="980474"/>
          </a:xfrm>
          <a:prstGeom prst="bentConnector2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Соединительная линия уступом 143"/>
          <p:cNvCxnSpPr>
            <a:stCxn id="1038" idx="3"/>
          </p:cNvCxnSpPr>
          <p:nvPr/>
        </p:nvCxnSpPr>
        <p:spPr>
          <a:xfrm flipV="1">
            <a:off x="6393120" y="2020821"/>
            <a:ext cx="1026617" cy="727489"/>
          </a:xfrm>
          <a:prstGeom prst="bentConnector3">
            <a:avLst>
              <a:gd name="adj1" fmla="val 100180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Соединительная линия уступом 148"/>
          <p:cNvCxnSpPr>
            <a:endCxn id="18" idx="0"/>
          </p:cNvCxnSpPr>
          <p:nvPr/>
        </p:nvCxnSpPr>
        <p:spPr>
          <a:xfrm rot="16200000" flipH="1">
            <a:off x="8262625" y="2361282"/>
            <a:ext cx="799378" cy="118454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Соединительная линия уступом 151"/>
          <p:cNvCxnSpPr>
            <a:endCxn id="1052" idx="2"/>
          </p:cNvCxnSpPr>
          <p:nvPr/>
        </p:nvCxnSpPr>
        <p:spPr>
          <a:xfrm flipV="1">
            <a:off x="9412340" y="2955392"/>
            <a:ext cx="1360680" cy="520407"/>
          </a:xfrm>
          <a:prstGeom prst="bentConnector2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TextBox 1036"/>
          <p:cNvSpPr txBox="1"/>
          <p:nvPr/>
        </p:nvSpPr>
        <p:spPr>
          <a:xfrm>
            <a:off x="0" y="2897497"/>
            <a:ext cx="1942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GitHub </a:t>
            </a:r>
            <a:r>
              <a:rPr lang="en-US" dirty="0" err="1" smtClean="0"/>
              <a:t>WebHook</a:t>
            </a:r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4694611" y="6149208"/>
            <a:ext cx="4172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First step</a:t>
            </a:r>
            <a:r>
              <a:rPr lang="en-US" dirty="0" smtClean="0"/>
              <a:t>, installing new VM by terraform</a:t>
            </a:r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8885567" y="4310317"/>
            <a:ext cx="25250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Second step</a:t>
            </a:r>
            <a:r>
              <a:rPr lang="en-US" dirty="0" smtClean="0"/>
              <a:t>, 30 seconds for waiting initialization and get additional info about VM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4047809" y="3431395"/>
            <a:ext cx="3269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Third step, installing apache2 and configure it by </a:t>
            </a:r>
            <a:r>
              <a:rPr lang="en-US" dirty="0" err="1" smtClean="0"/>
              <a:t>ansible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9801976" y="967143"/>
            <a:ext cx="194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Web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46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298427"/>
            <a:ext cx="10353762" cy="970450"/>
          </a:xfrm>
        </p:spPr>
        <p:txBody>
          <a:bodyPr/>
          <a:lstStyle/>
          <a:p>
            <a:r>
              <a:rPr lang="en-US" dirty="0"/>
              <a:t>Working example </a:t>
            </a:r>
            <a:r>
              <a:rPr lang="en-US" dirty="0" smtClean="0"/>
              <a:t>of the </a:t>
            </a:r>
            <a:r>
              <a:rPr lang="en-US" dirty="0"/>
              <a:t>project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 </a:t>
            </a:r>
            <a:r>
              <a:rPr lang="en-US" sz="2400" dirty="0" smtClean="0"/>
              <a:t>the picture </a:t>
            </a:r>
            <a:r>
              <a:rPr lang="en-US" sz="2400" dirty="0" smtClean="0"/>
              <a:t>you can see all steps on the pipeline: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36900" indent="0">
              <a:buNone/>
            </a:pPr>
            <a:endParaRPr lang="en-US" dirty="0"/>
          </a:p>
          <a:p>
            <a:r>
              <a:rPr lang="en-US" sz="2400" dirty="0" smtClean="0"/>
              <a:t>Into artifacts </a:t>
            </a:r>
            <a:r>
              <a:rPr lang="en-US" sz="2400" dirty="0"/>
              <a:t>I</a:t>
            </a:r>
            <a:r>
              <a:rPr lang="en-US" sz="2400" dirty="0" smtClean="0"/>
              <a:t> </a:t>
            </a:r>
            <a:r>
              <a:rPr lang="en-US" sz="2400" dirty="0" smtClean="0"/>
              <a:t>got </a:t>
            </a:r>
            <a:r>
              <a:rPr lang="en-US" sz="2400" dirty="0" smtClean="0"/>
              <a:t>one .log file: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969" y="2260483"/>
            <a:ext cx="4972050" cy="12096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969" y="4521558"/>
            <a:ext cx="9929588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79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107324"/>
            <a:ext cx="10353762" cy="970450"/>
          </a:xfrm>
        </p:spPr>
        <p:txBody>
          <a:bodyPr/>
          <a:lstStyle/>
          <a:p>
            <a:r>
              <a:rPr lang="en-US" dirty="0" smtClean="0"/>
              <a:t>The first step in the pipeline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5" y="920602"/>
            <a:ext cx="10353762" cy="405875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this step </a:t>
            </a:r>
            <a:r>
              <a:rPr lang="en-US" sz="2400" dirty="0" smtClean="0"/>
              <a:t>I was opening </a:t>
            </a:r>
            <a:r>
              <a:rPr lang="en-US" sz="2400" dirty="0" smtClean="0"/>
              <a:t>folders into local repository and initialize VM by terraform. Was used commands:</a:t>
            </a:r>
          </a:p>
          <a:p>
            <a:pPr marL="494100" indent="-457200">
              <a:buFont typeface="+mj-lt"/>
              <a:buAutoNum type="arabicPeriod"/>
            </a:pPr>
            <a:r>
              <a:rPr lang="en-US" sz="2400" dirty="0" smtClean="0"/>
              <a:t>Destroy </a:t>
            </a:r>
            <a:r>
              <a:rPr lang="en-US" sz="2400" dirty="0" smtClean="0"/>
              <a:t>– </a:t>
            </a:r>
            <a:r>
              <a:rPr lang="en-US" sz="2400" dirty="0"/>
              <a:t>i</a:t>
            </a:r>
            <a:r>
              <a:rPr lang="en-US" sz="2400" dirty="0" smtClean="0"/>
              <a:t>t</a:t>
            </a:r>
            <a:r>
              <a:rPr lang="en-US" sz="2400" dirty="0" smtClean="0"/>
              <a:t> </a:t>
            </a:r>
            <a:r>
              <a:rPr lang="en-US" sz="2400" dirty="0" smtClean="0"/>
              <a:t>is a way to destroy all remote objects managed by a particular terraform configuration.</a:t>
            </a:r>
          </a:p>
          <a:p>
            <a:pPr marL="494100" indent="-457200">
              <a:buFont typeface="+mj-lt"/>
              <a:buAutoNum type="arabicPeriod"/>
            </a:pPr>
            <a:r>
              <a:rPr lang="en-US" sz="2400" dirty="0" err="1" smtClean="0"/>
              <a:t>Init</a:t>
            </a:r>
            <a:r>
              <a:rPr lang="en-US" sz="2400" dirty="0" smtClean="0"/>
              <a:t> and set (for checking shell environment) – to initialize a working directory containing terraform configuration files.</a:t>
            </a:r>
          </a:p>
          <a:p>
            <a:pPr marL="494100" indent="-457200">
              <a:buFont typeface="+mj-lt"/>
              <a:buAutoNum type="arabicPeriod"/>
            </a:pPr>
            <a:r>
              <a:rPr lang="en-US" sz="2400" dirty="0" smtClean="0"/>
              <a:t>Plan – creates an execution plan</a:t>
            </a:r>
            <a:r>
              <a:rPr lang="uk-UA" sz="2400" dirty="0" smtClean="0"/>
              <a:t>. </a:t>
            </a:r>
            <a:r>
              <a:rPr lang="en-US" sz="2400" dirty="0" smtClean="0"/>
              <a:t>It also shows all the </a:t>
            </a:r>
            <a:r>
              <a:rPr lang="en-US" sz="2400" dirty="0" smtClean="0"/>
              <a:t>options</a:t>
            </a:r>
            <a:r>
              <a:rPr lang="en-US" sz="2400" dirty="0" smtClean="0"/>
              <a:t>.</a:t>
            </a:r>
          </a:p>
          <a:p>
            <a:pPr marL="494100" indent="-457200">
              <a:buFont typeface="+mj-lt"/>
              <a:buAutoNum type="arabicPeriod"/>
            </a:pPr>
            <a:r>
              <a:rPr lang="en-US" sz="2400" dirty="0" smtClean="0"/>
              <a:t>Apply - </a:t>
            </a:r>
            <a:r>
              <a:rPr lang="en-US" sz="2400" dirty="0">
                <a:effectLst/>
              </a:rPr>
              <a:t>command executes the actions </a:t>
            </a:r>
            <a:r>
              <a:rPr lang="en-US" sz="2400" dirty="0" smtClean="0">
                <a:effectLst/>
              </a:rPr>
              <a:t>proposed in a terraform plan.</a:t>
            </a:r>
            <a:endParaRPr lang="en-US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23" y="4822180"/>
            <a:ext cx="10652706" cy="172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20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second </a:t>
            </a:r>
            <a:r>
              <a:rPr lang="en-US" dirty="0"/>
              <a:t>step in the pipeline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At this </a:t>
            </a:r>
            <a:r>
              <a:rPr lang="en-US" sz="2800" dirty="0" smtClean="0"/>
              <a:t>step, </a:t>
            </a:r>
            <a:r>
              <a:rPr lang="en-US" sz="2800" dirty="0"/>
              <a:t>I </a:t>
            </a:r>
            <a:r>
              <a:rPr lang="en-US" sz="2800" dirty="0" smtClean="0"/>
              <a:t>was waiting </a:t>
            </a:r>
            <a:r>
              <a:rPr lang="en-US" sz="2800" dirty="0"/>
              <a:t>30 seconds for the virtual machine to initialize. Then I set the rights to read the </a:t>
            </a:r>
            <a:r>
              <a:rPr lang="en-US" sz="2800" dirty="0" err="1" smtClean="0"/>
              <a:t>ssh</a:t>
            </a:r>
            <a:r>
              <a:rPr lang="en-US" sz="2800" dirty="0" smtClean="0"/>
              <a:t> </a:t>
            </a:r>
            <a:r>
              <a:rPr lang="en-US" sz="2800" dirty="0"/>
              <a:t>key. Finally, I look at the characteristics of the </a:t>
            </a:r>
            <a:r>
              <a:rPr lang="en-US" sz="2800" dirty="0" smtClean="0"/>
              <a:t>new virtual </a:t>
            </a:r>
            <a:r>
              <a:rPr lang="en-US" sz="2800" dirty="0"/>
              <a:t>machine.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94" y="3593206"/>
            <a:ext cx="10824363" cy="104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63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third </a:t>
            </a:r>
            <a:r>
              <a:rPr lang="en-US" dirty="0"/>
              <a:t>step in the pipeline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At this step was configured new VM only by an </a:t>
            </a:r>
            <a:r>
              <a:rPr lang="en-US" sz="2800" dirty="0" err="1" smtClean="0"/>
              <a:t>ansible</a:t>
            </a:r>
            <a:r>
              <a:rPr lang="en-US" sz="2800" dirty="0" smtClean="0"/>
              <a:t>. </a:t>
            </a:r>
            <a:r>
              <a:rPr lang="en-US" sz="2800" dirty="0" smtClean="0"/>
              <a:t>Firstly</a:t>
            </a:r>
            <a:r>
              <a:rPr lang="ru-RU" sz="2800" dirty="0"/>
              <a:t>,</a:t>
            </a:r>
            <a:r>
              <a:rPr lang="en-US" sz="2800" dirty="0" smtClean="0"/>
              <a:t> </a:t>
            </a:r>
            <a:r>
              <a:rPr lang="en-US" sz="2800" dirty="0" smtClean="0"/>
              <a:t>was used usual shell commands for execute several scripts. </a:t>
            </a:r>
            <a:r>
              <a:rPr lang="en-US" sz="2800" dirty="0" smtClean="0"/>
              <a:t>Secondly</a:t>
            </a:r>
            <a:r>
              <a:rPr lang="ru-RU" sz="2800" dirty="0" smtClean="0"/>
              <a:t>,</a:t>
            </a:r>
            <a:r>
              <a:rPr lang="en-US" sz="2800" dirty="0" smtClean="0"/>
              <a:t> </a:t>
            </a:r>
            <a:r>
              <a:rPr lang="en-US" sz="2800" dirty="0" smtClean="0"/>
              <a:t>I </a:t>
            </a:r>
            <a:r>
              <a:rPr lang="en-US" sz="2800" dirty="0" smtClean="0"/>
              <a:t>deleted </a:t>
            </a:r>
            <a:r>
              <a:rPr lang="en-US" sz="2800" dirty="0" smtClean="0"/>
              <a:t>apache2 .</a:t>
            </a:r>
            <a:r>
              <a:rPr lang="en-US" sz="2800" dirty="0" err="1"/>
              <a:t>c</a:t>
            </a:r>
            <a:r>
              <a:rPr lang="en-US" sz="2800" dirty="0" err="1" smtClean="0"/>
              <a:t>onf</a:t>
            </a:r>
            <a:r>
              <a:rPr lang="en-US" sz="2800" dirty="0" smtClean="0"/>
              <a:t> file and </a:t>
            </a:r>
            <a:r>
              <a:rPr lang="en-US" sz="2800" dirty="0" smtClean="0"/>
              <a:t>cop</a:t>
            </a:r>
            <a:r>
              <a:rPr lang="en-US" sz="2800" dirty="0" smtClean="0"/>
              <a:t>ied</a:t>
            </a:r>
            <a:r>
              <a:rPr lang="en-US" sz="2800" dirty="0" smtClean="0"/>
              <a:t> </a:t>
            </a:r>
            <a:r>
              <a:rPr lang="en-US" sz="2800" dirty="0" smtClean="0"/>
              <a:t>it</a:t>
            </a:r>
            <a:r>
              <a:rPr lang="ru-RU" sz="2800" dirty="0" smtClean="0"/>
              <a:t> </a:t>
            </a:r>
            <a:r>
              <a:rPr lang="en-US" sz="2800" dirty="0" smtClean="0"/>
              <a:t>from the local repository. Finally, I </a:t>
            </a:r>
            <a:r>
              <a:rPr lang="en-US" sz="2800" dirty="0" smtClean="0"/>
              <a:t>copied </a:t>
            </a:r>
            <a:r>
              <a:rPr lang="en-US" sz="2800" dirty="0" smtClean="0"/>
              <a:t>all .html, .</a:t>
            </a:r>
            <a:r>
              <a:rPr lang="en-US" sz="2800" dirty="0" err="1" smtClean="0"/>
              <a:t>css</a:t>
            </a:r>
            <a:r>
              <a:rPr lang="en-US" sz="2800" dirty="0" smtClean="0"/>
              <a:t>, .</a:t>
            </a:r>
            <a:r>
              <a:rPr lang="en-US" sz="2800" dirty="0" err="1" smtClean="0"/>
              <a:t>js</a:t>
            </a:r>
            <a:r>
              <a:rPr lang="en-US" sz="2800" dirty="0" smtClean="0"/>
              <a:t>, .</a:t>
            </a:r>
            <a:r>
              <a:rPr lang="en-US" sz="2800" dirty="0" err="1" smtClean="0"/>
              <a:t>img</a:t>
            </a:r>
            <a:r>
              <a:rPr lang="en-US" sz="2800" dirty="0" smtClean="0"/>
              <a:t> files on the working directory.</a:t>
            </a:r>
            <a:endParaRPr lang="en-US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79" y="4275785"/>
            <a:ext cx="11374357" cy="202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7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Сланец</Template>
  <TotalTime>294</TotalTime>
  <Words>339</Words>
  <Application>Microsoft Office PowerPoint</Application>
  <PresentationFormat>Широкоэкранный</PresentationFormat>
  <Paragraphs>30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Calisto MT</vt:lpstr>
      <vt:lpstr>Trebuchet MS</vt:lpstr>
      <vt:lpstr>Wingdings</vt:lpstr>
      <vt:lpstr>Wingdings 2</vt:lpstr>
      <vt:lpstr>Сланец</vt:lpstr>
      <vt:lpstr>Epam DevOps practice. Project</vt:lpstr>
      <vt:lpstr>Description of the project</vt:lpstr>
      <vt:lpstr>Project scheme</vt:lpstr>
      <vt:lpstr>Working example of the project</vt:lpstr>
      <vt:lpstr>The first step in the pipeline</vt:lpstr>
      <vt:lpstr>The second step in the pipeline</vt:lpstr>
      <vt:lpstr>The third step in the pipeline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Epam DevOps practice. Project</dc:title>
  <dc:creator>User</dc:creator>
  <cp:lastModifiedBy>User</cp:lastModifiedBy>
  <cp:revision>47</cp:revision>
  <dcterms:created xsi:type="dcterms:W3CDTF">2021-10-07T00:13:52Z</dcterms:created>
  <dcterms:modified xsi:type="dcterms:W3CDTF">2021-10-07T19:22:41Z</dcterms:modified>
</cp:coreProperties>
</file>