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DC6FA-106A-4901-9287-D53B2C42586E}" v="90" dt="2024-02-23T21:21:17.069"/>
    <p1510:client id="{8223FA8E-E592-3E36-1FE8-377D5003BDF0}" v="1" dt="2024-02-22T21:41:36.510"/>
    <p1510:client id="{9DD9C6AE-790F-9FF9-4A6C-B9AF4E0FD69E}" v="5" dt="2024-02-23T21:33:37.490"/>
    <p1510:client id="{D8928E1F-D6F9-5BB7-4BC5-9ACEAA8C6459}" v="15" dt="2024-02-23T21:06:28.773"/>
    <p1510:client id="{EED9D659-EFD1-141A-10F8-ED51829516F3}" v="143" dt="2024-02-23T20:59:46.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ige Jenkins" userId="S::paige.jenkins@threatlocker.com::f759f39b-a031-4953-8d86-f8035c02a140" providerId="AD" clId="Web-{D8928E1F-D6F9-5BB7-4BC5-9ACEAA8C6459}"/>
    <pc:docChg chg="modSld">
      <pc:chgData name="Paige Jenkins" userId="S::paige.jenkins@threatlocker.com::f759f39b-a031-4953-8d86-f8035c02a140" providerId="AD" clId="Web-{D8928E1F-D6F9-5BB7-4BC5-9ACEAA8C6459}" dt="2024-02-23T21:06:28.773" v="12" actId="1076"/>
      <pc:docMkLst>
        <pc:docMk/>
      </pc:docMkLst>
      <pc:sldChg chg="addSp delSp modSp">
        <pc:chgData name="Paige Jenkins" userId="S::paige.jenkins@threatlocker.com::f759f39b-a031-4953-8d86-f8035c02a140" providerId="AD" clId="Web-{D8928E1F-D6F9-5BB7-4BC5-9ACEAA8C6459}" dt="2024-02-23T21:06:28.773" v="12" actId="1076"/>
        <pc:sldMkLst>
          <pc:docMk/>
          <pc:sldMk cId="0" sldId="265"/>
        </pc:sldMkLst>
        <pc:spChg chg="mod">
          <ac:chgData name="Paige Jenkins" userId="S::paige.jenkins@threatlocker.com::f759f39b-a031-4953-8d86-f8035c02a140" providerId="AD" clId="Web-{D8928E1F-D6F9-5BB7-4BC5-9ACEAA8C6459}" dt="2024-02-23T21:06:28.773" v="12" actId="1076"/>
          <ac:spMkLst>
            <pc:docMk/>
            <pc:sldMk cId="0" sldId="265"/>
            <ac:spMk id="2" creationId="{32AAC390-8813-05FD-589A-AED97C758430}"/>
          </ac:spMkLst>
        </pc:spChg>
        <pc:spChg chg="add del mod">
          <ac:chgData name="Paige Jenkins" userId="S::paige.jenkins@threatlocker.com::f759f39b-a031-4953-8d86-f8035c02a140" providerId="AD" clId="Web-{D8928E1F-D6F9-5BB7-4BC5-9ACEAA8C6459}" dt="2024-02-23T21:06:13.163" v="6"/>
          <ac:spMkLst>
            <pc:docMk/>
            <pc:sldMk cId="0" sldId="265"/>
            <ac:spMk id="3" creationId="{4AECBD9E-2F35-98A0-9174-1F2A8DE4A018}"/>
          </ac:spMkLst>
        </pc:spChg>
        <pc:spChg chg="add del mod">
          <ac:chgData name="Paige Jenkins" userId="S::paige.jenkins@threatlocker.com::f759f39b-a031-4953-8d86-f8035c02a140" providerId="AD" clId="Web-{D8928E1F-D6F9-5BB7-4BC5-9ACEAA8C6459}" dt="2024-02-23T21:06:26.632" v="11"/>
          <ac:spMkLst>
            <pc:docMk/>
            <pc:sldMk cId="0" sldId="265"/>
            <ac:spMk id="4" creationId="{60E06A04-EC19-D677-87D9-32561CBC810E}"/>
          </ac:spMkLst>
        </pc:spChg>
      </pc:sldChg>
    </pc:docChg>
  </pc:docChgLst>
  <pc:docChgLst>
    <pc:chgData name="Paige Jenkins" userId="f759f39b-a031-4953-8d86-f8035c02a140" providerId="ADAL" clId="{02CDC6FA-106A-4901-9287-D53B2C42586E}"/>
    <pc:docChg chg="custSel addSld modSld">
      <pc:chgData name="Paige Jenkins" userId="f759f39b-a031-4953-8d86-f8035c02a140" providerId="ADAL" clId="{02CDC6FA-106A-4901-9287-D53B2C42586E}" dt="2024-02-23T21:21:17.069" v="10" actId="1076"/>
      <pc:docMkLst>
        <pc:docMk/>
      </pc:docMkLst>
      <pc:sldChg chg="addSp delSp modSp mod">
        <pc:chgData name="Paige Jenkins" userId="f759f39b-a031-4953-8d86-f8035c02a140" providerId="ADAL" clId="{02CDC6FA-106A-4901-9287-D53B2C42586E}" dt="2024-02-23T21:21:17.069" v="10" actId="1076"/>
        <pc:sldMkLst>
          <pc:docMk/>
          <pc:sldMk cId="0" sldId="265"/>
        </pc:sldMkLst>
        <pc:spChg chg="del mod">
          <ac:chgData name="Paige Jenkins" userId="f759f39b-a031-4953-8d86-f8035c02a140" providerId="ADAL" clId="{02CDC6FA-106A-4901-9287-D53B2C42586E}" dt="2024-02-23T21:21:06.864" v="6" actId="478"/>
          <ac:spMkLst>
            <pc:docMk/>
            <pc:sldMk cId="0" sldId="265"/>
            <ac:spMk id="2" creationId="{32AAC390-8813-05FD-589A-AED97C758430}"/>
          </ac:spMkLst>
        </pc:spChg>
        <pc:spChg chg="add del mod">
          <ac:chgData name="Paige Jenkins" userId="f759f39b-a031-4953-8d86-f8035c02a140" providerId="ADAL" clId="{02CDC6FA-106A-4901-9287-D53B2C42586E}" dt="2024-02-23T21:21:05.719" v="5" actId="478"/>
          <ac:spMkLst>
            <pc:docMk/>
            <pc:sldMk cId="0" sldId="265"/>
            <ac:spMk id="5" creationId="{AA2528A4-3CB5-D7AE-05E2-393645E34C1E}"/>
          </ac:spMkLst>
        </pc:spChg>
        <pc:spChg chg="add del mod">
          <ac:chgData name="Paige Jenkins" userId="f759f39b-a031-4953-8d86-f8035c02a140" providerId="ADAL" clId="{02CDC6FA-106A-4901-9287-D53B2C42586E}" dt="2024-02-23T21:21:11.289" v="9" actId="478"/>
          <ac:spMkLst>
            <pc:docMk/>
            <pc:sldMk cId="0" sldId="265"/>
            <ac:spMk id="6" creationId="{5881B3EA-3F1A-F88A-8365-6FCD67D8DCE4}"/>
          </ac:spMkLst>
        </pc:spChg>
        <pc:spChg chg="add mod">
          <ac:chgData name="Paige Jenkins" userId="f759f39b-a031-4953-8d86-f8035c02a140" providerId="ADAL" clId="{02CDC6FA-106A-4901-9287-D53B2C42586E}" dt="2024-02-23T21:21:08.777" v="8"/>
          <ac:spMkLst>
            <pc:docMk/>
            <pc:sldMk cId="0" sldId="265"/>
            <ac:spMk id="7" creationId="{4B70D4A5-692D-2022-FDE2-221E5EC647DD}"/>
          </ac:spMkLst>
        </pc:spChg>
        <pc:spChg chg="del">
          <ac:chgData name="Paige Jenkins" userId="f759f39b-a031-4953-8d86-f8035c02a140" providerId="ADAL" clId="{02CDC6FA-106A-4901-9287-D53B2C42586E}" dt="2024-02-23T21:21:04.254" v="4" actId="478"/>
          <ac:spMkLst>
            <pc:docMk/>
            <pc:sldMk cId="0" sldId="265"/>
            <ac:spMk id="110" creationId="{00000000-0000-0000-0000-000000000000}"/>
          </ac:spMkLst>
        </pc:spChg>
        <pc:picChg chg="add mod">
          <ac:chgData name="Paige Jenkins" userId="f759f39b-a031-4953-8d86-f8035c02a140" providerId="ADAL" clId="{02CDC6FA-106A-4901-9287-D53B2C42586E}" dt="2024-02-23T21:21:08.777" v="8"/>
          <ac:picMkLst>
            <pc:docMk/>
            <pc:sldMk cId="0" sldId="265"/>
            <ac:picMk id="8" creationId="{4CBB7C7C-34A8-B56C-5A30-BFB113FCC07C}"/>
          </ac:picMkLst>
        </pc:picChg>
        <pc:picChg chg="mod">
          <ac:chgData name="Paige Jenkins" userId="f759f39b-a031-4953-8d86-f8035c02a140" providerId="ADAL" clId="{02CDC6FA-106A-4901-9287-D53B2C42586E}" dt="2024-02-23T21:21:17.069" v="10" actId="1076"/>
          <ac:picMkLst>
            <pc:docMk/>
            <pc:sldMk cId="0" sldId="265"/>
            <ac:picMk id="111" creationId="{00000000-0000-0000-0000-000000000000}"/>
          </ac:picMkLst>
        </pc:picChg>
        <pc:picChg chg="del">
          <ac:chgData name="Paige Jenkins" userId="f759f39b-a031-4953-8d86-f8035c02a140" providerId="ADAL" clId="{02CDC6FA-106A-4901-9287-D53B2C42586E}" dt="2024-02-23T21:21:07.537" v="7" actId="478"/>
          <ac:picMkLst>
            <pc:docMk/>
            <pc:sldMk cId="0" sldId="265"/>
            <ac:picMk id="112" creationId="{00000000-0000-0000-0000-000000000000}"/>
          </ac:picMkLst>
        </pc:picChg>
      </pc:sldChg>
      <pc:sldChg chg="add">
        <pc:chgData name="Paige Jenkins" userId="f759f39b-a031-4953-8d86-f8035c02a140" providerId="ADAL" clId="{02CDC6FA-106A-4901-9287-D53B2C42586E}" dt="2024-02-23T17:52:11.073" v="0"/>
        <pc:sldMkLst>
          <pc:docMk/>
          <pc:sldMk cId="318683164" sldId="267"/>
        </pc:sldMkLst>
      </pc:sldChg>
    </pc:docChg>
  </pc:docChgLst>
  <pc:docChgLst>
    <pc:chgData name="Paola Garcia" userId="S::paola.garcia@threatlocker.com::5012b0f8-5451-4c1a-b2ad-e698ed3846fe" providerId="AD" clId="Web-{EED9D659-EFD1-141A-10F8-ED51829516F3}"/>
    <pc:docChg chg="delSld modSld">
      <pc:chgData name="Paola Garcia" userId="S::paola.garcia@threatlocker.com::5012b0f8-5451-4c1a-b2ad-e698ed3846fe" providerId="AD" clId="Web-{EED9D659-EFD1-141A-10F8-ED51829516F3}" dt="2024-02-23T20:59:46.394" v="141" actId="20577"/>
      <pc:docMkLst>
        <pc:docMk/>
      </pc:docMkLst>
      <pc:sldChg chg="modSp">
        <pc:chgData name="Paola Garcia" userId="S::paola.garcia@threatlocker.com::5012b0f8-5451-4c1a-b2ad-e698ed3846fe" providerId="AD" clId="Web-{EED9D659-EFD1-141A-10F8-ED51829516F3}" dt="2024-02-23T20:45:23.129" v="12" actId="14100"/>
        <pc:sldMkLst>
          <pc:docMk/>
          <pc:sldMk cId="0" sldId="256"/>
        </pc:sldMkLst>
        <pc:spChg chg="mod">
          <ac:chgData name="Paola Garcia" userId="S::paola.garcia@threatlocker.com::5012b0f8-5451-4c1a-b2ad-e698ed3846fe" providerId="AD" clId="Web-{EED9D659-EFD1-141A-10F8-ED51829516F3}" dt="2024-02-23T20:45:23.129" v="12" actId="14100"/>
          <ac:spMkLst>
            <pc:docMk/>
            <pc:sldMk cId="0" sldId="256"/>
            <ac:spMk id="6" creationId="{EE7C2AB8-42F2-1E36-4EA8-C106805A29B3}"/>
          </ac:spMkLst>
        </pc:spChg>
      </pc:sldChg>
      <pc:sldChg chg="modSp">
        <pc:chgData name="Paola Garcia" userId="S::paola.garcia@threatlocker.com::5012b0f8-5451-4c1a-b2ad-e698ed3846fe" providerId="AD" clId="Web-{EED9D659-EFD1-141A-10F8-ED51829516F3}" dt="2024-02-23T20:45:31.395" v="15" actId="20577"/>
        <pc:sldMkLst>
          <pc:docMk/>
          <pc:sldMk cId="0" sldId="257"/>
        </pc:sldMkLst>
        <pc:spChg chg="mod">
          <ac:chgData name="Paola Garcia" userId="S::paola.garcia@threatlocker.com::5012b0f8-5451-4c1a-b2ad-e698ed3846fe" providerId="AD" clId="Web-{EED9D659-EFD1-141A-10F8-ED51829516F3}" dt="2024-02-23T20:45:26.911" v="13" actId="1076"/>
          <ac:spMkLst>
            <pc:docMk/>
            <pc:sldMk cId="0" sldId="257"/>
            <ac:spMk id="12" creationId="{DF62C39B-DC72-8C37-8851-F1FD6A1CE41B}"/>
          </ac:spMkLst>
        </pc:spChg>
        <pc:spChg chg="mod">
          <ac:chgData name="Paola Garcia" userId="S::paola.garcia@threatlocker.com::5012b0f8-5451-4c1a-b2ad-e698ed3846fe" providerId="AD" clId="Web-{EED9D659-EFD1-141A-10F8-ED51829516F3}" dt="2024-02-23T20:45:31.395" v="15" actId="20577"/>
          <ac:spMkLst>
            <pc:docMk/>
            <pc:sldMk cId="0" sldId="257"/>
            <ac:spMk id="13" creationId="{AAD3021A-4394-1B2A-446F-C5628F05B145}"/>
          </ac:spMkLst>
        </pc:spChg>
        <pc:picChg chg="mod">
          <ac:chgData name="Paola Garcia" userId="S::paola.garcia@threatlocker.com::5012b0f8-5451-4c1a-b2ad-e698ed3846fe" providerId="AD" clId="Web-{EED9D659-EFD1-141A-10F8-ED51829516F3}" dt="2024-02-23T20:44:42.112" v="2" actId="14100"/>
          <ac:picMkLst>
            <pc:docMk/>
            <pc:sldMk cId="0" sldId="257"/>
            <ac:picMk id="62" creationId="{00000000-0000-0000-0000-000000000000}"/>
          </ac:picMkLst>
        </pc:picChg>
      </pc:sldChg>
      <pc:sldChg chg="modSp">
        <pc:chgData name="Paola Garcia" userId="S::paola.garcia@threatlocker.com::5012b0f8-5451-4c1a-b2ad-e698ed3846fe" providerId="AD" clId="Web-{EED9D659-EFD1-141A-10F8-ED51829516F3}" dt="2024-02-23T20:46:11.760" v="34" actId="20577"/>
        <pc:sldMkLst>
          <pc:docMk/>
          <pc:sldMk cId="0" sldId="258"/>
        </pc:sldMkLst>
        <pc:spChg chg="mod">
          <ac:chgData name="Paola Garcia" userId="S::paola.garcia@threatlocker.com::5012b0f8-5451-4c1a-b2ad-e698ed3846fe" providerId="AD" clId="Web-{EED9D659-EFD1-141A-10F8-ED51829516F3}" dt="2024-02-23T20:46:05.694" v="32" actId="1076"/>
          <ac:spMkLst>
            <pc:docMk/>
            <pc:sldMk cId="0" sldId="258"/>
            <ac:spMk id="67" creationId="{00000000-0000-0000-0000-000000000000}"/>
          </ac:spMkLst>
        </pc:spChg>
        <pc:spChg chg="mod">
          <ac:chgData name="Paola Garcia" userId="S::paola.garcia@threatlocker.com::5012b0f8-5451-4c1a-b2ad-e698ed3846fe" providerId="AD" clId="Web-{EED9D659-EFD1-141A-10F8-ED51829516F3}" dt="2024-02-23T20:46:11.760" v="34" actId="20577"/>
          <ac:spMkLst>
            <pc:docMk/>
            <pc:sldMk cId="0" sldId="258"/>
            <ac:spMk id="68" creationId="{00000000-0000-0000-0000-000000000000}"/>
          </ac:spMkLst>
        </pc:spChg>
      </pc:sldChg>
      <pc:sldChg chg="modSp">
        <pc:chgData name="Paola Garcia" userId="S::paola.garcia@threatlocker.com::5012b0f8-5451-4c1a-b2ad-e698ed3846fe" providerId="AD" clId="Web-{EED9D659-EFD1-141A-10F8-ED51829516F3}" dt="2024-02-23T20:48:43.917" v="58" actId="20577"/>
        <pc:sldMkLst>
          <pc:docMk/>
          <pc:sldMk cId="0" sldId="260"/>
        </pc:sldMkLst>
        <pc:spChg chg="mod">
          <ac:chgData name="Paola Garcia" userId="S::paola.garcia@threatlocker.com::5012b0f8-5451-4c1a-b2ad-e698ed3846fe" providerId="AD" clId="Web-{EED9D659-EFD1-141A-10F8-ED51829516F3}" dt="2024-02-23T20:46:28.663" v="37" actId="1076"/>
          <ac:spMkLst>
            <pc:docMk/>
            <pc:sldMk cId="0" sldId="260"/>
            <ac:spMk id="79" creationId="{00000000-0000-0000-0000-000000000000}"/>
          </ac:spMkLst>
        </pc:spChg>
        <pc:spChg chg="mod">
          <ac:chgData name="Paola Garcia" userId="S::paola.garcia@threatlocker.com::5012b0f8-5451-4c1a-b2ad-e698ed3846fe" providerId="AD" clId="Web-{EED9D659-EFD1-141A-10F8-ED51829516F3}" dt="2024-02-23T20:48:43.917" v="58" actId="20577"/>
          <ac:spMkLst>
            <pc:docMk/>
            <pc:sldMk cId="0" sldId="260"/>
            <ac:spMk id="80" creationId="{00000000-0000-0000-0000-000000000000}"/>
          </ac:spMkLst>
        </pc:spChg>
      </pc:sldChg>
      <pc:sldChg chg="modSp">
        <pc:chgData name="Paola Garcia" userId="S::paola.garcia@threatlocker.com::5012b0f8-5451-4c1a-b2ad-e698ed3846fe" providerId="AD" clId="Web-{EED9D659-EFD1-141A-10F8-ED51829516F3}" dt="2024-02-23T20:48:36.698" v="57" actId="20577"/>
        <pc:sldMkLst>
          <pc:docMk/>
          <pc:sldMk cId="0" sldId="261"/>
        </pc:sldMkLst>
        <pc:spChg chg="mod">
          <ac:chgData name="Paola Garcia" userId="S::paola.garcia@threatlocker.com::5012b0f8-5451-4c1a-b2ad-e698ed3846fe" providerId="AD" clId="Web-{EED9D659-EFD1-141A-10F8-ED51829516F3}" dt="2024-02-23T20:48:20.948" v="48" actId="1076"/>
          <ac:spMkLst>
            <pc:docMk/>
            <pc:sldMk cId="0" sldId="261"/>
            <ac:spMk id="85" creationId="{00000000-0000-0000-0000-000000000000}"/>
          </ac:spMkLst>
        </pc:spChg>
        <pc:spChg chg="mod">
          <ac:chgData name="Paola Garcia" userId="S::paola.garcia@threatlocker.com::5012b0f8-5451-4c1a-b2ad-e698ed3846fe" providerId="AD" clId="Web-{EED9D659-EFD1-141A-10F8-ED51829516F3}" dt="2024-02-23T20:48:36.698" v="57" actId="20577"/>
          <ac:spMkLst>
            <pc:docMk/>
            <pc:sldMk cId="0" sldId="261"/>
            <ac:spMk id="86" creationId="{00000000-0000-0000-0000-000000000000}"/>
          </ac:spMkLst>
        </pc:spChg>
      </pc:sldChg>
      <pc:sldChg chg="modSp">
        <pc:chgData name="Paola Garcia" userId="S::paola.garcia@threatlocker.com::5012b0f8-5451-4c1a-b2ad-e698ed3846fe" providerId="AD" clId="Web-{EED9D659-EFD1-141A-10F8-ED51829516F3}" dt="2024-02-23T20:49:28.435" v="77" actId="14100"/>
        <pc:sldMkLst>
          <pc:docMk/>
          <pc:sldMk cId="0" sldId="262"/>
        </pc:sldMkLst>
        <pc:spChg chg="mod">
          <ac:chgData name="Paola Garcia" userId="S::paola.garcia@threatlocker.com::5012b0f8-5451-4c1a-b2ad-e698ed3846fe" providerId="AD" clId="Web-{EED9D659-EFD1-141A-10F8-ED51829516F3}" dt="2024-02-23T20:49:28.435" v="77" actId="14100"/>
          <ac:spMkLst>
            <pc:docMk/>
            <pc:sldMk cId="0" sldId="262"/>
            <ac:spMk id="91" creationId="{00000000-0000-0000-0000-000000000000}"/>
          </ac:spMkLst>
        </pc:spChg>
        <pc:spChg chg="mod">
          <ac:chgData name="Paola Garcia" userId="S::paola.garcia@threatlocker.com::5012b0f8-5451-4c1a-b2ad-e698ed3846fe" providerId="AD" clId="Web-{EED9D659-EFD1-141A-10F8-ED51829516F3}" dt="2024-02-23T20:49:24.294" v="76" actId="20577"/>
          <ac:spMkLst>
            <pc:docMk/>
            <pc:sldMk cId="0" sldId="262"/>
            <ac:spMk id="92" creationId="{00000000-0000-0000-0000-000000000000}"/>
          </ac:spMkLst>
        </pc:spChg>
      </pc:sldChg>
      <pc:sldChg chg="modSp">
        <pc:chgData name="Paola Garcia" userId="S::paola.garcia@threatlocker.com::5012b0f8-5451-4c1a-b2ad-e698ed3846fe" providerId="AD" clId="Web-{EED9D659-EFD1-141A-10F8-ED51829516F3}" dt="2024-02-23T20:56:32.574" v="87" actId="1076"/>
        <pc:sldMkLst>
          <pc:docMk/>
          <pc:sldMk cId="0" sldId="263"/>
        </pc:sldMkLst>
        <pc:spChg chg="mod">
          <ac:chgData name="Paola Garcia" userId="S::paola.garcia@threatlocker.com::5012b0f8-5451-4c1a-b2ad-e698ed3846fe" providerId="AD" clId="Web-{EED9D659-EFD1-141A-10F8-ED51829516F3}" dt="2024-02-23T20:56:32.559" v="86" actId="1076"/>
          <ac:spMkLst>
            <pc:docMk/>
            <pc:sldMk cId="0" sldId="263"/>
            <ac:spMk id="97" creationId="{00000000-0000-0000-0000-000000000000}"/>
          </ac:spMkLst>
        </pc:spChg>
        <pc:spChg chg="mod">
          <ac:chgData name="Paola Garcia" userId="S::paola.garcia@threatlocker.com::5012b0f8-5451-4c1a-b2ad-e698ed3846fe" providerId="AD" clId="Web-{EED9D659-EFD1-141A-10F8-ED51829516F3}" dt="2024-02-23T20:56:32.574" v="87" actId="1076"/>
          <ac:spMkLst>
            <pc:docMk/>
            <pc:sldMk cId="0" sldId="263"/>
            <ac:spMk id="98" creationId="{00000000-0000-0000-0000-000000000000}"/>
          </ac:spMkLst>
        </pc:spChg>
      </pc:sldChg>
      <pc:sldChg chg="modSp">
        <pc:chgData name="Paola Garcia" userId="S::paola.garcia@threatlocker.com::5012b0f8-5451-4c1a-b2ad-e698ed3846fe" providerId="AD" clId="Web-{EED9D659-EFD1-141A-10F8-ED51829516F3}" dt="2024-02-23T20:56:57.872" v="97" actId="14100"/>
        <pc:sldMkLst>
          <pc:docMk/>
          <pc:sldMk cId="0" sldId="264"/>
        </pc:sldMkLst>
        <pc:spChg chg="mod">
          <ac:chgData name="Paola Garcia" userId="S::paola.garcia@threatlocker.com::5012b0f8-5451-4c1a-b2ad-e698ed3846fe" providerId="AD" clId="Web-{EED9D659-EFD1-141A-10F8-ED51829516F3}" dt="2024-02-23T20:56:37.699" v="88" actId="1076"/>
          <ac:spMkLst>
            <pc:docMk/>
            <pc:sldMk cId="0" sldId="264"/>
            <ac:spMk id="103" creationId="{00000000-0000-0000-0000-000000000000}"/>
          </ac:spMkLst>
        </pc:spChg>
        <pc:spChg chg="mod">
          <ac:chgData name="Paola Garcia" userId="S::paola.garcia@threatlocker.com::5012b0f8-5451-4c1a-b2ad-e698ed3846fe" providerId="AD" clId="Web-{EED9D659-EFD1-141A-10F8-ED51829516F3}" dt="2024-02-23T20:56:57.872" v="97" actId="14100"/>
          <ac:spMkLst>
            <pc:docMk/>
            <pc:sldMk cId="0" sldId="264"/>
            <ac:spMk id="104" creationId="{00000000-0000-0000-0000-000000000000}"/>
          </ac:spMkLst>
        </pc:spChg>
      </pc:sldChg>
      <pc:sldChg chg="addSp modSp">
        <pc:chgData name="Paola Garcia" userId="S::paola.garcia@threatlocker.com::5012b0f8-5451-4c1a-b2ad-e698ed3846fe" providerId="AD" clId="Web-{EED9D659-EFD1-141A-10F8-ED51829516F3}" dt="2024-02-23T20:59:46.394" v="141" actId="20577"/>
        <pc:sldMkLst>
          <pc:docMk/>
          <pc:sldMk cId="0" sldId="265"/>
        </pc:sldMkLst>
        <pc:spChg chg="add mod">
          <ac:chgData name="Paola Garcia" userId="S::paola.garcia@threatlocker.com::5012b0f8-5451-4c1a-b2ad-e698ed3846fe" providerId="AD" clId="Web-{EED9D659-EFD1-141A-10F8-ED51829516F3}" dt="2024-02-23T20:59:46.394" v="141" actId="20577"/>
          <ac:spMkLst>
            <pc:docMk/>
            <pc:sldMk cId="0" sldId="265"/>
            <ac:spMk id="2" creationId="{32AAC390-8813-05FD-589A-AED97C758430}"/>
          </ac:spMkLst>
        </pc:spChg>
        <pc:spChg chg="mod">
          <ac:chgData name="Paola Garcia" userId="S::paola.garcia@threatlocker.com::5012b0f8-5451-4c1a-b2ad-e698ed3846fe" providerId="AD" clId="Web-{EED9D659-EFD1-141A-10F8-ED51829516F3}" dt="2024-02-23T20:57:44.046" v="120" actId="14100"/>
          <ac:spMkLst>
            <pc:docMk/>
            <pc:sldMk cId="0" sldId="265"/>
            <ac:spMk id="110" creationId="{00000000-0000-0000-0000-000000000000}"/>
          </ac:spMkLst>
        </pc:spChg>
        <pc:picChg chg="mod">
          <ac:chgData name="Paola Garcia" userId="S::paola.garcia@threatlocker.com::5012b0f8-5451-4c1a-b2ad-e698ed3846fe" providerId="AD" clId="Web-{EED9D659-EFD1-141A-10F8-ED51829516F3}" dt="2024-02-23T20:57:22.967" v="109" actId="14100"/>
          <ac:picMkLst>
            <pc:docMk/>
            <pc:sldMk cId="0" sldId="265"/>
            <ac:picMk id="111" creationId="{00000000-0000-0000-0000-000000000000}"/>
          </ac:picMkLst>
        </pc:picChg>
        <pc:picChg chg="mod">
          <ac:chgData name="Paola Garcia" userId="S::paola.garcia@threatlocker.com::5012b0f8-5451-4c1a-b2ad-e698ed3846fe" providerId="AD" clId="Web-{EED9D659-EFD1-141A-10F8-ED51829516F3}" dt="2024-02-23T20:57:23.076" v="110" actId="14100"/>
          <ac:picMkLst>
            <pc:docMk/>
            <pc:sldMk cId="0" sldId="265"/>
            <ac:picMk id="112" creationId="{00000000-0000-0000-0000-000000000000}"/>
          </ac:picMkLst>
        </pc:picChg>
      </pc:sldChg>
      <pc:sldChg chg="del">
        <pc:chgData name="Paola Garcia" userId="S::paola.garcia@threatlocker.com::5012b0f8-5451-4c1a-b2ad-e698ed3846fe" providerId="AD" clId="Web-{EED9D659-EFD1-141A-10F8-ED51829516F3}" dt="2024-02-23T20:57:07.092" v="98"/>
        <pc:sldMkLst>
          <pc:docMk/>
          <pc:sldMk cId="0" sldId="266"/>
        </pc:sldMkLst>
      </pc:sldChg>
    </pc:docChg>
  </pc:docChgLst>
  <pc:docChgLst>
    <pc:chgData name="Paola Garcia" userId="S::paola.garcia@threatlocker.com::5012b0f8-5451-4c1a-b2ad-e698ed3846fe" providerId="AD" clId="Web-{9DD9C6AE-790F-9FF9-4A6C-B9AF4E0FD69E}"/>
    <pc:docChg chg="modSld">
      <pc:chgData name="Paola Garcia" userId="S::paola.garcia@threatlocker.com::5012b0f8-5451-4c1a-b2ad-e698ed3846fe" providerId="AD" clId="Web-{9DD9C6AE-790F-9FF9-4A6C-B9AF4E0FD69E}" dt="2024-02-23T21:33:36.787" v="3" actId="20577"/>
      <pc:docMkLst>
        <pc:docMk/>
      </pc:docMkLst>
      <pc:sldChg chg="modSp">
        <pc:chgData name="Paola Garcia" userId="S::paola.garcia@threatlocker.com::5012b0f8-5451-4c1a-b2ad-e698ed3846fe" providerId="AD" clId="Web-{9DD9C6AE-790F-9FF9-4A6C-B9AF4E0FD69E}" dt="2024-02-23T21:33:36.787" v="3" actId="20577"/>
        <pc:sldMkLst>
          <pc:docMk/>
          <pc:sldMk cId="0" sldId="265"/>
        </pc:sldMkLst>
        <pc:spChg chg="mod">
          <ac:chgData name="Paola Garcia" userId="S::paola.garcia@threatlocker.com::5012b0f8-5451-4c1a-b2ad-e698ed3846fe" providerId="AD" clId="Web-{9DD9C6AE-790F-9FF9-4A6C-B9AF4E0FD69E}" dt="2024-02-23T21:33:36.787" v="3" actId="20577"/>
          <ac:spMkLst>
            <pc:docMk/>
            <pc:sldMk cId="0" sldId="265"/>
            <ac:spMk id="7" creationId="{4B70D4A5-692D-2022-FDE2-221E5EC647DD}"/>
          </ac:spMkLst>
        </pc:spChg>
        <pc:picChg chg="mod">
          <ac:chgData name="Paola Garcia" userId="S::paola.garcia@threatlocker.com::5012b0f8-5451-4c1a-b2ad-e698ed3846fe" providerId="AD" clId="Web-{9DD9C6AE-790F-9FF9-4A6C-B9AF4E0FD69E}" dt="2024-02-23T21:33:18.880" v="1" actId="1076"/>
          <ac:picMkLst>
            <pc:docMk/>
            <pc:sldMk cId="0" sldId="265"/>
            <ac:picMk id="8" creationId="{4CBB7C7C-34A8-B56C-5A30-BFB113FCC07C}"/>
          </ac:picMkLst>
        </pc:picChg>
        <pc:picChg chg="mod">
          <ac:chgData name="Paola Garcia" userId="S::paola.garcia@threatlocker.com::5012b0f8-5451-4c1a-b2ad-e698ed3846fe" providerId="AD" clId="Web-{9DD9C6AE-790F-9FF9-4A6C-B9AF4E0FD69E}" dt="2024-02-23T21:33:17.646" v="0" actId="1076"/>
          <ac:picMkLst>
            <pc:docMk/>
            <pc:sldMk cId="0" sldId="265"/>
            <ac:picMk id="11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fb93129e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fb93129e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fb519bc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fb519bc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f1070cba8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f1070cba8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1070cba8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1070cba8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111ca1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111ca1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85ae7ad0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b85ae7ad0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b85ae7ad0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b85ae7ad0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85ae7ad09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b85ae7ad09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peaker Slide">
    <p:bg>
      <p:bgPr>
        <a:gradFill>
          <a:gsLst>
            <a:gs pos="0">
              <a:srgbClr val="103454"/>
            </a:gs>
            <a:gs pos="100000">
              <a:srgbClr val="0C263D"/>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EF5AAF-0825-D667-4586-616DF07D9ED9}"/>
              </a:ext>
            </a:extLst>
          </p:cNvPr>
          <p:cNvSpPr>
            <a:spLocks noGrp="1"/>
          </p:cNvSpPr>
          <p:nvPr>
            <p:ph type="subTitle" idx="1" hasCustomPrompt="1"/>
          </p:nvPr>
        </p:nvSpPr>
        <p:spPr>
          <a:xfrm>
            <a:off x="4572001" y="4287812"/>
            <a:ext cx="1540346" cy="245493"/>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First/Last Name</a:t>
            </a:r>
          </a:p>
        </p:txBody>
      </p:sp>
      <p:pic>
        <p:nvPicPr>
          <p:cNvPr id="12" name="Graphic 11">
            <a:extLst>
              <a:ext uri="{FF2B5EF4-FFF2-40B4-BE49-F238E27FC236}">
                <a16:creationId xmlns:a16="http://schemas.microsoft.com/office/drawing/2014/main" id="{CBB579D2-4E20-7564-A72F-7B3A3344FA5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5426" t="40000" r="23579" b="31990"/>
          <a:stretch/>
        </p:blipFill>
        <p:spPr>
          <a:xfrm>
            <a:off x="153835" y="733942"/>
            <a:ext cx="4262024" cy="3553871"/>
          </a:xfrm>
          <a:prstGeom prst="rect">
            <a:avLst/>
          </a:prstGeom>
        </p:spPr>
      </p:pic>
      <p:sp>
        <p:nvSpPr>
          <p:cNvPr id="14" name="Text Placeholder 13">
            <a:extLst>
              <a:ext uri="{FF2B5EF4-FFF2-40B4-BE49-F238E27FC236}">
                <a16:creationId xmlns:a16="http://schemas.microsoft.com/office/drawing/2014/main" id="{DCD60A63-97CD-20A5-3A91-96781E2714B4}"/>
              </a:ext>
            </a:extLst>
          </p:cNvPr>
          <p:cNvSpPr>
            <a:spLocks noGrp="1"/>
          </p:cNvSpPr>
          <p:nvPr>
            <p:ph type="body" sz="quarter" idx="10" hasCustomPrompt="1"/>
          </p:nvPr>
        </p:nvSpPr>
        <p:spPr>
          <a:xfrm>
            <a:off x="4572000" y="4619625"/>
            <a:ext cx="1540669" cy="245269"/>
          </a:xfrm>
        </p:spPr>
        <p:txBody>
          <a:bodyPr>
            <a:noAutofit/>
          </a:bodyPr>
          <a:lstStyle>
            <a:lvl1pPr marL="0" indent="0">
              <a:buNone/>
              <a:defRPr sz="1350"/>
            </a:lvl1pPr>
          </a:lstStyle>
          <a:p>
            <a:pPr lvl="0"/>
            <a:r>
              <a:rPr lang="en-US"/>
              <a:t>Role, company</a:t>
            </a:r>
          </a:p>
        </p:txBody>
      </p:sp>
      <p:sp>
        <p:nvSpPr>
          <p:cNvPr id="19" name="Title 18">
            <a:extLst>
              <a:ext uri="{FF2B5EF4-FFF2-40B4-BE49-F238E27FC236}">
                <a16:creationId xmlns:a16="http://schemas.microsoft.com/office/drawing/2014/main" id="{EE833F23-7D3E-7858-02D4-62567CB9D3A5}"/>
              </a:ext>
            </a:extLst>
          </p:cNvPr>
          <p:cNvSpPr>
            <a:spLocks noGrp="1"/>
          </p:cNvSpPr>
          <p:nvPr>
            <p:ph type="title" hasCustomPrompt="1"/>
          </p:nvPr>
        </p:nvSpPr>
        <p:spPr>
          <a:xfrm>
            <a:off x="4572000" y="977535"/>
            <a:ext cx="3952875" cy="994172"/>
          </a:xfrm>
        </p:spPr>
        <p:txBody>
          <a:bodyPr/>
          <a:lstStyle>
            <a:lvl1pPr>
              <a:defRPr/>
            </a:lvl1pPr>
          </a:lstStyle>
          <a:p>
            <a:r>
              <a:rPr lang="en-US"/>
              <a:t>Title</a:t>
            </a:r>
          </a:p>
        </p:txBody>
      </p:sp>
    </p:spTree>
    <p:extLst>
      <p:ext uri="{BB962C8B-B14F-4D97-AF65-F5344CB8AC3E}">
        <p14:creationId xmlns:p14="http://schemas.microsoft.com/office/powerpoint/2010/main" val="38932489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C7C324F-2CE1-C956-9202-149CE09B992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5426" t="40000" r="23579" b="31990"/>
          <a:stretch/>
        </p:blipFill>
        <p:spPr>
          <a:xfrm>
            <a:off x="1603675" y="96625"/>
            <a:ext cx="5936651" cy="4950251"/>
          </a:xfrm>
          <a:prstGeom prst="rect">
            <a:avLst/>
          </a:prstGeom>
        </p:spPr>
      </p:pic>
    </p:spTree>
    <p:extLst>
      <p:ext uri="{BB962C8B-B14F-4D97-AF65-F5344CB8AC3E}">
        <p14:creationId xmlns:p14="http://schemas.microsoft.com/office/powerpoint/2010/main" val="154200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A4FA-8D1F-0D48-DDA8-659CF7D87DA0}"/>
              </a:ext>
            </a:extLst>
          </p:cNvPr>
          <p:cNvSpPr>
            <a:spLocks noGrp="1"/>
          </p:cNvSpPr>
          <p:nvPr>
            <p:ph type="ctrTitle"/>
          </p:nvPr>
        </p:nvSpPr>
        <p:spPr>
          <a:xfrm>
            <a:off x="1143000" y="841772"/>
            <a:ext cx="6858000" cy="1790700"/>
          </a:xfrm>
        </p:spPr>
        <p:txBody>
          <a:bodyPr anchor="ctr"/>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7EF5AAF-0825-D667-4586-616DF07D9ED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2703946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F28-0A8C-28B4-F994-727CB662B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0D236-7922-E93D-646A-905CF8EB74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62603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9DB9-028E-289B-3CFA-091841D5D265}"/>
              </a:ext>
            </a:extLst>
          </p:cNvPr>
          <p:cNvSpPr>
            <a:spLocks noGrp="1"/>
          </p:cNvSpPr>
          <p:nvPr>
            <p:ph type="title"/>
          </p:nvPr>
        </p:nvSpPr>
        <p:spPr>
          <a:xfrm>
            <a:off x="629841" y="273844"/>
            <a:ext cx="7434954"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427014-E6EA-EBB3-E127-065E2303FFBA}"/>
              </a:ext>
            </a:extLst>
          </p:cNvPr>
          <p:cNvSpPr>
            <a:spLocks noGrp="1"/>
          </p:cNvSpPr>
          <p:nvPr>
            <p:ph type="body" idx="1"/>
          </p:nvPr>
        </p:nvSpPr>
        <p:spPr>
          <a:xfrm>
            <a:off x="629842" y="1260872"/>
            <a:ext cx="3418808" cy="617934"/>
          </a:xfrm>
        </p:spPr>
        <p:txBody>
          <a:bodyPr anchor="ct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BC22A6B-086F-4117-E5D1-AB74E65EAE2E}"/>
              </a:ext>
            </a:extLst>
          </p:cNvPr>
          <p:cNvSpPr>
            <a:spLocks noGrp="1"/>
          </p:cNvSpPr>
          <p:nvPr>
            <p:ph sz="half" idx="2"/>
          </p:nvPr>
        </p:nvSpPr>
        <p:spPr>
          <a:xfrm>
            <a:off x="629842" y="1878806"/>
            <a:ext cx="341880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F385A6-1F4F-6B5E-B0FF-40165253DB96}"/>
              </a:ext>
            </a:extLst>
          </p:cNvPr>
          <p:cNvSpPr>
            <a:spLocks noGrp="1"/>
          </p:cNvSpPr>
          <p:nvPr>
            <p:ph type="body" sz="quarter" idx="3"/>
          </p:nvPr>
        </p:nvSpPr>
        <p:spPr>
          <a:xfrm>
            <a:off x="4629150" y="1260872"/>
            <a:ext cx="3435645" cy="617934"/>
          </a:xfrm>
        </p:spPr>
        <p:txBody>
          <a:bodyPr anchor="ct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D0A80D-0BB2-1363-B026-1F66AF2C979B}"/>
              </a:ext>
            </a:extLst>
          </p:cNvPr>
          <p:cNvSpPr>
            <a:spLocks noGrp="1"/>
          </p:cNvSpPr>
          <p:nvPr>
            <p:ph sz="quarter" idx="4"/>
          </p:nvPr>
        </p:nvSpPr>
        <p:spPr>
          <a:xfrm>
            <a:off x="4629150" y="1878806"/>
            <a:ext cx="3435645"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0027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4355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rgbClr val="ECECE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A4FA-8D1F-0D48-DDA8-659CF7D87DA0}"/>
              </a:ext>
            </a:extLst>
          </p:cNvPr>
          <p:cNvSpPr>
            <a:spLocks noGrp="1"/>
          </p:cNvSpPr>
          <p:nvPr>
            <p:ph type="ctrTitle"/>
          </p:nvPr>
        </p:nvSpPr>
        <p:spPr>
          <a:xfrm>
            <a:off x="1143000" y="841772"/>
            <a:ext cx="6858000" cy="1790700"/>
          </a:xfrm>
        </p:spPr>
        <p:txBody>
          <a:bodyPr anchor="ctr"/>
          <a:lstStyle>
            <a:lvl1pPr algn="ctr">
              <a:defRPr sz="45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97EF5AAF-0825-D667-4586-616DF07D9ED9}"/>
              </a:ext>
            </a:extLst>
          </p:cNvPr>
          <p:cNvSpPr>
            <a:spLocks noGrp="1"/>
          </p:cNvSpPr>
          <p:nvPr>
            <p:ph type="subTitle" idx="1"/>
          </p:nvPr>
        </p:nvSpPr>
        <p:spPr>
          <a:xfrm>
            <a:off x="1143000" y="2701528"/>
            <a:ext cx="6858000" cy="1241822"/>
          </a:xfrm>
        </p:spPr>
        <p:txBody>
          <a:bodyPr/>
          <a:lstStyle>
            <a:lvl1pPr marL="0" indent="0" algn="ctr">
              <a:buNone/>
              <a:defRPr sz="18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6" name="Picture 5" descr="A blue letter w on a black background&#10;&#10;Description automatically generated">
            <a:extLst>
              <a:ext uri="{FF2B5EF4-FFF2-40B4-BE49-F238E27FC236}">
                <a16:creationId xmlns:a16="http://schemas.microsoft.com/office/drawing/2014/main" id="{3AD53432-68D9-0293-18C9-D4896A8DE665}"/>
              </a:ext>
            </a:extLst>
          </p:cNvPr>
          <p:cNvPicPr>
            <a:picLocks noChangeAspect="1"/>
          </p:cNvPicPr>
          <p:nvPr/>
        </p:nvPicPr>
        <p:blipFill>
          <a:blip r:embed="rId2"/>
          <a:stretch>
            <a:fillRect/>
          </a:stretch>
        </p:blipFill>
        <p:spPr>
          <a:xfrm>
            <a:off x="8158163" y="4835197"/>
            <a:ext cx="850392" cy="179588"/>
          </a:xfrm>
          <a:prstGeom prst="rect">
            <a:avLst/>
          </a:prstGeom>
        </p:spPr>
      </p:pic>
    </p:spTree>
    <p:extLst>
      <p:ext uri="{BB962C8B-B14F-4D97-AF65-F5344CB8AC3E}">
        <p14:creationId xmlns:p14="http://schemas.microsoft.com/office/powerpoint/2010/main" val="380491225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1_Title and Content">
    <p:bg>
      <p:bgPr>
        <a:solidFill>
          <a:srgbClr val="ECECE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F28-0A8C-28B4-F994-727CB662B653}"/>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F80D236-7922-E93D-646A-905CF8EB74E4}"/>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A blue letter w on a black background&#10;&#10;Description automatically generated">
            <a:extLst>
              <a:ext uri="{FF2B5EF4-FFF2-40B4-BE49-F238E27FC236}">
                <a16:creationId xmlns:a16="http://schemas.microsoft.com/office/drawing/2014/main" id="{BA319FB7-FEC9-DB9A-A254-3BA25357EAD2}"/>
              </a:ext>
            </a:extLst>
          </p:cNvPr>
          <p:cNvPicPr>
            <a:picLocks noChangeAspect="1"/>
          </p:cNvPicPr>
          <p:nvPr/>
        </p:nvPicPr>
        <p:blipFill>
          <a:blip r:embed="rId2"/>
          <a:stretch>
            <a:fillRect/>
          </a:stretch>
        </p:blipFill>
        <p:spPr>
          <a:xfrm>
            <a:off x="8158163" y="4835197"/>
            <a:ext cx="850392" cy="179588"/>
          </a:xfrm>
          <a:prstGeom prst="rect">
            <a:avLst/>
          </a:prstGeom>
        </p:spPr>
      </p:pic>
    </p:spTree>
    <p:extLst>
      <p:ext uri="{BB962C8B-B14F-4D97-AF65-F5344CB8AC3E}">
        <p14:creationId xmlns:p14="http://schemas.microsoft.com/office/powerpoint/2010/main" val="241185823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1_Comparison">
    <p:bg>
      <p:bgPr>
        <a:solidFill>
          <a:srgbClr val="ECECE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9DB9-028E-289B-3CFA-091841D5D265}"/>
              </a:ext>
            </a:extLst>
          </p:cNvPr>
          <p:cNvSpPr>
            <a:spLocks noGrp="1"/>
          </p:cNvSpPr>
          <p:nvPr>
            <p:ph type="title"/>
          </p:nvPr>
        </p:nvSpPr>
        <p:spPr>
          <a:xfrm>
            <a:off x="629841" y="273844"/>
            <a:ext cx="7434954" cy="994172"/>
          </a:xfrm>
        </p:spPr>
        <p:txBody>
          <a:bodyPr/>
          <a:lstStyle>
            <a:lvl1pPr>
              <a:defRPr>
                <a:solidFill>
                  <a:schemeClr val="tx2"/>
                </a:solidFill>
              </a:defRPr>
            </a:lvl1pPr>
          </a:lstStyle>
          <a:p>
            <a:r>
              <a:rPr lang="en-US"/>
              <a:t>Click to edit Master title style</a:t>
            </a:r>
          </a:p>
        </p:txBody>
      </p:sp>
      <p:sp>
        <p:nvSpPr>
          <p:cNvPr id="3" name="Text Placeholder 2">
            <a:extLst>
              <a:ext uri="{FF2B5EF4-FFF2-40B4-BE49-F238E27FC236}">
                <a16:creationId xmlns:a16="http://schemas.microsoft.com/office/drawing/2014/main" id="{B0427014-E6EA-EBB3-E127-065E2303FFBA}"/>
              </a:ext>
            </a:extLst>
          </p:cNvPr>
          <p:cNvSpPr>
            <a:spLocks noGrp="1"/>
          </p:cNvSpPr>
          <p:nvPr>
            <p:ph type="body" idx="1"/>
          </p:nvPr>
        </p:nvSpPr>
        <p:spPr>
          <a:xfrm>
            <a:off x="629842" y="1260872"/>
            <a:ext cx="3418808" cy="617934"/>
          </a:xfrm>
        </p:spPr>
        <p:txBody>
          <a:bodyPr anchor="ctr"/>
          <a:lstStyle>
            <a:lvl1pPr marL="0" indent="0">
              <a:buNone/>
              <a:defRPr sz="18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BC22A6B-086F-4117-E5D1-AB74E65EAE2E}"/>
              </a:ext>
            </a:extLst>
          </p:cNvPr>
          <p:cNvSpPr>
            <a:spLocks noGrp="1"/>
          </p:cNvSpPr>
          <p:nvPr>
            <p:ph sz="half" idx="2"/>
          </p:nvPr>
        </p:nvSpPr>
        <p:spPr>
          <a:xfrm>
            <a:off x="629842" y="1878806"/>
            <a:ext cx="3418808" cy="276344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F385A6-1F4F-6B5E-B0FF-40165253DB96}"/>
              </a:ext>
            </a:extLst>
          </p:cNvPr>
          <p:cNvSpPr>
            <a:spLocks noGrp="1"/>
          </p:cNvSpPr>
          <p:nvPr>
            <p:ph type="body" sz="quarter" idx="3"/>
          </p:nvPr>
        </p:nvSpPr>
        <p:spPr>
          <a:xfrm>
            <a:off x="4629150" y="1260872"/>
            <a:ext cx="3435645" cy="617934"/>
          </a:xfrm>
        </p:spPr>
        <p:txBody>
          <a:bodyPr anchor="ctr"/>
          <a:lstStyle>
            <a:lvl1pPr marL="0" indent="0">
              <a:buNone/>
              <a:defRPr sz="18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D0A80D-0BB2-1363-B026-1F66AF2C979B}"/>
              </a:ext>
            </a:extLst>
          </p:cNvPr>
          <p:cNvSpPr>
            <a:spLocks noGrp="1"/>
          </p:cNvSpPr>
          <p:nvPr>
            <p:ph sz="quarter" idx="4"/>
          </p:nvPr>
        </p:nvSpPr>
        <p:spPr>
          <a:xfrm>
            <a:off x="4629150" y="1878806"/>
            <a:ext cx="3435645" cy="276344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A blue letter w on a black background&#10;&#10;Description automatically generated">
            <a:extLst>
              <a:ext uri="{FF2B5EF4-FFF2-40B4-BE49-F238E27FC236}">
                <a16:creationId xmlns:a16="http://schemas.microsoft.com/office/drawing/2014/main" id="{74280B1B-B99F-E858-4CD6-B0AB0CE90BC3}"/>
              </a:ext>
            </a:extLst>
          </p:cNvPr>
          <p:cNvPicPr>
            <a:picLocks noChangeAspect="1"/>
          </p:cNvPicPr>
          <p:nvPr/>
        </p:nvPicPr>
        <p:blipFill>
          <a:blip r:embed="rId2"/>
          <a:stretch>
            <a:fillRect/>
          </a:stretch>
        </p:blipFill>
        <p:spPr>
          <a:xfrm>
            <a:off x="8158163" y="4835197"/>
            <a:ext cx="850392" cy="179588"/>
          </a:xfrm>
          <a:prstGeom prst="rect">
            <a:avLst/>
          </a:prstGeom>
        </p:spPr>
      </p:pic>
    </p:spTree>
    <p:extLst>
      <p:ext uri="{BB962C8B-B14F-4D97-AF65-F5344CB8AC3E}">
        <p14:creationId xmlns:p14="http://schemas.microsoft.com/office/powerpoint/2010/main" val="197577688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3_Title Only">
    <p:bg>
      <p:bgPr>
        <a:solidFill>
          <a:srgbClr val="ECECEC"/>
        </a:solidFill>
        <a:effectLst/>
      </p:bgPr>
    </p:bg>
    <p:spTree>
      <p:nvGrpSpPr>
        <p:cNvPr id="1" name=""/>
        <p:cNvGrpSpPr/>
        <p:nvPr/>
      </p:nvGrpSpPr>
      <p:grpSpPr>
        <a:xfrm>
          <a:off x="0" y="0"/>
          <a:ext cx="0" cy="0"/>
          <a:chOff x="0" y="0"/>
          <a:chExt cx="0" cy="0"/>
        </a:xfrm>
      </p:grpSpPr>
      <p:pic>
        <p:nvPicPr>
          <p:cNvPr id="2" name="Picture 1" descr="A blue letter w on a black background&#10;&#10;Description automatically generated">
            <a:extLst>
              <a:ext uri="{FF2B5EF4-FFF2-40B4-BE49-F238E27FC236}">
                <a16:creationId xmlns:a16="http://schemas.microsoft.com/office/drawing/2014/main" id="{60696F25-90A8-713C-AC64-21EBC286B98C}"/>
              </a:ext>
            </a:extLst>
          </p:cNvPr>
          <p:cNvPicPr>
            <a:picLocks noChangeAspect="1"/>
          </p:cNvPicPr>
          <p:nvPr/>
        </p:nvPicPr>
        <p:blipFill>
          <a:blip r:embed="rId2"/>
          <a:stretch>
            <a:fillRect/>
          </a:stretch>
        </p:blipFill>
        <p:spPr>
          <a:xfrm>
            <a:off x="8158163" y="4835197"/>
            <a:ext cx="850392" cy="179588"/>
          </a:xfrm>
          <a:prstGeom prst="rect">
            <a:avLst/>
          </a:prstGeom>
        </p:spPr>
      </p:pic>
    </p:spTree>
    <p:extLst>
      <p:ext uri="{BB962C8B-B14F-4D97-AF65-F5344CB8AC3E}">
        <p14:creationId xmlns:p14="http://schemas.microsoft.com/office/powerpoint/2010/main" val="4119952285"/>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F2F4D"/>
            </a:gs>
            <a:gs pos="100000">
              <a:srgbClr val="0C263D"/>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A24082-D871-4592-13CE-E6FC67DF323E}"/>
              </a:ext>
            </a:extLst>
          </p:cNvPr>
          <p:cNvSpPr>
            <a:spLocks noGrp="1"/>
          </p:cNvSpPr>
          <p:nvPr>
            <p:ph type="title"/>
          </p:nvPr>
        </p:nvSpPr>
        <p:spPr>
          <a:xfrm>
            <a:off x="962390" y="474260"/>
            <a:ext cx="7562484"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BF77BD-78E8-CF48-9B71-23A0C192F611}"/>
              </a:ext>
            </a:extLst>
          </p:cNvPr>
          <p:cNvSpPr>
            <a:spLocks noGrp="1"/>
          </p:cNvSpPr>
          <p:nvPr>
            <p:ph type="body" idx="1"/>
          </p:nvPr>
        </p:nvSpPr>
        <p:spPr>
          <a:xfrm>
            <a:off x="962389" y="1638677"/>
            <a:ext cx="7562485" cy="30024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Graphic 14">
            <a:extLst>
              <a:ext uri="{FF2B5EF4-FFF2-40B4-BE49-F238E27FC236}">
                <a16:creationId xmlns:a16="http://schemas.microsoft.com/office/drawing/2014/main" id="{D88375CE-2BC0-A84E-9E17-A185C70D038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58675" y="4833938"/>
            <a:ext cx="847933" cy="261393"/>
          </a:xfrm>
          <a:prstGeom prst="rect">
            <a:avLst/>
          </a:prstGeom>
        </p:spPr>
      </p:pic>
    </p:spTree>
    <p:extLst>
      <p:ext uri="{BB962C8B-B14F-4D97-AF65-F5344CB8AC3E}">
        <p14:creationId xmlns:p14="http://schemas.microsoft.com/office/powerpoint/2010/main" val="12799679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85" r:id="rId5"/>
    <p:sldLayoutId id="2147483679" r:id="rId6"/>
    <p:sldLayoutId id="2147483680" r:id="rId7"/>
    <p:sldLayoutId id="2147483681" r:id="rId8"/>
    <p:sldLayoutId id="2147483682" r:id="rId9"/>
    <p:sldLayoutId id="2147483683" r:id="rId10"/>
  </p:sldLayoutIdLst>
  <p:hf sldNum="0" hdr="0" ftr="0" dt="0"/>
  <p:txStyles>
    <p:titleStyle>
      <a:lvl1pPr algn="l" defTabSz="685800" rtl="0" eaLnBrk="1" latinLnBrk="0" hangingPunct="1">
        <a:lnSpc>
          <a:spcPct val="100000"/>
        </a:lnSpc>
        <a:spcBef>
          <a:spcPct val="0"/>
        </a:spcBef>
        <a:buNone/>
        <a:defRPr sz="3300" b="1" kern="1200">
          <a:solidFill>
            <a:schemeClr val="bg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3454"/>
            </a:gs>
            <a:gs pos="100000">
              <a:srgbClr val="0C263D"/>
            </a:gs>
          </a:gsLst>
          <a:lin ang="5400000" scaled="1"/>
        </a:gradFill>
        <a:effectLst/>
      </p:bgPr>
    </p:bg>
    <p:spTree>
      <p:nvGrpSpPr>
        <p:cNvPr id="1" name="Shape 53"/>
        <p:cNvGrpSpPr/>
        <p:nvPr/>
      </p:nvGrpSpPr>
      <p:grpSpPr>
        <a:xfrm>
          <a:off x="0" y="0"/>
          <a:ext cx="0" cy="0"/>
          <a:chOff x="0" y="0"/>
          <a:chExt cx="0" cy="0"/>
        </a:xfrm>
      </p:grpSpPr>
      <p:pic>
        <p:nvPicPr>
          <p:cNvPr id="5" name="Picture 4" descr="A blueprint of a device&#10;&#10;Description automatically generated">
            <a:extLst>
              <a:ext uri="{FF2B5EF4-FFF2-40B4-BE49-F238E27FC236}">
                <a16:creationId xmlns:a16="http://schemas.microsoft.com/office/drawing/2014/main" id="{17F78C0B-4225-8141-D224-FAE85E6AD01A}"/>
              </a:ext>
            </a:extLst>
          </p:cNvPr>
          <p:cNvPicPr>
            <a:picLocks noChangeAspect="1"/>
          </p:cNvPicPr>
          <p:nvPr/>
        </p:nvPicPr>
        <p:blipFill>
          <a:blip r:embed="rId3"/>
          <a:stretch>
            <a:fillRect/>
          </a:stretch>
        </p:blipFill>
        <p:spPr>
          <a:xfrm>
            <a:off x="1236653" y="-8612"/>
            <a:ext cx="8229600" cy="5143500"/>
          </a:xfrm>
          <a:prstGeom prst="rect">
            <a:avLst/>
          </a:prstGeom>
        </p:spPr>
      </p:pic>
      <p:sp>
        <p:nvSpPr>
          <p:cNvPr id="6" name="Rectangle 5">
            <a:extLst>
              <a:ext uri="{FF2B5EF4-FFF2-40B4-BE49-F238E27FC236}">
                <a16:creationId xmlns:a16="http://schemas.microsoft.com/office/drawing/2014/main" id="{EE7C2AB8-42F2-1E36-4EA8-C106805A29B3}"/>
              </a:ext>
            </a:extLst>
          </p:cNvPr>
          <p:cNvSpPr/>
          <p:nvPr/>
        </p:nvSpPr>
        <p:spPr>
          <a:xfrm>
            <a:off x="-51109" y="-9293"/>
            <a:ext cx="6894100" cy="5143500"/>
          </a:xfrm>
          <a:prstGeom prst="rect">
            <a:avLst/>
          </a:prstGeom>
          <a:gradFill>
            <a:gsLst>
              <a:gs pos="0">
                <a:srgbClr val="103454">
                  <a:alpha val="0"/>
                </a:srgbClr>
              </a:gs>
              <a:gs pos="34000">
                <a:srgbClr val="0C263D"/>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E9FA209-A747-FE5E-EBEC-276475E5760A}"/>
              </a:ext>
            </a:extLst>
          </p:cNvPr>
          <p:cNvSpPr txBox="1">
            <a:spLocks noChangeAspect="1"/>
          </p:cNvSpPr>
          <p:nvPr/>
        </p:nvSpPr>
        <p:spPr>
          <a:xfrm>
            <a:off x="529907" y="2563138"/>
            <a:ext cx="4757858" cy="1446550"/>
          </a:xfrm>
          <a:prstGeom prst="rect">
            <a:avLst/>
          </a:prstGeom>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a:ln>
                  <a:noFill/>
                </a:ln>
                <a:solidFill>
                  <a:srgbClr val="FFFFFF"/>
                </a:solidFill>
                <a:effectLst/>
                <a:uLnTx/>
                <a:uFillTx/>
                <a:latin typeface="Open Sans"/>
                <a:ea typeface="Open Sans"/>
                <a:cs typeface="Open Sans"/>
              </a:rPr>
              <a:t>Flipper Zero Unleashed</a:t>
            </a:r>
            <a:endParaRPr kumimoji="0" lang="en-US" sz="4400" b="0" i="0" u="none" strike="noStrike" kern="1200" cap="none" spc="0" normalizeH="0" baseline="0" noProof="0">
              <a:ln>
                <a:noFill/>
              </a:ln>
              <a:solidFill>
                <a:srgbClr val="FFFFFF"/>
              </a:solidFill>
              <a:effectLst/>
              <a:uLnTx/>
              <a:uFillTx/>
              <a:latin typeface="Open Sans"/>
              <a:ea typeface="+mj-ea"/>
              <a:cs typeface="+mj-cs"/>
            </a:endParaRPr>
          </a:p>
        </p:txBody>
      </p:sp>
      <p:grpSp>
        <p:nvGrpSpPr>
          <p:cNvPr id="8" name="Group 7">
            <a:extLst>
              <a:ext uri="{FF2B5EF4-FFF2-40B4-BE49-F238E27FC236}">
                <a16:creationId xmlns:a16="http://schemas.microsoft.com/office/drawing/2014/main" id="{69454596-99BF-7D8D-FA6B-3EAF56E7E64C}"/>
              </a:ext>
            </a:extLst>
          </p:cNvPr>
          <p:cNvGrpSpPr>
            <a:grpSpLocks noChangeAspect="1"/>
          </p:cNvGrpSpPr>
          <p:nvPr/>
        </p:nvGrpSpPr>
        <p:grpSpPr>
          <a:xfrm>
            <a:off x="529907" y="687037"/>
            <a:ext cx="4042093" cy="1519026"/>
            <a:chOff x="760487" y="841570"/>
            <a:chExt cx="3729811" cy="1401670"/>
          </a:xfrm>
        </p:grpSpPr>
        <p:pic>
          <p:nvPicPr>
            <p:cNvPr id="9" name="Picture 8" descr="A black background with white text&#10;&#10;Description automatically generated">
              <a:extLst>
                <a:ext uri="{FF2B5EF4-FFF2-40B4-BE49-F238E27FC236}">
                  <a16:creationId xmlns:a16="http://schemas.microsoft.com/office/drawing/2014/main" id="{5B1AC488-9339-550E-F8BC-7A3C3D4A9F92}"/>
                </a:ext>
              </a:extLst>
            </p:cNvPr>
            <p:cNvPicPr>
              <a:picLocks noChangeAspect="1"/>
            </p:cNvPicPr>
            <p:nvPr/>
          </p:nvPicPr>
          <p:blipFill>
            <a:blip r:embed="rId4"/>
            <a:stretch>
              <a:fillRect/>
            </a:stretch>
          </p:blipFill>
          <p:spPr>
            <a:xfrm>
              <a:off x="760487" y="841570"/>
              <a:ext cx="3729811" cy="1381936"/>
            </a:xfrm>
            <a:prstGeom prst="rect">
              <a:avLst/>
            </a:prstGeom>
          </p:spPr>
        </p:pic>
        <p:cxnSp>
          <p:nvCxnSpPr>
            <p:cNvPr id="10" name="Straight Connector 9">
              <a:extLst>
                <a:ext uri="{FF2B5EF4-FFF2-40B4-BE49-F238E27FC236}">
                  <a16:creationId xmlns:a16="http://schemas.microsoft.com/office/drawing/2014/main" id="{BB830787-3D5A-C524-7C11-8BF8C09427E2}"/>
                </a:ext>
              </a:extLst>
            </p:cNvPr>
            <p:cNvCxnSpPr>
              <a:cxnSpLocks/>
            </p:cNvCxnSpPr>
            <p:nvPr/>
          </p:nvCxnSpPr>
          <p:spPr>
            <a:xfrm>
              <a:off x="813038" y="2243240"/>
              <a:ext cx="3624708" cy="0"/>
            </a:xfrm>
            <a:prstGeom prst="line">
              <a:avLst/>
            </a:prstGeom>
            <a:noFill/>
            <a:ln w="12700" cap="flat" cmpd="sng" algn="ctr">
              <a:solidFill>
                <a:srgbClr val="199FF2"/>
              </a:solidFill>
              <a:prstDash val="solid"/>
              <a:miter lim="800000"/>
            </a:ln>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C2A6E2A-5F5A-EA38-B9AF-A0F2C8D3702F}"/>
              </a:ext>
            </a:extLst>
          </p:cNvPr>
          <p:cNvPicPr>
            <a:picLocks noChangeAspect="1"/>
          </p:cNvPicPr>
          <p:nvPr/>
        </p:nvPicPr>
        <p:blipFill rotWithShape="1">
          <a:blip r:embed="rId2">
            <a:alphaModFix amt="39000"/>
            <a:extLst>
              <a:ext uri="{96DAC541-7B7A-43D3-8B79-37D633B846F1}">
                <asvg:svgBlip xmlns:asvg="http://schemas.microsoft.com/office/drawing/2016/SVG/main" r:embed="rId3"/>
              </a:ext>
            </a:extLst>
          </a:blip>
          <a:srcRect l="30439" t="22008" r="30709" b="67189"/>
          <a:stretch/>
        </p:blipFill>
        <p:spPr>
          <a:xfrm>
            <a:off x="0" y="2595753"/>
            <a:ext cx="9144000" cy="2547747"/>
          </a:xfrm>
          <a:prstGeom prst="rect">
            <a:avLst/>
          </a:prstGeom>
        </p:spPr>
      </p:pic>
      <p:pic>
        <p:nvPicPr>
          <p:cNvPr id="2" name="Picture 1" descr="A white and blue text on a black background&#10;&#10;Description automatically generated">
            <a:extLst>
              <a:ext uri="{FF2B5EF4-FFF2-40B4-BE49-F238E27FC236}">
                <a16:creationId xmlns:a16="http://schemas.microsoft.com/office/drawing/2014/main" id="{69B5A6FE-64D0-C886-7D1B-8CEFBFC23F57}"/>
              </a:ext>
            </a:extLst>
          </p:cNvPr>
          <p:cNvPicPr>
            <a:picLocks noChangeAspect="1"/>
          </p:cNvPicPr>
          <p:nvPr/>
        </p:nvPicPr>
        <p:blipFill>
          <a:blip r:embed="rId4"/>
          <a:stretch>
            <a:fillRect/>
          </a:stretch>
        </p:blipFill>
        <p:spPr>
          <a:xfrm>
            <a:off x="2286000" y="1664296"/>
            <a:ext cx="4572000" cy="1691465"/>
          </a:xfrm>
          <a:prstGeom prst="rect">
            <a:avLst/>
          </a:prstGeom>
        </p:spPr>
      </p:pic>
    </p:spTree>
    <p:extLst>
      <p:ext uri="{BB962C8B-B14F-4D97-AF65-F5344CB8AC3E}">
        <p14:creationId xmlns:p14="http://schemas.microsoft.com/office/powerpoint/2010/main" val="31868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rgbClr val="103454"/>
            </a:gs>
            <a:gs pos="100000">
              <a:srgbClr val="0C263D"/>
            </a:gs>
          </a:gsLst>
          <a:lin ang="5400000" scaled="1"/>
        </a:gradFill>
        <a:effectLst/>
      </p:bgPr>
    </p:bg>
    <p:spTree>
      <p:nvGrpSpPr>
        <p:cNvPr id="1" name="Shape 59"/>
        <p:cNvGrpSpPr/>
        <p:nvPr/>
      </p:nvGrpSpPr>
      <p:grpSpPr>
        <a:xfrm>
          <a:off x="0" y="0"/>
          <a:ext cx="0" cy="0"/>
          <a:chOff x="0" y="0"/>
          <a:chExt cx="0" cy="0"/>
        </a:xfrm>
      </p:grpSpPr>
      <p:pic>
        <p:nvPicPr>
          <p:cNvPr id="62" name="Google Shape;62;p14"/>
          <p:cNvPicPr preferRelativeResize="0">
            <a:picLocks noChangeAspect="1"/>
          </p:cNvPicPr>
          <p:nvPr/>
        </p:nvPicPr>
        <p:blipFill>
          <a:blip r:embed="rId3">
            <a:alphaModFix/>
          </a:blip>
          <a:stretch>
            <a:fillRect/>
          </a:stretch>
        </p:blipFill>
        <p:spPr>
          <a:xfrm>
            <a:off x="7183152" y="2788921"/>
            <a:ext cx="1617206" cy="2096251"/>
          </a:xfrm>
          <a:prstGeom prst="rect">
            <a:avLst/>
          </a:prstGeom>
          <a:noFill/>
          <a:ln>
            <a:noFill/>
          </a:ln>
        </p:spPr>
      </p:pic>
      <p:sp>
        <p:nvSpPr>
          <p:cNvPr id="12" name="Title 11">
            <a:extLst>
              <a:ext uri="{FF2B5EF4-FFF2-40B4-BE49-F238E27FC236}">
                <a16:creationId xmlns:a16="http://schemas.microsoft.com/office/drawing/2014/main" id="{DF62C39B-DC72-8C37-8851-F1FD6A1CE41B}"/>
              </a:ext>
            </a:extLst>
          </p:cNvPr>
          <p:cNvSpPr>
            <a:spLocks noGrp="1"/>
          </p:cNvSpPr>
          <p:nvPr>
            <p:ph type="title"/>
          </p:nvPr>
        </p:nvSpPr>
        <p:spPr>
          <a:xfrm>
            <a:off x="878756" y="348809"/>
            <a:ext cx="7562484" cy="994172"/>
          </a:xfrm>
        </p:spPr>
        <p:txBody>
          <a:bodyPr>
            <a:normAutofit/>
          </a:bodyPr>
          <a:lstStyle/>
          <a:p>
            <a:r>
              <a:rPr lang="en-US">
                <a:sym typeface="Proxima Nova"/>
              </a:rPr>
              <a:t>Follow Along on GitHub</a:t>
            </a:r>
            <a:endParaRPr lang="en-US"/>
          </a:p>
        </p:txBody>
      </p:sp>
      <p:sp>
        <p:nvSpPr>
          <p:cNvPr id="13" name="Text Placeholder 12">
            <a:extLst>
              <a:ext uri="{FF2B5EF4-FFF2-40B4-BE49-F238E27FC236}">
                <a16:creationId xmlns:a16="http://schemas.microsoft.com/office/drawing/2014/main" id="{AAD3021A-4394-1B2A-446F-C5628F05B145}"/>
              </a:ext>
            </a:extLst>
          </p:cNvPr>
          <p:cNvSpPr>
            <a:spLocks noGrp="1"/>
          </p:cNvSpPr>
          <p:nvPr>
            <p:ph idx="1"/>
          </p:nvPr>
        </p:nvSpPr>
        <p:spPr>
          <a:xfrm>
            <a:off x="878755" y="1424946"/>
            <a:ext cx="6033839" cy="3002435"/>
          </a:xfrm>
        </p:spPr>
        <p:txBody>
          <a:bodyPr vert="horz" lIns="91440" tIns="45720" rIns="91440" bIns="45720" rtlCol="0" anchor="t">
            <a:normAutofit/>
          </a:bodyPr>
          <a:lstStyle/>
          <a:p>
            <a:r>
              <a:rPr lang="en-US">
                <a:sym typeface="Proxima Nova"/>
              </a:rPr>
              <a:t>We have a GitHub Repository with all the course content and payloads. </a:t>
            </a:r>
          </a:p>
          <a:p>
            <a:pPr marL="0" indent="0">
              <a:buNone/>
            </a:pPr>
            <a:endParaRPr lang="en-US">
              <a:cs typeface="Arial"/>
            </a:endParaRPr>
          </a:p>
          <a:p>
            <a:r>
              <a:rPr lang="en-US">
                <a:sym typeface="Proxima Nova"/>
              </a:rPr>
              <a:t>We encourage you to scan the QR code and follow along with the repository as we navigate through the course. </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03454"/>
            </a:gs>
            <a:gs pos="100000">
              <a:srgbClr val="0C263D"/>
            </a:gs>
          </a:gsLst>
          <a:lin ang="5400000" scaled="1"/>
        </a:gra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027439" y="325577"/>
            <a:ext cx="7562484" cy="994172"/>
          </a:xfrm>
        </p:spPr>
        <p:txBody>
          <a:bodyPr spcFirstLastPara="1" wrap="square" lIns="91425" tIns="91425" rIns="91425" bIns="91425" anchor="ctr" anchorCtr="0">
            <a:noAutofit/>
          </a:bodyPr>
          <a:lstStyle/>
          <a:p>
            <a:pPr lvl="0"/>
            <a:r>
              <a:rPr lang="en-US">
                <a:sym typeface="Proxima Nova"/>
              </a:rPr>
              <a:t>What is a Flipper Zero</a:t>
            </a:r>
            <a:endParaRPr lang="en-US"/>
          </a:p>
        </p:txBody>
      </p:sp>
      <p:sp>
        <p:nvSpPr>
          <p:cNvPr id="68" name="Google Shape;68;p15"/>
          <p:cNvSpPr txBox="1">
            <a:spLocks noGrp="1"/>
          </p:cNvSpPr>
          <p:nvPr>
            <p:ph idx="1"/>
          </p:nvPr>
        </p:nvSpPr>
        <p:spPr>
          <a:xfrm>
            <a:off x="1027437" y="1243737"/>
            <a:ext cx="6730790" cy="3002435"/>
          </a:xfrm>
        </p:spPr>
        <p:txBody>
          <a:bodyPr spcFirstLastPara="1" vert="horz" wrap="square" lIns="91425" tIns="91425" rIns="91425" bIns="91425" rtlCol="0" anchor="t" anchorCtr="0">
            <a:noAutofit/>
          </a:bodyPr>
          <a:lstStyle/>
          <a:p>
            <a:pPr marL="0" lvl="0" indent="0">
              <a:lnSpc>
                <a:spcPct val="120000"/>
              </a:lnSpc>
              <a:buNone/>
            </a:pPr>
            <a:r>
              <a:rPr lang="en-US" sz="1600">
                <a:sym typeface="Proxima Nova"/>
              </a:rPr>
              <a:t>A Flipper Zero is a multi-tool with the following capabilities:</a:t>
            </a:r>
            <a:endParaRPr lang="en-US" sz="1600">
              <a:cs typeface="Arial"/>
            </a:endParaRPr>
          </a:p>
          <a:p>
            <a:pPr>
              <a:lnSpc>
                <a:spcPct val="120000"/>
              </a:lnSpc>
            </a:pPr>
            <a:r>
              <a:rPr lang="en-US" sz="1600" b="1">
                <a:sym typeface="Proxima Nova"/>
              </a:rPr>
              <a:t>RFID</a:t>
            </a:r>
            <a:endParaRPr lang="en-US" sz="1600" b="1">
              <a:cs typeface="Arial"/>
            </a:endParaRPr>
          </a:p>
          <a:p>
            <a:pPr>
              <a:lnSpc>
                <a:spcPct val="120000"/>
              </a:lnSpc>
            </a:pPr>
            <a:r>
              <a:rPr lang="en-US" sz="1600" b="1">
                <a:sym typeface="Proxima Nova"/>
              </a:rPr>
              <a:t>NFC</a:t>
            </a:r>
            <a:endParaRPr lang="en-US" sz="1600" b="1">
              <a:cs typeface="Arial"/>
            </a:endParaRPr>
          </a:p>
          <a:p>
            <a:pPr>
              <a:lnSpc>
                <a:spcPct val="120000"/>
              </a:lnSpc>
            </a:pPr>
            <a:r>
              <a:rPr lang="en-US" sz="1600" b="1">
                <a:sym typeface="Proxima Nova"/>
              </a:rPr>
              <a:t>Bluetooth</a:t>
            </a:r>
            <a:endParaRPr lang="en-US" sz="1600" b="1">
              <a:cs typeface="Arial"/>
            </a:endParaRPr>
          </a:p>
          <a:p>
            <a:pPr>
              <a:lnSpc>
                <a:spcPct val="120000"/>
              </a:lnSpc>
            </a:pPr>
            <a:r>
              <a:rPr lang="en-US" sz="1600" b="1">
                <a:sym typeface="Proxima Nova"/>
              </a:rPr>
              <a:t>Infrared</a:t>
            </a:r>
            <a:endParaRPr lang="en-US" sz="1600" b="1">
              <a:cs typeface="Arial"/>
            </a:endParaRPr>
          </a:p>
          <a:p>
            <a:pPr marL="0" lvl="0" indent="0">
              <a:lnSpc>
                <a:spcPct val="120000"/>
              </a:lnSpc>
              <a:buNone/>
            </a:pPr>
            <a:r>
              <a:rPr lang="en-US" sz="1600">
                <a:sym typeface="Proxima Nova"/>
              </a:rPr>
              <a:t>Due to these capabilities a Flipper can be used as a hacking device in the right hands, but to extend its capabilities even further we need to Jailbreak it</a:t>
            </a:r>
            <a:endParaRPr lang="en-US" sz="1600">
              <a:cs typeface="Arial"/>
            </a:endParaRPr>
          </a:p>
          <a:p>
            <a:pPr lvl="0">
              <a:lnSpc>
                <a:spcPct val="120000"/>
              </a:lnSpc>
            </a:pPr>
            <a:endParaRPr lang="en-US" sz="1600">
              <a:cs typeface="Arial"/>
            </a:endParaRPr>
          </a:p>
          <a:p>
            <a:pPr lvl="0">
              <a:lnSpc>
                <a:spcPct val="120000"/>
              </a:lnSpc>
            </a:pPr>
            <a:endParaRPr lang="en-US" sz="1600">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03454"/>
            </a:gs>
            <a:gs pos="100000">
              <a:srgbClr val="0C263D"/>
            </a:gs>
          </a:gsLst>
          <a:lin ang="5400000" scaled="1"/>
        </a:gra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962390" y="399918"/>
            <a:ext cx="7562484" cy="994172"/>
          </a:xfrm>
        </p:spPr>
        <p:txBody>
          <a:bodyPr spcFirstLastPara="1" wrap="square" lIns="91425" tIns="91425" rIns="91425" bIns="91425" anchor="ctr" anchorCtr="0">
            <a:noAutofit/>
          </a:bodyPr>
          <a:lstStyle/>
          <a:p>
            <a:pPr lvl="0"/>
            <a:r>
              <a:rPr lang="en-US">
                <a:sym typeface="Proxima Nova"/>
              </a:rPr>
              <a:t>Jailbreaking a Flipper Zero</a:t>
            </a:r>
            <a:endParaRPr lang="en-US"/>
          </a:p>
        </p:txBody>
      </p:sp>
      <p:sp>
        <p:nvSpPr>
          <p:cNvPr id="80" name="Google Shape;80;p17"/>
          <p:cNvSpPr txBox="1">
            <a:spLocks noGrp="1"/>
          </p:cNvSpPr>
          <p:nvPr>
            <p:ph idx="1"/>
          </p:nvPr>
        </p:nvSpPr>
        <p:spPr>
          <a:xfrm>
            <a:off x="962389" y="1466762"/>
            <a:ext cx="7562485" cy="3002435"/>
          </a:xfrm>
        </p:spPr>
        <p:txBody>
          <a:bodyPr spcFirstLastPara="1" wrap="square" lIns="91425" tIns="91425" rIns="91425" bIns="91425" anchor="t" anchorCtr="0">
            <a:normAutofit/>
          </a:bodyPr>
          <a:lstStyle/>
          <a:p>
            <a:pPr marL="0" lvl="0" indent="0">
              <a:buNone/>
            </a:pPr>
            <a:r>
              <a:rPr lang="en-US" sz="1800">
                <a:sym typeface="Proxima Nova"/>
              </a:rPr>
              <a:t>Jailbreaking is a term used to describe the altering of a piece of software or </a:t>
            </a:r>
            <a:r>
              <a:rPr lang="en-US" sz="1800" err="1">
                <a:sym typeface="Proxima Nova"/>
              </a:rPr>
              <a:t>firmwares</a:t>
            </a:r>
            <a:r>
              <a:rPr lang="en-US" sz="1800">
                <a:sym typeface="Proxima Nova"/>
              </a:rPr>
              <a:t> functionality, in this case we have altered our flipper to extend its hacking abilities by flashing it with new firmware through the web updater.</a:t>
            </a:r>
            <a:endParaRPr lang="en-US" sz="1800">
              <a:cs typeface="Arial"/>
            </a:endParaRPr>
          </a:p>
          <a:p>
            <a:pPr marL="0" indent="0">
              <a:buNone/>
            </a:pPr>
            <a:endParaRPr lang="en-US" sz="1800">
              <a:sym typeface="Proxima Nova"/>
            </a:endParaRPr>
          </a:p>
          <a:p>
            <a:pPr marL="0" lvl="0" indent="0">
              <a:buNone/>
            </a:pPr>
            <a:r>
              <a:rPr lang="en-US" sz="2000" b="1">
                <a:sym typeface="Proxima Nova"/>
              </a:rPr>
              <a:t>Where Do I find the firmware?</a:t>
            </a:r>
            <a:endParaRPr lang="en-US" sz="2000" b="1">
              <a:cs typeface="Arial"/>
            </a:endParaRPr>
          </a:p>
          <a:p>
            <a:pPr marL="0" lvl="0" indent="0">
              <a:buNone/>
            </a:pPr>
            <a:r>
              <a:rPr lang="en-US" sz="2000">
                <a:sym typeface="Proxima Nova"/>
              </a:rPr>
              <a:t>Most Popular versions are “Extreme” and “Unleashed” both links can be found on our </a:t>
            </a:r>
            <a:r>
              <a:rPr lang="en-US" sz="2000" err="1">
                <a:sym typeface="Proxima Nova"/>
              </a:rPr>
              <a:t>github</a:t>
            </a:r>
            <a:r>
              <a:rPr lang="en-US" sz="2000">
                <a:sym typeface="Proxima Nova"/>
              </a:rPr>
              <a:t>.</a:t>
            </a:r>
            <a:endParaRPr lang="en-US" sz="2000">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03454"/>
            </a:gs>
            <a:gs pos="100000">
              <a:srgbClr val="0C263D"/>
            </a:gs>
          </a:gsLst>
          <a:lin ang="5400000" scaled="1"/>
        </a:gra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953097" y="320931"/>
            <a:ext cx="7562484" cy="994172"/>
          </a:xfrm>
        </p:spPr>
        <p:txBody>
          <a:bodyPr spcFirstLastPara="1" wrap="square" lIns="91425" tIns="91425" rIns="91425" bIns="91425" anchor="ctr" anchorCtr="0">
            <a:noAutofit/>
          </a:bodyPr>
          <a:lstStyle/>
          <a:p>
            <a:pPr lvl="0"/>
            <a:r>
              <a:rPr lang="en-US">
                <a:sym typeface="Proxima Nova"/>
              </a:rPr>
              <a:t>NFC/RFID Hacking</a:t>
            </a:r>
            <a:endParaRPr lang="en-US"/>
          </a:p>
        </p:txBody>
      </p:sp>
      <p:sp>
        <p:nvSpPr>
          <p:cNvPr id="86" name="Google Shape;86;p18"/>
          <p:cNvSpPr txBox="1">
            <a:spLocks noGrp="1"/>
          </p:cNvSpPr>
          <p:nvPr>
            <p:ph idx="1"/>
          </p:nvPr>
        </p:nvSpPr>
        <p:spPr>
          <a:xfrm>
            <a:off x="953096" y="1243738"/>
            <a:ext cx="7311583" cy="3127886"/>
          </a:xfrm>
        </p:spPr>
        <p:txBody>
          <a:bodyPr spcFirstLastPara="1" wrap="square" lIns="91425" tIns="91425" rIns="91425" bIns="91425" anchor="t" anchorCtr="0">
            <a:normAutofit fontScale="92500" lnSpcReduction="20000"/>
          </a:bodyPr>
          <a:lstStyle/>
          <a:p>
            <a:pPr marL="0" lvl="0" indent="0">
              <a:lnSpc>
                <a:spcPct val="120000"/>
              </a:lnSpc>
              <a:buNone/>
            </a:pPr>
            <a:r>
              <a:rPr lang="en-US" sz="1800">
                <a:sym typeface="Proxima Nova"/>
              </a:rPr>
              <a:t>The Flipper Zero is great for Hacking RFID and NFC cards or tags. To access these navigate to the "Apps" section on your device. Lets clone some RFID Cards!</a:t>
            </a:r>
            <a:endParaRPr lang="en-US" sz="1800">
              <a:cs typeface="Arial"/>
            </a:endParaRPr>
          </a:p>
          <a:p>
            <a:pPr marL="0" indent="0">
              <a:lnSpc>
                <a:spcPct val="120000"/>
              </a:lnSpc>
              <a:buNone/>
            </a:pPr>
            <a:endParaRPr lang="en-US" sz="1800">
              <a:cs typeface="Arial"/>
            </a:endParaRPr>
          </a:p>
          <a:p>
            <a:pPr marL="0" lvl="0" indent="0">
              <a:lnSpc>
                <a:spcPct val="120000"/>
              </a:lnSpc>
              <a:buNone/>
            </a:pPr>
            <a:r>
              <a:rPr lang="en-US" sz="1800" b="1">
                <a:sym typeface="Proxima Nova"/>
              </a:rPr>
              <a:t>It has the following Capabilities:</a:t>
            </a:r>
            <a:endParaRPr lang="en-US" sz="1800" b="1">
              <a:cs typeface="Arial"/>
            </a:endParaRPr>
          </a:p>
          <a:p>
            <a:pPr lvl="0">
              <a:lnSpc>
                <a:spcPct val="120000"/>
              </a:lnSpc>
            </a:pPr>
            <a:r>
              <a:rPr lang="en-US" sz="1800">
                <a:sym typeface="Proxima Nova"/>
              </a:rPr>
              <a:t>Sniffing/Reading: The Flipper can read most cards/tags</a:t>
            </a:r>
            <a:endParaRPr lang="en-US" sz="1800">
              <a:cs typeface="Arial"/>
            </a:endParaRPr>
          </a:p>
          <a:p>
            <a:pPr lvl="0">
              <a:lnSpc>
                <a:spcPct val="120000"/>
              </a:lnSpc>
            </a:pPr>
            <a:r>
              <a:rPr lang="en-US" sz="1800">
                <a:sym typeface="Proxima Nova"/>
              </a:rPr>
              <a:t>Writing The Flipper can write to other cards/tags</a:t>
            </a:r>
            <a:endParaRPr lang="en-US" sz="1800">
              <a:cs typeface="Arial"/>
            </a:endParaRPr>
          </a:p>
          <a:p>
            <a:pPr lvl="0">
              <a:lnSpc>
                <a:spcPct val="120000"/>
              </a:lnSpc>
            </a:pPr>
            <a:r>
              <a:rPr lang="en-US" sz="1800">
                <a:sym typeface="Proxima Nova"/>
              </a:rPr>
              <a:t>Emulate The Flipper can emulate a signal it has previously read and stored</a:t>
            </a:r>
            <a:endParaRPr lang="en-US" sz="1800">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03454"/>
            </a:gs>
            <a:gs pos="100000">
              <a:srgbClr val="0C263D"/>
            </a:gs>
          </a:gsLst>
          <a:lin ang="5400000" scaled="1"/>
        </a:gradFill>
        <a:effectLst/>
      </p:bgPr>
    </p:bg>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171475" y="344162"/>
            <a:ext cx="7190777" cy="994172"/>
          </a:xfrm>
        </p:spPr>
        <p:txBody>
          <a:bodyPr spcFirstLastPara="1" wrap="square" lIns="91425" tIns="91425" rIns="91425" bIns="91425" anchor="ctr" anchorCtr="0">
            <a:noAutofit/>
          </a:bodyPr>
          <a:lstStyle/>
          <a:p>
            <a:pPr lvl="0"/>
            <a:r>
              <a:rPr lang="en-US">
                <a:sym typeface="Proxima Nova"/>
              </a:rPr>
              <a:t>How to Clone/Emulate NFC</a:t>
            </a:r>
            <a:endParaRPr lang="en-US"/>
          </a:p>
        </p:txBody>
      </p:sp>
      <p:sp>
        <p:nvSpPr>
          <p:cNvPr id="92" name="Google Shape;92;p19"/>
          <p:cNvSpPr txBox="1">
            <a:spLocks noGrp="1"/>
          </p:cNvSpPr>
          <p:nvPr>
            <p:ph idx="1"/>
          </p:nvPr>
        </p:nvSpPr>
        <p:spPr>
          <a:xfrm>
            <a:off x="1078547" y="1285554"/>
            <a:ext cx="6730791" cy="3304447"/>
          </a:xfrm>
        </p:spPr>
        <p:txBody>
          <a:bodyPr spcFirstLastPara="1" wrap="square" lIns="91425" tIns="91425" rIns="91425" bIns="91425" anchor="t" anchorCtr="0">
            <a:normAutofit fontScale="92500" lnSpcReduction="20000"/>
          </a:bodyPr>
          <a:lstStyle/>
          <a:p>
            <a:pPr marL="0" indent="0">
              <a:lnSpc>
                <a:spcPct val="120000"/>
              </a:lnSpc>
              <a:buNone/>
            </a:pPr>
            <a:r>
              <a:rPr lang="en-US" sz="1400">
                <a:sym typeface="Proxima Nova"/>
              </a:rPr>
              <a:t>MIFARE 1K is a type of contactless smart card technology commonly used for various applications such as access control, transportation, and payment systems. It operates on radio frequency identification (RFID) and is based on ISO/IEC 14443 Type A standard. </a:t>
            </a:r>
            <a:br>
              <a:rPr lang="en-US" sz="1400">
                <a:sym typeface="Proxima Nova"/>
              </a:rPr>
            </a:br>
            <a:br>
              <a:rPr lang="en-US" sz="1400">
                <a:sym typeface="Proxima Nova"/>
              </a:rPr>
            </a:br>
            <a:r>
              <a:rPr lang="en-US" sz="1400">
                <a:sym typeface="Proxima Nova"/>
              </a:rPr>
              <a:t>The "1K" refers to its memory capacity, which is 1 kilobyte. These cards contain a unique identifier and can store data securely, making them widely used in applications where secure and convenient identification is needed.</a:t>
            </a:r>
            <a:endParaRPr lang="en-US" sz="1400">
              <a:cs typeface="Arial"/>
            </a:endParaRPr>
          </a:p>
          <a:p>
            <a:pPr marL="0" indent="0">
              <a:lnSpc>
                <a:spcPct val="120000"/>
              </a:lnSpc>
              <a:buNone/>
            </a:pPr>
            <a:endParaRPr lang="en-US" sz="1400" b="1">
              <a:cs typeface="Arial"/>
            </a:endParaRPr>
          </a:p>
          <a:p>
            <a:pPr lvl="0">
              <a:lnSpc>
                <a:spcPct val="120000"/>
              </a:lnSpc>
            </a:pPr>
            <a:r>
              <a:rPr lang="en-US" sz="1400" b="1">
                <a:sym typeface="Proxima Nova"/>
              </a:rPr>
              <a:t>Turn On Flipper:</a:t>
            </a:r>
            <a:endParaRPr lang="en-US" sz="1400" b="1">
              <a:cs typeface="Arial"/>
            </a:endParaRPr>
          </a:p>
          <a:p>
            <a:pPr lvl="0">
              <a:lnSpc>
                <a:spcPct val="120000"/>
              </a:lnSpc>
            </a:pPr>
            <a:r>
              <a:rPr lang="en-US" sz="1400" b="1">
                <a:sym typeface="Proxima Nova"/>
              </a:rPr>
              <a:t>Navigate to NFC</a:t>
            </a:r>
            <a:endParaRPr lang="en-US" sz="1400" b="1">
              <a:cs typeface="Arial"/>
            </a:endParaRPr>
          </a:p>
          <a:p>
            <a:pPr lvl="0">
              <a:lnSpc>
                <a:spcPct val="120000"/>
              </a:lnSpc>
            </a:pPr>
            <a:r>
              <a:rPr lang="en-US" sz="1400" b="1">
                <a:sym typeface="Proxima Nova"/>
              </a:rPr>
              <a:t>Select Read</a:t>
            </a:r>
            <a:endParaRPr lang="en-US" sz="1400" b="1">
              <a:cs typeface="Arial"/>
            </a:endParaRPr>
          </a:p>
          <a:p>
            <a:pPr lvl="0">
              <a:lnSpc>
                <a:spcPct val="120000"/>
              </a:lnSpc>
            </a:pPr>
            <a:r>
              <a:rPr lang="en-US" sz="1400" b="1">
                <a:sym typeface="Proxima Nova"/>
              </a:rPr>
              <a:t>Place Flipper On NFC Card</a:t>
            </a:r>
            <a:endParaRPr lang="en-US" sz="1400" b="1">
              <a:cs typeface="Arial"/>
            </a:endParaRPr>
          </a:p>
          <a:p>
            <a:pPr lvl="0">
              <a:lnSpc>
                <a:spcPct val="120000"/>
              </a:lnSpc>
            </a:pPr>
            <a:endParaRPr lang="en-US" sz="1400">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03454"/>
            </a:gs>
            <a:gs pos="100000">
              <a:srgbClr val="0C263D"/>
            </a:gs>
          </a:gsLst>
          <a:lin ang="5400000" scaled="1"/>
        </a:gra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194707" y="753041"/>
            <a:ext cx="6930582" cy="994172"/>
          </a:xfrm>
        </p:spPr>
        <p:txBody>
          <a:bodyPr spcFirstLastPara="1" wrap="square" lIns="91425" tIns="91425" rIns="91425" bIns="91425" anchor="ctr" anchorCtr="0">
            <a:noAutofit/>
          </a:bodyPr>
          <a:lstStyle/>
          <a:p>
            <a:pPr lvl="0"/>
            <a:r>
              <a:rPr lang="en-US">
                <a:sym typeface="Proxima Nova"/>
              </a:rPr>
              <a:t>macOS Bluetooth Impersonation Attack</a:t>
            </a:r>
            <a:endParaRPr lang="en-US"/>
          </a:p>
        </p:txBody>
      </p:sp>
      <p:sp>
        <p:nvSpPr>
          <p:cNvPr id="98" name="Google Shape;98;p20"/>
          <p:cNvSpPr txBox="1">
            <a:spLocks noGrp="1"/>
          </p:cNvSpPr>
          <p:nvPr>
            <p:ph idx="1"/>
          </p:nvPr>
        </p:nvSpPr>
        <p:spPr>
          <a:xfrm>
            <a:off x="1310864" y="2080079"/>
            <a:ext cx="6498475" cy="1445911"/>
          </a:xfrm>
        </p:spPr>
        <p:txBody>
          <a:bodyPr spcFirstLastPara="1" wrap="square" lIns="91425" tIns="91425" rIns="91425" bIns="91425" anchor="t" anchorCtr="0">
            <a:normAutofit/>
          </a:bodyPr>
          <a:lstStyle/>
          <a:p>
            <a:pPr marL="0" indent="0">
              <a:buNone/>
            </a:pPr>
            <a:r>
              <a:rPr lang="en-US">
                <a:sym typeface="Proxima Nova"/>
              </a:rPr>
              <a:t>We are going to be going over the attack shown in our “mac Security Webinar”, our  finding were presented on </a:t>
            </a:r>
            <a:r>
              <a:rPr lang="en-US" err="1">
                <a:sym typeface="Proxima Nova"/>
              </a:rPr>
              <a:t>TheHackerNews</a:t>
            </a:r>
            <a:r>
              <a:rPr lang="en-US">
                <a:sym typeface="Proxima Nova"/>
              </a:rPr>
              <a:t>.</a:t>
            </a:r>
            <a:endParaRPr lang="en-US"/>
          </a:p>
          <a:p>
            <a:pPr lvl="0"/>
            <a:endParaRPr lang="en-US">
              <a:sym typeface="Proxima Nova"/>
            </a:endParaRPr>
          </a:p>
          <a:p>
            <a:pPr lvl="0"/>
            <a:endParaRPr lang="en-US">
              <a:sym typeface="Proxima Nova"/>
            </a:endParaRPr>
          </a:p>
          <a:p>
            <a:pPr lvl="0"/>
            <a:endParaRPr lang="en-US">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03454"/>
            </a:gs>
            <a:gs pos="100000">
              <a:srgbClr val="0C263D"/>
            </a:gs>
          </a:gsLst>
          <a:lin ang="5400000" scaled="1"/>
        </a:gradFill>
        <a:effectLst/>
      </p:bgPr>
    </p:bg>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962390" y="348809"/>
            <a:ext cx="7562484" cy="994172"/>
          </a:xfrm>
        </p:spPr>
        <p:txBody>
          <a:bodyPr spcFirstLastPara="1" wrap="square" lIns="91425" tIns="91425" rIns="91425" bIns="91425" anchor="ctr" anchorCtr="0">
            <a:noAutofit/>
          </a:bodyPr>
          <a:lstStyle/>
          <a:p>
            <a:pPr lvl="0"/>
            <a:r>
              <a:rPr lang="en-US">
                <a:sym typeface="Proxima Nova"/>
              </a:rPr>
              <a:t>Attack Overview</a:t>
            </a:r>
            <a:endParaRPr lang="en-US"/>
          </a:p>
        </p:txBody>
      </p:sp>
      <p:sp>
        <p:nvSpPr>
          <p:cNvPr id="104" name="Google Shape;104;p21"/>
          <p:cNvSpPr txBox="1">
            <a:spLocks noGrp="1"/>
          </p:cNvSpPr>
          <p:nvPr>
            <p:ph idx="1"/>
          </p:nvPr>
        </p:nvSpPr>
        <p:spPr>
          <a:xfrm>
            <a:off x="962389" y="1285556"/>
            <a:ext cx="7190778" cy="3230105"/>
          </a:xfrm>
        </p:spPr>
        <p:txBody>
          <a:bodyPr spcFirstLastPara="1" wrap="square" lIns="91425" tIns="91425" rIns="91425" bIns="91425" anchor="t" anchorCtr="0">
            <a:normAutofit fontScale="77500" lnSpcReduction="20000"/>
          </a:bodyPr>
          <a:lstStyle/>
          <a:p>
            <a:pPr marL="0" lvl="0" indent="0">
              <a:buNone/>
            </a:pPr>
            <a:r>
              <a:rPr lang="en-US"/>
              <a:t>Many people associate Apple Devices with security and we are here to raise awareness.</a:t>
            </a:r>
          </a:p>
          <a:p>
            <a:pPr marL="0" indent="0">
              <a:buNone/>
            </a:pPr>
            <a:endParaRPr lang="en-US"/>
          </a:p>
          <a:p>
            <a:pPr lvl="0"/>
            <a:r>
              <a:rPr lang="en-US"/>
              <a:t>Reconnaissance [</a:t>
            </a:r>
            <a:r>
              <a:rPr lang="en-US" err="1"/>
              <a:t>Hcitool</a:t>
            </a:r>
            <a:r>
              <a:rPr lang="en-US"/>
              <a:t>]</a:t>
            </a:r>
            <a:endParaRPr lang="en-US">
              <a:cs typeface="Arial"/>
            </a:endParaRPr>
          </a:p>
          <a:p>
            <a:r>
              <a:rPr lang="en-US"/>
              <a:t>Sniffing BT Devices </a:t>
            </a:r>
            <a:endParaRPr lang="en-US">
              <a:cs typeface="Arial"/>
            </a:endParaRPr>
          </a:p>
          <a:p>
            <a:pPr lvl="0"/>
            <a:r>
              <a:rPr lang="en-US"/>
              <a:t>Capturing MAC Addresses </a:t>
            </a:r>
            <a:endParaRPr lang="en-US">
              <a:cs typeface="Arial"/>
            </a:endParaRPr>
          </a:p>
          <a:p>
            <a:pPr lvl="0"/>
            <a:r>
              <a:rPr lang="en-US"/>
              <a:t>Exploitation [Flipper]</a:t>
            </a:r>
            <a:endParaRPr lang="en-US">
              <a:cs typeface="Arial"/>
            </a:endParaRPr>
          </a:p>
          <a:p>
            <a:r>
              <a:rPr lang="en-US"/>
              <a:t>Spoofing MAC Address </a:t>
            </a:r>
            <a:endParaRPr lang="en-US">
              <a:cs typeface="Arial"/>
            </a:endParaRPr>
          </a:p>
          <a:p>
            <a:r>
              <a:rPr lang="en-US"/>
              <a:t>Sending Malicious Keystrokes </a:t>
            </a:r>
            <a:endParaRPr lang="en-US">
              <a:cs typeface="Arial"/>
            </a:endParaRPr>
          </a:p>
          <a:p>
            <a:pPr lvl="0"/>
            <a:r>
              <a:rPr lang="en-US"/>
              <a:t>Connecting via Reverse Shell</a:t>
            </a:r>
            <a:endParaRPr lang="en-US" b="1">
              <a:cs typeface="Arial"/>
            </a:endParaRPr>
          </a:p>
          <a:p>
            <a:pPr lvl="0"/>
            <a:endParaRPr lang="en-US">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rgbClr val="103454"/>
            </a:gs>
            <a:gs pos="100000">
              <a:srgbClr val="0C263D"/>
            </a:gs>
          </a:gsLst>
          <a:lin ang="5400000" scaled="1"/>
        </a:gra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p:txBody>
          <a:bodyPr spcFirstLastPara="1" wrap="square" lIns="91425" tIns="91425" rIns="91425" bIns="91425" anchor="ctr" anchorCtr="0">
            <a:noAutofit/>
          </a:bodyPr>
          <a:lstStyle/>
          <a:p>
            <a:pPr lvl="0"/>
            <a:r>
              <a:rPr lang="en-US">
                <a:sym typeface="Proxima Nova"/>
              </a:rPr>
              <a:t>Questions </a:t>
            </a:r>
            <a:endParaRPr lang="en-US"/>
          </a:p>
        </p:txBody>
      </p:sp>
      <p:pic>
        <p:nvPicPr>
          <p:cNvPr id="111" name="Google Shape;111;p22"/>
          <p:cNvPicPr preferRelativeResize="0"/>
          <p:nvPr/>
        </p:nvPicPr>
        <p:blipFill>
          <a:blip r:embed="rId3">
            <a:alphaModFix/>
          </a:blip>
          <a:stretch>
            <a:fillRect/>
          </a:stretch>
        </p:blipFill>
        <p:spPr>
          <a:xfrm>
            <a:off x="6737950" y="2826046"/>
            <a:ext cx="1778541" cy="1901766"/>
          </a:xfrm>
          <a:prstGeom prst="rect">
            <a:avLst/>
          </a:prstGeom>
          <a:noFill/>
          <a:ln>
            <a:noFill/>
          </a:ln>
        </p:spPr>
      </p:pic>
      <p:sp>
        <p:nvSpPr>
          <p:cNvPr id="7" name="Google Shape;137;p25">
            <a:extLst>
              <a:ext uri="{FF2B5EF4-FFF2-40B4-BE49-F238E27FC236}">
                <a16:creationId xmlns:a16="http://schemas.microsoft.com/office/drawing/2014/main" id="{4B70D4A5-692D-2022-FDE2-221E5EC647DD}"/>
              </a:ext>
            </a:extLst>
          </p:cNvPr>
          <p:cNvSpPr txBox="1">
            <a:spLocks noGrp="1"/>
          </p:cNvSpPr>
          <p:nvPr>
            <p:ph idx="1"/>
          </p:nvPr>
        </p:nvSpPr>
        <p:spPr>
          <a:xfrm>
            <a:off x="962389" y="1638677"/>
            <a:ext cx="7562485" cy="3002435"/>
          </a:xfrm>
        </p:spPr>
        <p:txBody>
          <a:bodyPr spcFirstLastPara="1" wrap="square" lIns="91425" tIns="91425" rIns="91425" bIns="91425" anchor="t" anchorCtr="0">
            <a:normAutofit/>
          </a:bodyPr>
          <a:lstStyle/>
          <a:p>
            <a:pPr marL="0" lvl="0" indent="0">
              <a:buNone/>
            </a:pPr>
            <a:r>
              <a:rPr lang="en-US"/>
              <a:t>If you have any questions ask away</a:t>
            </a:r>
          </a:p>
          <a:p>
            <a:pPr marL="0" lvl="0" indent="0">
              <a:buNone/>
            </a:pPr>
            <a:endParaRPr lang="en-US"/>
          </a:p>
          <a:p>
            <a:pPr marL="0" lvl="0" indent="0">
              <a:buNone/>
            </a:pPr>
            <a:r>
              <a:rPr lang="en-US"/>
              <a:t>Feel free to Connect with me on LinkedIn!</a:t>
            </a:r>
            <a:endParaRPr lang="en-US">
              <a:sym typeface="Proxima Nova"/>
            </a:endParaRPr>
          </a:p>
        </p:txBody>
      </p:sp>
      <p:pic>
        <p:nvPicPr>
          <p:cNvPr id="8" name="Google Shape;139;p25">
            <a:extLst>
              <a:ext uri="{FF2B5EF4-FFF2-40B4-BE49-F238E27FC236}">
                <a16:creationId xmlns:a16="http://schemas.microsoft.com/office/drawing/2014/main" id="{4CBB7C7C-34A8-B56C-5A30-BFB113FCC07C}"/>
              </a:ext>
            </a:extLst>
          </p:cNvPr>
          <p:cNvPicPr preferRelativeResize="0"/>
          <p:nvPr/>
        </p:nvPicPr>
        <p:blipFill>
          <a:blip r:embed="rId4">
            <a:alphaModFix/>
          </a:blip>
          <a:stretch>
            <a:fillRect/>
          </a:stretch>
        </p:blipFill>
        <p:spPr>
          <a:xfrm>
            <a:off x="6514799" y="303755"/>
            <a:ext cx="2219023" cy="2219023"/>
          </a:xfrm>
          <a:prstGeom prst="rect">
            <a:avLst/>
          </a:prstGeom>
          <a:noFill/>
          <a:ln>
            <a:noFill/>
          </a:ln>
        </p:spPr>
      </p:pic>
    </p:spTree>
  </p:cSld>
  <p:clrMapOvr>
    <a:masterClrMapping/>
  </p:clrMapOvr>
</p:sld>
</file>

<file path=ppt/theme/theme1.xml><?xml version="1.0" encoding="utf-8"?>
<a:theme xmlns:a="http://schemas.openxmlformats.org/drawingml/2006/main" name="ZTW24 Theme">
  <a:themeElements>
    <a:clrScheme name="ZTW Colours">
      <a:dk1>
        <a:srgbClr val="000000"/>
      </a:dk1>
      <a:lt1>
        <a:srgbClr val="FFFFFF"/>
      </a:lt1>
      <a:dk2>
        <a:srgbClr val="0C263D"/>
      </a:dk2>
      <a:lt2>
        <a:srgbClr val="C6C6C6"/>
      </a:lt2>
      <a:accent1>
        <a:srgbClr val="000000"/>
      </a:accent1>
      <a:accent2>
        <a:srgbClr val="199FF2"/>
      </a:accent2>
      <a:accent3>
        <a:srgbClr val="72ACD4"/>
      </a:accent3>
      <a:accent4>
        <a:srgbClr val="934EC6"/>
      </a:accent4>
      <a:accent5>
        <a:srgbClr val="FFC159"/>
      </a:accent5>
      <a:accent6>
        <a:srgbClr val="61C087"/>
      </a:accent6>
      <a:hlink>
        <a:srgbClr val="0563C1"/>
      </a:hlink>
      <a:folHlink>
        <a:srgbClr val="954F72"/>
      </a:folHlink>
    </a:clrScheme>
    <a:fontScheme name="ZTW24">
      <a:majorFont>
        <a:latin typeface="Open San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TW24 Theme" id="{171DF0E5-A897-4B86-9A2E-551B0EBE8DEF}" vid="{776CEAAF-B0F4-44AC-B91C-DA04E83598B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ZTW24 Theme</Template>
  <Application>Microsoft Office PowerPoint</Application>
  <PresentationFormat>On-screen Show (16:9)</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ZTW24 Theme</vt:lpstr>
      <vt:lpstr>PowerPoint Presentation</vt:lpstr>
      <vt:lpstr>Follow Along on GitHub</vt:lpstr>
      <vt:lpstr>What is a Flipper Zero</vt:lpstr>
      <vt:lpstr>Jailbreaking a Flipper Zero</vt:lpstr>
      <vt:lpstr>NFC/RFID Hacking</vt:lpstr>
      <vt:lpstr>How to Clone/Emulate NFC</vt:lpstr>
      <vt:lpstr>macOS Bluetooth Impersonation Attack</vt:lpstr>
      <vt:lpstr>Attack Overview</vt:lpstr>
      <vt:lpstr>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Paige Jenkins</dc:creator>
  <cp:revision>1</cp:revision>
  <dcterms:modified xsi:type="dcterms:W3CDTF">2024-02-23T21:33:59Z</dcterms:modified>
</cp:coreProperties>
</file>