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C3D8F5-F269-6D5F-1D18-04F45CD0D1B9}" v="2" vWet="3" dt="2024-02-22T22:15:27.059"/>
    <p1510:client id="{E4A67121-75EA-45F4-BC4E-7E6036414593}" v="483" dt="2024-02-23T17:52:00.148"/>
    <p1510:client id="{EFA41BB8-0C36-9384-FC44-2023CB7BA99E}" v="7" dt="2024-02-23T19:32:24.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ige Jenkins" userId="f759f39b-a031-4953-8d86-f8035c02a140" providerId="ADAL" clId="{E4A67121-75EA-45F4-BC4E-7E6036414593}"/>
    <pc:docChg chg="undo redo custSel addSld delSld modSld modMainMaster">
      <pc:chgData name="Paige Jenkins" userId="f759f39b-a031-4953-8d86-f8035c02a140" providerId="ADAL" clId="{E4A67121-75EA-45F4-BC4E-7E6036414593}" dt="2024-02-23T17:52:01.601" v="2020" actId="47"/>
      <pc:docMkLst>
        <pc:docMk/>
      </pc:docMkLst>
      <pc:sldChg chg="addSp delSp modSp mod setBg">
        <pc:chgData name="Paige Jenkins" userId="f759f39b-a031-4953-8d86-f8035c02a140" providerId="ADAL" clId="{E4A67121-75EA-45F4-BC4E-7E6036414593}" dt="2024-02-22T19:36:25.485" v="171" actId="18131"/>
        <pc:sldMkLst>
          <pc:docMk/>
          <pc:sldMk cId="0" sldId="256"/>
        </pc:sldMkLst>
        <pc:spChg chg="add del mod">
          <ac:chgData name="Paige Jenkins" userId="f759f39b-a031-4953-8d86-f8035c02a140" providerId="ADAL" clId="{E4A67121-75EA-45F4-BC4E-7E6036414593}" dt="2024-02-22T19:32:43.279" v="72" actId="478"/>
          <ac:spMkLst>
            <pc:docMk/>
            <pc:sldMk cId="0" sldId="256"/>
            <ac:spMk id="6" creationId="{65447017-A5E8-6A18-0572-B711A8C9A35A}"/>
          </ac:spMkLst>
        </pc:spChg>
        <pc:spChg chg="add del mod">
          <ac:chgData name="Paige Jenkins" userId="f759f39b-a031-4953-8d86-f8035c02a140" providerId="ADAL" clId="{E4A67121-75EA-45F4-BC4E-7E6036414593}" dt="2024-02-22T19:32:21.946" v="69" actId="478"/>
          <ac:spMkLst>
            <pc:docMk/>
            <pc:sldMk cId="0" sldId="256"/>
            <ac:spMk id="7" creationId="{DCACA1B0-0927-06AA-B5F2-254D40FEE565}"/>
          </ac:spMkLst>
        </pc:spChg>
        <pc:spChg chg="add del mod">
          <ac:chgData name="Paige Jenkins" userId="f759f39b-a031-4953-8d86-f8035c02a140" providerId="ADAL" clId="{E4A67121-75EA-45F4-BC4E-7E6036414593}" dt="2024-02-22T19:32:25.999" v="70" actId="478"/>
          <ac:spMkLst>
            <pc:docMk/>
            <pc:sldMk cId="0" sldId="256"/>
            <ac:spMk id="12" creationId="{313636A6-12CD-CD24-0A8F-C02E5AD93DCE}"/>
          </ac:spMkLst>
        </pc:spChg>
        <pc:spChg chg="add mod">
          <ac:chgData name="Paige Jenkins" userId="f759f39b-a031-4953-8d86-f8035c02a140" providerId="ADAL" clId="{E4A67121-75EA-45F4-BC4E-7E6036414593}" dt="2024-02-22T19:32:27.650" v="71"/>
          <ac:spMkLst>
            <pc:docMk/>
            <pc:sldMk cId="0" sldId="256"/>
            <ac:spMk id="13" creationId="{7151D824-4763-2D17-611E-A68157169E72}"/>
          </ac:spMkLst>
        </pc:spChg>
        <pc:spChg chg="add mod">
          <ac:chgData name="Paige Jenkins" userId="f759f39b-a031-4953-8d86-f8035c02a140" providerId="ADAL" clId="{E4A67121-75EA-45F4-BC4E-7E6036414593}" dt="2024-02-22T19:32:27.650" v="71"/>
          <ac:spMkLst>
            <pc:docMk/>
            <pc:sldMk cId="0" sldId="256"/>
            <ac:spMk id="14" creationId="{B9C07CFB-DF46-33A8-30F7-B984A897D00B}"/>
          </ac:spMkLst>
        </pc:spChg>
        <pc:spChg chg="add mod">
          <ac:chgData name="Paige Jenkins" userId="f759f39b-a031-4953-8d86-f8035c02a140" providerId="ADAL" clId="{E4A67121-75EA-45F4-BC4E-7E6036414593}" dt="2024-02-22T19:36:03.109" v="168" actId="14100"/>
          <ac:spMkLst>
            <pc:docMk/>
            <pc:sldMk cId="0" sldId="256"/>
            <ac:spMk id="18" creationId="{A89AF985-6716-E25D-5F88-3504ACD49476}"/>
          </ac:spMkLst>
        </pc:spChg>
        <pc:spChg chg="add del mod">
          <ac:chgData name="Paige Jenkins" userId="f759f39b-a031-4953-8d86-f8035c02a140" providerId="ADAL" clId="{E4A67121-75EA-45F4-BC4E-7E6036414593}" dt="2024-02-22T19:33:56.534" v="88" actId="478"/>
          <ac:spMkLst>
            <pc:docMk/>
            <pc:sldMk cId="0" sldId="256"/>
            <ac:spMk id="21" creationId="{331AD0D1-0039-5FC8-C905-65CF1B32C180}"/>
          </ac:spMkLst>
        </pc:spChg>
        <pc:spChg chg="add del mod">
          <ac:chgData name="Paige Jenkins" userId="f759f39b-a031-4953-8d86-f8035c02a140" providerId="ADAL" clId="{E4A67121-75EA-45F4-BC4E-7E6036414593}" dt="2024-02-22T19:34:05.525" v="89" actId="478"/>
          <ac:spMkLst>
            <pc:docMk/>
            <pc:sldMk cId="0" sldId="256"/>
            <ac:spMk id="26" creationId="{174DFA25-B331-F7D6-4508-39A95AE13DE1}"/>
          </ac:spMkLst>
        </pc:spChg>
        <pc:spChg chg="add mod">
          <ac:chgData name="Paige Jenkins" userId="f759f39b-a031-4953-8d86-f8035c02a140" providerId="ADAL" clId="{E4A67121-75EA-45F4-BC4E-7E6036414593}" dt="2024-02-22T19:35:51.494" v="152" actId="1076"/>
          <ac:spMkLst>
            <pc:docMk/>
            <pc:sldMk cId="0" sldId="256"/>
            <ac:spMk id="27" creationId="{C4CA2AB8-224C-CFEA-791D-AA5D7E929B73}"/>
          </ac:spMkLst>
        </pc:spChg>
        <pc:grpChg chg="add del mod">
          <ac:chgData name="Paige Jenkins" userId="f759f39b-a031-4953-8d86-f8035c02a140" providerId="ADAL" clId="{E4A67121-75EA-45F4-BC4E-7E6036414593}" dt="2024-02-22T19:32:19.157" v="66" actId="478"/>
          <ac:grpSpMkLst>
            <pc:docMk/>
            <pc:sldMk cId="0" sldId="256"/>
            <ac:grpSpMk id="8" creationId="{DADE49C6-40B4-0359-E4B0-CF530CA793EC}"/>
          </ac:grpSpMkLst>
        </pc:grpChg>
        <pc:grpChg chg="add mod">
          <ac:chgData name="Paige Jenkins" userId="f759f39b-a031-4953-8d86-f8035c02a140" providerId="ADAL" clId="{E4A67121-75EA-45F4-BC4E-7E6036414593}" dt="2024-02-22T19:32:27.650" v="71"/>
          <ac:grpSpMkLst>
            <pc:docMk/>
            <pc:sldMk cId="0" sldId="256"/>
            <ac:grpSpMk id="15" creationId="{8EDA2675-E84A-093B-916D-3D09DED52A70}"/>
          </ac:grpSpMkLst>
        </pc:grpChg>
        <pc:grpChg chg="add del mod">
          <ac:chgData name="Paige Jenkins" userId="f759f39b-a031-4953-8d86-f8035c02a140" providerId="ADAL" clId="{E4A67121-75EA-45F4-BC4E-7E6036414593}" dt="2024-02-22T19:33:56.534" v="88" actId="478"/>
          <ac:grpSpMkLst>
            <pc:docMk/>
            <pc:sldMk cId="0" sldId="256"/>
            <ac:grpSpMk id="22" creationId="{2B8A532C-EFE1-4B23-9F1A-852572989F15}"/>
          </ac:grpSpMkLst>
        </pc:grpChg>
        <pc:grpChg chg="add mod">
          <ac:chgData name="Paige Jenkins" userId="f759f39b-a031-4953-8d86-f8035c02a140" providerId="ADAL" clId="{E4A67121-75EA-45F4-BC4E-7E6036414593}" dt="2024-02-22T19:35:48.428" v="151" actId="1076"/>
          <ac:grpSpMkLst>
            <pc:docMk/>
            <pc:sldMk cId="0" sldId="256"/>
            <ac:grpSpMk id="28" creationId="{84E8C6A0-77C5-FB71-1B80-6EA71EACE301}"/>
          </ac:grpSpMkLst>
        </pc:grpChg>
        <pc:picChg chg="add del mod">
          <ac:chgData name="Paige Jenkins" userId="f759f39b-a031-4953-8d86-f8035c02a140" providerId="ADAL" clId="{E4A67121-75EA-45F4-BC4E-7E6036414593}" dt="2024-02-22T19:11:28.629" v="15" actId="478"/>
          <ac:picMkLst>
            <pc:docMk/>
            <pc:sldMk cId="0" sldId="256"/>
            <ac:picMk id="3" creationId="{B838E1A7-53C8-F54B-EAC8-DF281A508BA3}"/>
          </ac:picMkLst>
        </pc:picChg>
        <pc:picChg chg="add del mod modCrop">
          <ac:chgData name="Paige Jenkins" userId="f759f39b-a031-4953-8d86-f8035c02a140" providerId="ADAL" clId="{E4A67121-75EA-45F4-BC4E-7E6036414593}" dt="2024-02-22T19:33:05.219" v="78" actId="478"/>
          <ac:picMkLst>
            <pc:docMk/>
            <pc:sldMk cId="0" sldId="256"/>
            <ac:picMk id="5" creationId="{02479FB1-633F-1CC9-070B-0B908E90E611}"/>
          </ac:picMkLst>
        </pc:picChg>
        <pc:picChg chg="del mod topLvl">
          <ac:chgData name="Paige Jenkins" userId="f759f39b-a031-4953-8d86-f8035c02a140" providerId="ADAL" clId="{E4A67121-75EA-45F4-BC4E-7E6036414593}" dt="2024-02-22T19:32:19.157" v="66" actId="478"/>
          <ac:picMkLst>
            <pc:docMk/>
            <pc:sldMk cId="0" sldId="256"/>
            <ac:picMk id="9" creationId="{C738479E-2994-FC3E-28E6-272E87468F68}"/>
          </ac:picMkLst>
        </pc:picChg>
        <pc:picChg chg="mod">
          <ac:chgData name="Paige Jenkins" userId="f759f39b-a031-4953-8d86-f8035c02a140" providerId="ADAL" clId="{E4A67121-75EA-45F4-BC4E-7E6036414593}" dt="2024-02-22T19:32:27.650" v="71"/>
          <ac:picMkLst>
            <pc:docMk/>
            <pc:sldMk cId="0" sldId="256"/>
            <ac:picMk id="16" creationId="{73120C14-4164-196E-6B10-579495694A0B}"/>
          </ac:picMkLst>
        </pc:picChg>
        <pc:picChg chg="add mod ord modCrop">
          <ac:chgData name="Paige Jenkins" userId="f759f39b-a031-4953-8d86-f8035c02a140" providerId="ADAL" clId="{E4A67121-75EA-45F4-BC4E-7E6036414593}" dt="2024-02-22T19:36:25.485" v="171" actId="18131"/>
          <ac:picMkLst>
            <pc:docMk/>
            <pc:sldMk cId="0" sldId="256"/>
            <ac:picMk id="20" creationId="{2A30F477-1DF7-6291-F16B-CF993824110A}"/>
          </ac:picMkLst>
        </pc:picChg>
        <pc:picChg chg="mod">
          <ac:chgData name="Paige Jenkins" userId="f759f39b-a031-4953-8d86-f8035c02a140" providerId="ADAL" clId="{E4A67121-75EA-45F4-BC4E-7E6036414593}" dt="2024-02-22T19:33:52.588" v="86"/>
          <ac:picMkLst>
            <pc:docMk/>
            <pc:sldMk cId="0" sldId="256"/>
            <ac:picMk id="23" creationId="{17BA6D92-AEE2-2CD0-13D5-51BEFC5D9874}"/>
          </ac:picMkLst>
        </pc:picChg>
        <pc:picChg chg="mod">
          <ac:chgData name="Paige Jenkins" userId="f759f39b-a031-4953-8d86-f8035c02a140" providerId="ADAL" clId="{E4A67121-75EA-45F4-BC4E-7E6036414593}" dt="2024-02-22T19:34:23.465" v="90"/>
          <ac:picMkLst>
            <pc:docMk/>
            <pc:sldMk cId="0" sldId="256"/>
            <ac:picMk id="29" creationId="{47941092-1737-F690-1DDD-3FEAEC0EE27C}"/>
          </ac:picMkLst>
        </pc:picChg>
        <pc:cxnChg chg="del mod topLvl">
          <ac:chgData name="Paige Jenkins" userId="f759f39b-a031-4953-8d86-f8035c02a140" providerId="ADAL" clId="{E4A67121-75EA-45F4-BC4E-7E6036414593}" dt="2024-02-22T19:32:20.616" v="68" actId="478"/>
          <ac:cxnSpMkLst>
            <pc:docMk/>
            <pc:sldMk cId="0" sldId="256"/>
            <ac:cxnSpMk id="10" creationId="{D3089577-81AC-4E7E-72A4-07BAC3B0E098}"/>
          </ac:cxnSpMkLst>
        </pc:cxnChg>
        <pc:cxnChg chg="mod">
          <ac:chgData name="Paige Jenkins" userId="f759f39b-a031-4953-8d86-f8035c02a140" providerId="ADAL" clId="{E4A67121-75EA-45F4-BC4E-7E6036414593}" dt="2024-02-22T19:32:27.650" v="71"/>
          <ac:cxnSpMkLst>
            <pc:docMk/>
            <pc:sldMk cId="0" sldId="256"/>
            <ac:cxnSpMk id="17" creationId="{28A4EE4B-F8D6-365C-61E4-225E2E5B63E3}"/>
          </ac:cxnSpMkLst>
        </pc:cxnChg>
        <pc:cxnChg chg="mod">
          <ac:chgData name="Paige Jenkins" userId="f759f39b-a031-4953-8d86-f8035c02a140" providerId="ADAL" clId="{E4A67121-75EA-45F4-BC4E-7E6036414593}" dt="2024-02-22T19:33:52.588" v="86"/>
          <ac:cxnSpMkLst>
            <pc:docMk/>
            <pc:sldMk cId="0" sldId="256"/>
            <ac:cxnSpMk id="24" creationId="{5DB00B6B-8106-3816-1E9E-554640092436}"/>
          </ac:cxnSpMkLst>
        </pc:cxnChg>
        <pc:cxnChg chg="mod">
          <ac:chgData name="Paige Jenkins" userId="f759f39b-a031-4953-8d86-f8035c02a140" providerId="ADAL" clId="{E4A67121-75EA-45F4-BC4E-7E6036414593}" dt="2024-02-22T19:34:23.465" v="90"/>
          <ac:cxnSpMkLst>
            <pc:docMk/>
            <pc:sldMk cId="0" sldId="256"/>
            <ac:cxnSpMk id="30" creationId="{292A85B0-5DAC-34D7-C157-6CB19E0924F6}"/>
          </ac:cxnSpMkLst>
        </pc:cxnChg>
      </pc:sldChg>
      <pc:sldChg chg="addSp delSp modSp mod setBg modClrScheme chgLayout">
        <pc:chgData name="Paige Jenkins" userId="f759f39b-a031-4953-8d86-f8035c02a140" providerId="ADAL" clId="{E4A67121-75EA-45F4-BC4E-7E6036414593}" dt="2024-02-23T16:45:34.449" v="2017" actId="700"/>
        <pc:sldMkLst>
          <pc:docMk/>
          <pc:sldMk cId="0" sldId="257"/>
        </pc:sldMkLst>
        <pc:spChg chg="add del mod">
          <ac:chgData name="Paige Jenkins" userId="f759f39b-a031-4953-8d86-f8035c02a140" providerId="ADAL" clId="{E4A67121-75EA-45F4-BC4E-7E6036414593}" dt="2024-02-22T19:15:19.276" v="56" actId="6264"/>
          <ac:spMkLst>
            <pc:docMk/>
            <pc:sldMk cId="0" sldId="257"/>
            <ac:spMk id="2" creationId="{5BE37E59-ADA7-8686-648A-6F63A6738719}"/>
          </ac:spMkLst>
        </pc:spChg>
        <pc:spChg chg="add del mod">
          <ac:chgData name="Paige Jenkins" userId="f759f39b-a031-4953-8d86-f8035c02a140" providerId="ADAL" clId="{E4A67121-75EA-45F4-BC4E-7E6036414593}" dt="2024-02-22T19:15:19.276" v="56" actId="6264"/>
          <ac:spMkLst>
            <pc:docMk/>
            <pc:sldMk cId="0" sldId="257"/>
            <ac:spMk id="3" creationId="{7D1F21BF-2002-5094-0B4F-E8A98A4C5032}"/>
          </ac:spMkLst>
        </pc:spChg>
        <pc:spChg chg="add del mod">
          <ac:chgData name="Paige Jenkins" userId="f759f39b-a031-4953-8d86-f8035c02a140" providerId="ADAL" clId="{E4A67121-75EA-45F4-BC4E-7E6036414593}" dt="2024-02-22T19:42:37.743" v="185" actId="6264"/>
          <ac:spMkLst>
            <pc:docMk/>
            <pc:sldMk cId="0" sldId="257"/>
            <ac:spMk id="4" creationId="{390514B8-7154-6760-E97F-58CCEB18801C}"/>
          </ac:spMkLst>
        </pc:spChg>
        <pc:spChg chg="add del mod">
          <ac:chgData name="Paige Jenkins" userId="f759f39b-a031-4953-8d86-f8035c02a140" providerId="ADAL" clId="{E4A67121-75EA-45F4-BC4E-7E6036414593}" dt="2024-02-22T19:42:37.743" v="185" actId="6264"/>
          <ac:spMkLst>
            <pc:docMk/>
            <pc:sldMk cId="0" sldId="257"/>
            <ac:spMk id="5" creationId="{CD703CFA-05BE-39AA-961C-71C9C0A94D22}"/>
          </ac:spMkLst>
        </pc:spChg>
        <pc:spChg chg="add del mod">
          <ac:chgData name="Paige Jenkins" userId="f759f39b-a031-4953-8d86-f8035c02a140" providerId="ADAL" clId="{E4A67121-75EA-45F4-BC4E-7E6036414593}" dt="2024-02-22T19:44:20.377" v="192" actId="6264"/>
          <ac:spMkLst>
            <pc:docMk/>
            <pc:sldMk cId="0" sldId="257"/>
            <ac:spMk id="6" creationId="{07491DBE-E9A0-4EAB-94BF-F48D5B050BED}"/>
          </ac:spMkLst>
        </pc:spChg>
        <pc:spChg chg="add del mod">
          <ac:chgData name="Paige Jenkins" userId="f759f39b-a031-4953-8d86-f8035c02a140" providerId="ADAL" clId="{E4A67121-75EA-45F4-BC4E-7E6036414593}" dt="2024-02-22T19:45:00.336" v="194" actId="6264"/>
          <ac:spMkLst>
            <pc:docMk/>
            <pc:sldMk cId="0" sldId="257"/>
            <ac:spMk id="7" creationId="{9D6E7F5C-8832-91EA-F413-42B0B2D69A8C}"/>
          </ac:spMkLst>
        </pc:spChg>
        <pc:spChg chg="add del mod">
          <ac:chgData name="Paige Jenkins" userId="f759f39b-a031-4953-8d86-f8035c02a140" providerId="ADAL" clId="{E4A67121-75EA-45F4-BC4E-7E6036414593}" dt="2024-02-22T19:54:55.543" v="239" actId="6264"/>
          <ac:spMkLst>
            <pc:docMk/>
            <pc:sldMk cId="0" sldId="257"/>
            <ac:spMk id="8" creationId="{AE097E3D-1D36-6E22-E27B-DFF518D9CDA0}"/>
          </ac:spMkLst>
        </pc:spChg>
        <pc:spChg chg="add del mod ord">
          <ac:chgData name="Paige Jenkins" userId="f759f39b-a031-4953-8d86-f8035c02a140" providerId="ADAL" clId="{E4A67121-75EA-45F4-BC4E-7E6036414593}" dt="2024-02-22T21:18:20.822" v="940" actId="478"/>
          <ac:spMkLst>
            <pc:docMk/>
            <pc:sldMk cId="0" sldId="257"/>
            <ac:spMk id="9" creationId="{B99D80C1-F36C-8890-79C9-A458F253260E}"/>
          </ac:spMkLst>
        </pc:spChg>
        <pc:spChg chg="add del mod">
          <ac:chgData name="Paige Jenkins" userId="f759f39b-a031-4953-8d86-f8035c02a140" providerId="ADAL" clId="{E4A67121-75EA-45F4-BC4E-7E6036414593}" dt="2024-02-22T21:19:43.896" v="982" actId="478"/>
          <ac:spMkLst>
            <pc:docMk/>
            <pc:sldMk cId="0" sldId="257"/>
            <ac:spMk id="10" creationId="{8F987A9F-5B35-296D-F91C-02506EC6FB36}"/>
          </ac:spMkLst>
        </pc:spChg>
        <pc:spChg chg="add del mod">
          <ac:chgData name="Paige Jenkins" userId="f759f39b-a031-4953-8d86-f8035c02a140" providerId="ADAL" clId="{E4A67121-75EA-45F4-BC4E-7E6036414593}" dt="2024-02-22T21:20:14.321" v="1002" actId="478"/>
          <ac:spMkLst>
            <pc:docMk/>
            <pc:sldMk cId="0" sldId="257"/>
            <ac:spMk id="11" creationId="{1BCBB2E5-8A38-AEA0-50E3-7A0202D45129}"/>
          </ac:spMkLst>
        </pc:spChg>
        <pc:spChg chg="add mod">
          <ac:chgData name="Paige Jenkins" userId="f759f39b-a031-4953-8d86-f8035c02a140" providerId="ADAL" clId="{E4A67121-75EA-45F4-BC4E-7E6036414593}" dt="2024-02-22T21:28:49.817" v="1185"/>
          <ac:spMkLst>
            <pc:docMk/>
            <pc:sldMk cId="0" sldId="257"/>
            <ac:spMk id="12" creationId="{5C1CA7D8-72FB-40F1-EDDC-EB5BE898A7DB}"/>
          </ac:spMkLst>
        </pc:spChg>
        <pc:spChg chg="add del mod">
          <ac:chgData name="Paige Jenkins" userId="f759f39b-a031-4953-8d86-f8035c02a140" providerId="ADAL" clId="{E4A67121-75EA-45F4-BC4E-7E6036414593}" dt="2024-02-22T21:28:53.807" v="1187" actId="478"/>
          <ac:spMkLst>
            <pc:docMk/>
            <pc:sldMk cId="0" sldId="257"/>
            <ac:spMk id="14" creationId="{FD92E55F-1B6C-B841-8291-801B295361AA}"/>
          </ac:spMkLst>
        </pc:spChg>
        <pc:spChg chg="add del mod ord">
          <ac:chgData name="Paige Jenkins" userId="f759f39b-a031-4953-8d86-f8035c02a140" providerId="ADAL" clId="{E4A67121-75EA-45F4-BC4E-7E6036414593}" dt="2024-02-23T16:45:34.449" v="2017" actId="700"/>
          <ac:spMkLst>
            <pc:docMk/>
            <pc:sldMk cId="0" sldId="257"/>
            <ac:spMk id="15" creationId="{DD628820-DE7A-D387-E947-62EB2F74E223}"/>
          </ac:spMkLst>
        </pc:spChg>
        <pc:spChg chg="del mod ord">
          <ac:chgData name="Paige Jenkins" userId="f759f39b-a031-4953-8d86-f8035c02a140" providerId="ADAL" clId="{E4A67121-75EA-45F4-BC4E-7E6036414593}" dt="2024-02-22T21:28:52.508" v="1186" actId="478"/>
          <ac:spMkLst>
            <pc:docMk/>
            <pc:sldMk cId="0" sldId="257"/>
            <ac:spMk id="60" creationId="{00000000-0000-0000-0000-000000000000}"/>
          </ac:spMkLst>
        </pc:spChg>
        <pc:spChg chg="mod ord">
          <ac:chgData name="Paige Jenkins" userId="f759f39b-a031-4953-8d86-f8035c02a140" providerId="ADAL" clId="{E4A67121-75EA-45F4-BC4E-7E6036414593}" dt="2024-02-23T16:45:34.449" v="2017" actId="700"/>
          <ac:spMkLst>
            <pc:docMk/>
            <pc:sldMk cId="0" sldId="257"/>
            <ac:spMk id="61" creationId="{00000000-0000-0000-0000-000000000000}"/>
          </ac:spMkLst>
        </pc:spChg>
        <pc:picChg chg="mod">
          <ac:chgData name="Paige Jenkins" userId="f759f39b-a031-4953-8d86-f8035c02a140" providerId="ADAL" clId="{E4A67121-75EA-45F4-BC4E-7E6036414593}" dt="2024-02-22T20:06:13.551" v="331" actId="14100"/>
          <ac:picMkLst>
            <pc:docMk/>
            <pc:sldMk cId="0" sldId="257"/>
            <ac:picMk id="62" creationId="{00000000-0000-0000-0000-000000000000}"/>
          </ac:picMkLst>
        </pc:picChg>
      </pc:sldChg>
      <pc:sldChg chg="addSp delSp modSp mod setBg modClrScheme modAnim chgLayout">
        <pc:chgData name="Paige Jenkins" userId="f759f39b-a031-4953-8d86-f8035c02a140" providerId="ADAL" clId="{E4A67121-75EA-45F4-BC4E-7E6036414593}" dt="2024-02-23T16:37:55.287" v="2001"/>
        <pc:sldMkLst>
          <pc:docMk/>
          <pc:sldMk cId="0" sldId="258"/>
        </pc:sldMkLst>
        <pc:spChg chg="add del mod">
          <ac:chgData name="Paige Jenkins" userId="f759f39b-a031-4953-8d86-f8035c02a140" providerId="ADAL" clId="{E4A67121-75EA-45F4-BC4E-7E6036414593}" dt="2024-02-22T19:15:19.887" v="57" actId="6264"/>
          <ac:spMkLst>
            <pc:docMk/>
            <pc:sldMk cId="0" sldId="258"/>
            <ac:spMk id="2" creationId="{9E5F6573-73CB-F7FA-BC30-139AF1B78AFB}"/>
          </ac:spMkLst>
        </pc:spChg>
        <pc:spChg chg="add del mod">
          <ac:chgData name="Paige Jenkins" userId="f759f39b-a031-4953-8d86-f8035c02a140" providerId="ADAL" clId="{E4A67121-75EA-45F4-BC4E-7E6036414593}" dt="2024-02-22T19:15:19.887" v="57" actId="6264"/>
          <ac:spMkLst>
            <pc:docMk/>
            <pc:sldMk cId="0" sldId="258"/>
            <ac:spMk id="3" creationId="{0B00F01F-3AD0-BD8B-1BE6-24942F89D767}"/>
          </ac:spMkLst>
        </pc:spChg>
        <pc:spChg chg="add del mod">
          <ac:chgData name="Paige Jenkins" userId="f759f39b-a031-4953-8d86-f8035c02a140" providerId="ADAL" clId="{E4A67121-75EA-45F4-BC4E-7E6036414593}" dt="2024-02-22T19:42:37.743" v="185" actId="6264"/>
          <ac:spMkLst>
            <pc:docMk/>
            <pc:sldMk cId="0" sldId="258"/>
            <ac:spMk id="4" creationId="{5B67D991-6607-0CB1-A545-F4511942C6C5}"/>
          </ac:spMkLst>
        </pc:spChg>
        <pc:spChg chg="add del mod">
          <ac:chgData name="Paige Jenkins" userId="f759f39b-a031-4953-8d86-f8035c02a140" providerId="ADAL" clId="{E4A67121-75EA-45F4-BC4E-7E6036414593}" dt="2024-02-22T19:42:37.743" v="185" actId="6264"/>
          <ac:spMkLst>
            <pc:docMk/>
            <pc:sldMk cId="0" sldId="258"/>
            <ac:spMk id="5" creationId="{2A6BAEDD-4613-F4D1-3176-9C87596D51C1}"/>
          </ac:spMkLst>
        </pc:spChg>
        <pc:spChg chg="add del mod">
          <ac:chgData name="Paige Jenkins" userId="f759f39b-a031-4953-8d86-f8035c02a140" providerId="ADAL" clId="{E4A67121-75EA-45F4-BC4E-7E6036414593}" dt="2024-02-22T19:44:20.377" v="192" actId="6264"/>
          <ac:spMkLst>
            <pc:docMk/>
            <pc:sldMk cId="0" sldId="258"/>
            <ac:spMk id="6" creationId="{0E2C296E-27B7-7977-E6C4-22D41FBC7F15}"/>
          </ac:spMkLst>
        </pc:spChg>
        <pc:spChg chg="add mod">
          <ac:chgData name="Paige Jenkins" userId="f759f39b-a031-4953-8d86-f8035c02a140" providerId="ADAL" clId="{E4A67121-75EA-45F4-BC4E-7E6036414593}" dt="2024-02-22T21:28:24.265" v="1168" actId="1035"/>
          <ac:spMkLst>
            <pc:docMk/>
            <pc:sldMk cId="0" sldId="258"/>
            <ac:spMk id="7" creationId="{7FF46A98-9FB8-30F3-2089-66905E667E75}"/>
          </ac:spMkLst>
        </pc:spChg>
        <pc:spChg chg="add del mod">
          <ac:chgData name="Paige Jenkins" userId="f759f39b-a031-4953-8d86-f8035c02a140" providerId="ADAL" clId="{E4A67121-75EA-45F4-BC4E-7E6036414593}" dt="2024-02-22T21:20:16.378" v="1003" actId="478"/>
          <ac:spMkLst>
            <pc:docMk/>
            <pc:sldMk cId="0" sldId="258"/>
            <ac:spMk id="8" creationId="{BB5ADD90-3713-D19A-74F9-95566DF6578E}"/>
          </ac:spMkLst>
        </pc:spChg>
        <pc:spChg chg="add mod">
          <ac:chgData name="Paige Jenkins" userId="f759f39b-a031-4953-8d86-f8035c02a140" providerId="ADAL" clId="{E4A67121-75EA-45F4-BC4E-7E6036414593}" dt="2024-02-22T21:28:10.493" v="1153" actId="20577"/>
          <ac:spMkLst>
            <pc:docMk/>
            <pc:sldMk cId="0" sldId="258"/>
            <ac:spMk id="9" creationId="{0311449E-F7E7-6643-BB44-543F343598C1}"/>
          </ac:spMkLst>
        </pc:spChg>
        <pc:spChg chg="add del mod">
          <ac:chgData name="Paige Jenkins" userId="f759f39b-a031-4953-8d86-f8035c02a140" providerId="ADAL" clId="{E4A67121-75EA-45F4-BC4E-7E6036414593}" dt="2024-02-22T21:28:19.104" v="1155" actId="478"/>
          <ac:spMkLst>
            <pc:docMk/>
            <pc:sldMk cId="0" sldId="258"/>
            <ac:spMk id="11" creationId="{24DA4387-80BF-4762-362C-B06E656A0C0C}"/>
          </ac:spMkLst>
        </pc:spChg>
        <pc:spChg chg="del mod ord">
          <ac:chgData name="Paige Jenkins" userId="f759f39b-a031-4953-8d86-f8035c02a140" providerId="ADAL" clId="{E4A67121-75EA-45F4-BC4E-7E6036414593}" dt="2024-02-22T21:28:12.897" v="1154" actId="478"/>
          <ac:spMkLst>
            <pc:docMk/>
            <pc:sldMk cId="0" sldId="258"/>
            <ac:spMk id="67" creationId="{00000000-0000-0000-0000-000000000000}"/>
          </ac:spMkLst>
        </pc:spChg>
        <pc:spChg chg="add del mod ord">
          <ac:chgData name="Paige Jenkins" userId="f759f39b-a031-4953-8d86-f8035c02a140" providerId="ADAL" clId="{E4A67121-75EA-45F4-BC4E-7E6036414593}" dt="2024-02-23T16:14:12.588" v="1934" actId="14"/>
          <ac:spMkLst>
            <pc:docMk/>
            <pc:sldMk cId="0" sldId="258"/>
            <ac:spMk id="68" creationId="{00000000-0000-0000-0000-000000000000}"/>
          </ac:spMkLst>
        </pc:spChg>
        <pc:graphicFrameChg chg="add del">
          <ac:chgData name="Paige Jenkins" userId="f759f39b-a031-4953-8d86-f8035c02a140" providerId="ADAL" clId="{E4A67121-75EA-45F4-BC4E-7E6036414593}" dt="2024-02-22T19:55:35.321" v="244" actId="26606"/>
          <ac:graphicFrameMkLst>
            <pc:docMk/>
            <pc:sldMk cId="0" sldId="258"/>
            <ac:graphicFrameMk id="70" creationId="{AEC28935-88A0-0C9E-434D-EA9F81C546B2}"/>
          </ac:graphicFrameMkLst>
        </pc:graphicFrameChg>
      </pc:sldChg>
      <pc:sldChg chg="addSp delSp modSp mod setBg modClrScheme modAnim chgLayout">
        <pc:chgData name="Paige Jenkins" userId="f759f39b-a031-4953-8d86-f8035c02a140" providerId="ADAL" clId="{E4A67121-75EA-45F4-BC4E-7E6036414593}" dt="2024-02-23T16:34:41.942" v="1978"/>
        <pc:sldMkLst>
          <pc:docMk/>
          <pc:sldMk cId="0" sldId="259"/>
        </pc:sldMkLst>
        <pc:spChg chg="add del mod">
          <ac:chgData name="Paige Jenkins" userId="f759f39b-a031-4953-8d86-f8035c02a140" providerId="ADAL" clId="{E4A67121-75EA-45F4-BC4E-7E6036414593}" dt="2024-02-22T19:15:20.752" v="58" actId="6264"/>
          <ac:spMkLst>
            <pc:docMk/>
            <pc:sldMk cId="0" sldId="259"/>
            <ac:spMk id="2" creationId="{E8CB5972-E273-9D05-5970-DCDED4A726AB}"/>
          </ac:spMkLst>
        </pc:spChg>
        <pc:spChg chg="add del mod">
          <ac:chgData name="Paige Jenkins" userId="f759f39b-a031-4953-8d86-f8035c02a140" providerId="ADAL" clId="{E4A67121-75EA-45F4-BC4E-7E6036414593}" dt="2024-02-22T19:15:20.752" v="58" actId="6264"/>
          <ac:spMkLst>
            <pc:docMk/>
            <pc:sldMk cId="0" sldId="259"/>
            <ac:spMk id="3" creationId="{896C12C8-2C1A-2B4B-5DB8-BDBAAB5E9814}"/>
          </ac:spMkLst>
        </pc:spChg>
        <pc:spChg chg="add del mod">
          <ac:chgData name="Paige Jenkins" userId="f759f39b-a031-4953-8d86-f8035c02a140" providerId="ADAL" clId="{E4A67121-75EA-45F4-BC4E-7E6036414593}" dt="2024-02-22T19:42:37.743" v="185" actId="6264"/>
          <ac:spMkLst>
            <pc:docMk/>
            <pc:sldMk cId="0" sldId="259"/>
            <ac:spMk id="4" creationId="{231A468D-E857-CE3E-F248-50230EEF9021}"/>
          </ac:spMkLst>
        </pc:spChg>
        <pc:spChg chg="add del mod">
          <ac:chgData name="Paige Jenkins" userId="f759f39b-a031-4953-8d86-f8035c02a140" providerId="ADAL" clId="{E4A67121-75EA-45F4-BC4E-7E6036414593}" dt="2024-02-22T19:42:37.743" v="185" actId="6264"/>
          <ac:spMkLst>
            <pc:docMk/>
            <pc:sldMk cId="0" sldId="259"/>
            <ac:spMk id="5" creationId="{F9326791-E9D6-4077-F770-FD14C470296A}"/>
          </ac:spMkLst>
        </pc:spChg>
        <pc:spChg chg="add del mod">
          <ac:chgData name="Paige Jenkins" userId="f759f39b-a031-4953-8d86-f8035c02a140" providerId="ADAL" clId="{E4A67121-75EA-45F4-BC4E-7E6036414593}" dt="2024-02-22T19:44:20.377" v="192" actId="6264"/>
          <ac:spMkLst>
            <pc:docMk/>
            <pc:sldMk cId="0" sldId="259"/>
            <ac:spMk id="6" creationId="{CAF165F2-485D-D57D-987C-C123C9AE457D}"/>
          </ac:spMkLst>
        </pc:spChg>
        <pc:spChg chg="add mod">
          <ac:chgData name="Paige Jenkins" userId="f759f39b-a031-4953-8d86-f8035c02a140" providerId="ADAL" clId="{E4A67121-75EA-45F4-BC4E-7E6036414593}" dt="2024-02-22T21:32:25.975" v="1236" actId="20577"/>
          <ac:spMkLst>
            <pc:docMk/>
            <pc:sldMk cId="0" sldId="259"/>
            <ac:spMk id="7" creationId="{93965955-8650-C19A-ABC6-DA06CE7BCCC9}"/>
          </ac:spMkLst>
        </pc:spChg>
        <pc:spChg chg="add del mod">
          <ac:chgData name="Paige Jenkins" userId="f759f39b-a031-4953-8d86-f8035c02a140" providerId="ADAL" clId="{E4A67121-75EA-45F4-BC4E-7E6036414593}" dt="2024-02-22T21:29:02.263" v="1189" actId="478"/>
          <ac:spMkLst>
            <pc:docMk/>
            <pc:sldMk cId="0" sldId="259"/>
            <ac:spMk id="9" creationId="{93086559-84FD-3ABE-5FAF-29033C233A17}"/>
          </ac:spMkLst>
        </pc:spChg>
        <pc:spChg chg="add del">
          <ac:chgData name="Paige Jenkins" userId="f759f39b-a031-4953-8d86-f8035c02a140" providerId="ADAL" clId="{E4A67121-75EA-45F4-BC4E-7E6036414593}" dt="2024-02-22T22:21:48.349" v="1290" actId="22"/>
          <ac:spMkLst>
            <pc:docMk/>
            <pc:sldMk cId="0" sldId="259"/>
            <ac:spMk id="11" creationId="{5C546591-662D-32C2-B26A-741EDB639315}"/>
          </ac:spMkLst>
        </pc:spChg>
        <pc:spChg chg="del mod ord">
          <ac:chgData name="Paige Jenkins" userId="f759f39b-a031-4953-8d86-f8035c02a140" providerId="ADAL" clId="{E4A67121-75EA-45F4-BC4E-7E6036414593}" dt="2024-02-22T21:28:57.705" v="1188" actId="478"/>
          <ac:spMkLst>
            <pc:docMk/>
            <pc:sldMk cId="0" sldId="259"/>
            <ac:spMk id="73" creationId="{00000000-0000-0000-0000-000000000000}"/>
          </ac:spMkLst>
        </pc:spChg>
        <pc:spChg chg="mod ord">
          <ac:chgData name="Paige Jenkins" userId="f759f39b-a031-4953-8d86-f8035c02a140" providerId="ADAL" clId="{E4A67121-75EA-45F4-BC4E-7E6036414593}" dt="2024-02-22T22:22:03.835" v="1292" actId="20577"/>
          <ac:spMkLst>
            <pc:docMk/>
            <pc:sldMk cId="0" sldId="259"/>
            <ac:spMk id="74" creationId="{00000000-0000-0000-0000-000000000000}"/>
          </ac:spMkLst>
        </pc:spChg>
      </pc:sldChg>
      <pc:sldChg chg="addSp delSp modSp mod setBg modClrScheme modAnim chgLayout">
        <pc:chgData name="Paige Jenkins" userId="f759f39b-a031-4953-8d86-f8035c02a140" providerId="ADAL" clId="{E4A67121-75EA-45F4-BC4E-7E6036414593}" dt="2024-02-22T22:16:43.642" v="1239" actId="14100"/>
        <pc:sldMkLst>
          <pc:docMk/>
          <pc:sldMk cId="0" sldId="260"/>
        </pc:sldMkLst>
        <pc:spChg chg="add del mod">
          <ac:chgData name="Paige Jenkins" userId="f759f39b-a031-4953-8d86-f8035c02a140" providerId="ADAL" clId="{E4A67121-75EA-45F4-BC4E-7E6036414593}" dt="2024-02-22T19:15:58.706" v="59" actId="6264"/>
          <ac:spMkLst>
            <pc:docMk/>
            <pc:sldMk cId="0" sldId="260"/>
            <ac:spMk id="2" creationId="{F571A0AE-616E-EFCB-D173-C46B66D35D0E}"/>
          </ac:spMkLst>
        </pc:spChg>
        <pc:spChg chg="add del mod">
          <ac:chgData name="Paige Jenkins" userId="f759f39b-a031-4953-8d86-f8035c02a140" providerId="ADAL" clId="{E4A67121-75EA-45F4-BC4E-7E6036414593}" dt="2024-02-22T19:15:58.706" v="59" actId="6264"/>
          <ac:spMkLst>
            <pc:docMk/>
            <pc:sldMk cId="0" sldId="260"/>
            <ac:spMk id="3" creationId="{D895B2BC-72CB-B143-ABDA-5A7336278699}"/>
          </ac:spMkLst>
        </pc:spChg>
        <pc:spChg chg="add del mod">
          <ac:chgData name="Paige Jenkins" userId="f759f39b-a031-4953-8d86-f8035c02a140" providerId="ADAL" clId="{E4A67121-75EA-45F4-BC4E-7E6036414593}" dt="2024-02-22T19:42:37.743" v="185" actId="6264"/>
          <ac:spMkLst>
            <pc:docMk/>
            <pc:sldMk cId="0" sldId="260"/>
            <ac:spMk id="4" creationId="{DDA08D28-E40E-A4D3-ADCC-0EB3AC3FF34F}"/>
          </ac:spMkLst>
        </pc:spChg>
        <pc:spChg chg="add del mod">
          <ac:chgData name="Paige Jenkins" userId="f759f39b-a031-4953-8d86-f8035c02a140" providerId="ADAL" clId="{E4A67121-75EA-45F4-BC4E-7E6036414593}" dt="2024-02-22T19:42:37.743" v="185" actId="6264"/>
          <ac:spMkLst>
            <pc:docMk/>
            <pc:sldMk cId="0" sldId="260"/>
            <ac:spMk id="5" creationId="{294F9BFC-2DB3-2EA0-B57D-EC2EEAADD103}"/>
          </ac:spMkLst>
        </pc:spChg>
        <pc:spChg chg="add del mod">
          <ac:chgData name="Paige Jenkins" userId="f759f39b-a031-4953-8d86-f8035c02a140" providerId="ADAL" clId="{E4A67121-75EA-45F4-BC4E-7E6036414593}" dt="2024-02-22T19:44:20.377" v="192" actId="6264"/>
          <ac:spMkLst>
            <pc:docMk/>
            <pc:sldMk cId="0" sldId="260"/>
            <ac:spMk id="6" creationId="{F7DC09A2-8F10-5057-53D8-3B5D41A4D8B8}"/>
          </ac:spMkLst>
        </pc:spChg>
        <pc:spChg chg="add mod">
          <ac:chgData name="Paige Jenkins" userId="f759f39b-a031-4953-8d86-f8035c02a140" providerId="ADAL" clId="{E4A67121-75EA-45F4-BC4E-7E6036414593}" dt="2024-02-22T21:27:50.563" v="1129" actId="20577"/>
          <ac:spMkLst>
            <pc:docMk/>
            <pc:sldMk cId="0" sldId="260"/>
            <ac:spMk id="7" creationId="{FEA543DC-419E-BC30-86DB-915D0F4A6A0B}"/>
          </ac:spMkLst>
        </pc:spChg>
        <pc:spChg chg="add del mod">
          <ac:chgData name="Paige Jenkins" userId="f759f39b-a031-4953-8d86-f8035c02a140" providerId="ADAL" clId="{E4A67121-75EA-45F4-BC4E-7E6036414593}" dt="2024-02-22T21:31:11.259" v="1219" actId="478"/>
          <ac:spMkLst>
            <pc:docMk/>
            <pc:sldMk cId="0" sldId="260"/>
            <ac:spMk id="9" creationId="{C390166D-5175-32EA-ABEB-EFF56C32BEE6}"/>
          </ac:spMkLst>
        </pc:spChg>
        <pc:spChg chg="del mod ord">
          <ac:chgData name="Paige Jenkins" userId="f759f39b-a031-4953-8d86-f8035c02a140" providerId="ADAL" clId="{E4A67121-75EA-45F4-BC4E-7E6036414593}" dt="2024-02-22T21:31:09.314" v="1218" actId="478"/>
          <ac:spMkLst>
            <pc:docMk/>
            <pc:sldMk cId="0" sldId="260"/>
            <ac:spMk id="79" creationId="{00000000-0000-0000-0000-000000000000}"/>
          </ac:spMkLst>
        </pc:spChg>
        <pc:spChg chg="mod ord">
          <ac:chgData name="Paige Jenkins" userId="f759f39b-a031-4953-8d86-f8035c02a140" providerId="ADAL" clId="{E4A67121-75EA-45F4-BC4E-7E6036414593}" dt="2024-02-22T22:16:43.642" v="1239" actId="14100"/>
          <ac:spMkLst>
            <pc:docMk/>
            <pc:sldMk cId="0" sldId="260"/>
            <ac:spMk id="80" creationId="{00000000-0000-0000-0000-000000000000}"/>
          </ac:spMkLst>
        </pc:spChg>
      </pc:sldChg>
      <pc:sldChg chg="addSp delSp modSp mod setBg modClrScheme chgLayout">
        <pc:chgData name="Paige Jenkins" userId="f759f39b-a031-4953-8d86-f8035c02a140" providerId="ADAL" clId="{E4A67121-75EA-45F4-BC4E-7E6036414593}" dt="2024-02-22T21:31:05.924" v="1217" actId="478"/>
        <pc:sldMkLst>
          <pc:docMk/>
          <pc:sldMk cId="0" sldId="261"/>
        </pc:sldMkLst>
        <pc:spChg chg="add del mod">
          <ac:chgData name="Paige Jenkins" userId="f759f39b-a031-4953-8d86-f8035c02a140" providerId="ADAL" clId="{E4A67121-75EA-45F4-BC4E-7E6036414593}" dt="2024-02-22T19:37:31.978" v="173" actId="6264"/>
          <ac:spMkLst>
            <pc:docMk/>
            <pc:sldMk cId="0" sldId="261"/>
            <ac:spMk id="2" creationId="{ADABE421-D315-EB39-01F0-AE09D4FAC3FF}"/>
          </ac:spMkLst>
        </pc:spChg>
        <pc:spChg chg="add del mod ord">
          <ac:chgData name="Paige Jenkins" userId="f759f39b-a031-4953-8d86-f8035c02a140" providerId="ADAL" clId="{E4A67121-75EA-45F4-BC4E-7E6036414593}" dt="2024-02-22T19:37:37.862" v="175" actId="478"/>
          <ac:spMkLst>
            <pc:docMk/>
            <pc:sldMk cId="0" sldId="261"/>
            <ac:spMk id="3" creationId="{2B0ED0CD-601E-A6A1-8A12-5690F9C81E19}"/>
          </ac:spMkLst>
        </pc:spChg>
        <pc:spChg chg="add del mod">
          <ac:chgData name="Paige Jenkins" userId="f759f39b-a031-4953-8d86-f8035c02a140" providerId="ADAL" clId="{E4A67121-75EA-45F4-BC4E-7E6036414593}" dt="2024-02-22T19:42:37.743" v="185" actId="6264"/>
          <ac:spMkLst>
            <pc:docMk/>
            <pc:sldMk cId="0" sldId="261"/>
            <ac:spMk id="4" creationId="{E1F5BF0B-2C32-A012-DCC7-7469E54A9948}"/>
          </ac:spMkLst>
        </pc:spChg>
        <pc:spChg chg="add del mod ord">
          <ac:chgData name="Paige Jenkins" userId="f759f39b-a031-4953-8d86-f8035c02a140" providerId="ADAL" clId="{E4A67121-75EA-45F4-BC4E-7E6036414593}" dt="2024-02-22T20:00:10.566" v="255" actId="700"/>
          <ac:spMkLst>
            <pc:docMk/>
            <pc:sldMk cId="0" sldId="261"/>
            <ac:spMk id="5" creationId="{9271444C-022A-8DA0-F286-D26505772970}"/>
          </ac:spMkLst>
        </pc:spChg>
        <pc:spChg chg="add del mod">
          <ac:chgData name="Paige Jenkins" userId="f759f39b-a031-4953-8d86-f8035c02a140" providerId="ADAL" clId="{E4A67121-75EA-45F4-BC4E-7E6036414593}" dt="2024-02-22T19:44:20.377" v="192" actId="6264"/>
          <ac:spMkLst>
            <pc:docMk/>
            <pc:sldMk cId="0" sldId="261"/>
            <ac:spMk id="6" creationId="{2EE5D7D4-9550-5F16-74D5-FAB9DB98D0E8}"/>
          </ac:spMkLst>
        </pc:spChg>
        <pc:spChg chg="add mod">
          <ac:chgData name="Paige Jenkins" userId="f759f39b-a031-4953-8d86-f8035c02a140" providerId="ADAL" clId="{E4A67121-75EA-45F4-BC4E-7E6036414593}" dt="2024-02-22T21:27:31.288" v="1119" actId="20577"/>
          <ac:spMkLst>
            <pc:docMk/>
            <pc:sldMk cId="0" sldId="261"/>
            <ac:spMk id="7" creationId="{E381AC4F-854D-DEA4-50D7-15EEA0BEA7E9}"/>
          </ac:spMkLst>
        </pc:spChg>
        <pc:spChg chg="add del mod">
          <ac:chgData name="Paige Jenkins" userId="f759f39b-a031-4953-8d86-f8035c02a140" providerId="ADAL" clId="{E4A67121-75EA-45F4-BC4E-7E6036414593}" dt="2024-02-22T21:31:05.924" v="1217" actId="478"/>
          <ac:spMkLst>
            <pc:docMk/>
            <pc:sldMk cId="0" sldId="261"/>
            <ac:spMk id="9" creationId="{72A3A975-0642-5AE9-E367-441694FE6757}"/>
          </ac:spMkLst>
        </pc:spChg>
        <pc:spChg chg="del mod ord">
          <ac:chgData name="Paige Jenkins" userId="f759f39b-a031-4953-8d86-f8035c02a140" providerId="ADAL" clId="{E4A67121-75EA-45F4-BC4E-7E6036414593}" dt="2024-02-22T21:31:04.941" v="1216" actId="478"/>
          <ac:spMkLst>
            <pc:docMk/>
            <pc:sldMk cId="0" sldId="261"/>
            <ac:spMk id="85" creationId="{00000000-0000-0000-0000-000000000000}"/>
          </ac:spMkLst>
        </pc:spChg>
        <pc:spChg chg="del">
          <ac:chgData name="Paige Jenkins" userId="f759f39b-a031-4953-8d86-f8035c02a140" providerId="ADAL" clId="{E4A67121-75EA-45F4-BC4E-7E6036414593}" dt="2024-02-22T19:37:31.978" v="173" actId="6264"/>
          <ac:spMkLst>
            <pc:docMk/>
            <pc:sldMk cId="0" sldId="261"/>
            <ac:spMk id="86" creationId="{00000000-0000-0000-0000-000000000000}"/>
          </ac:spMkLst>
        </pc:spChg>
        <pc:picChg chg="mod">
          <ac:chgData name="Paige Jenkins" userId="f759f39b-a031-4953-8d86-f8035c02a140" providerId="ADAL" clId="{E4A67121-75EA-45F4-BC4E-7E6036414593}" dt="2024-02-22T20:03:45.044" v="310" actId="1076"/>
          <ac:picMkLst>
            <pc:docMk/>
            <pc:sldMk cId="0" sldId="261"/>
            <ac:picMk id="87" creationId="{00000000-0000-0000-0000-000000000000}"/>
          </ac:picMkLst>
        </pc:picChg>
      </pc:sldChg>
      <pc:sldChg chg="addSp delSp modSp mod setBg modClrScheme modAnim chgLayout">
        <pc:chgData name="Paige Jenkins" userId="f759f39b-a031-4953-8d86-f8035c02a140" providerId="ADAL" clId="{E4A67121-75EA-45F4-BC4E-7E6036414593}" dt="2024-02-23T16:18:37.878" v="1970"/>
        <pc:sldMkLst>
          <pc:docMk/>
          <pc:sldMk cId="0" sldId="262"/>
        </pc:sldMkLst>
        <pc:spChg chg="add del mod">
          <ac:chgData name="Paige Jenkins" userId="f759f39b-a031-4953-8d86-f8035c02a140" providerId="ADAL" clId="{E4A67121-75EA-45F4-BC4E-7E6036414593}" dt="2024-02-22T19:37:31.978" v="173" actId="6264"/>
          <ac:spMkLst>
            <pc:docMk/>
            <pc:sldMk cId="0" sldId="262"/>
            <ac:spMk id="2" creationId="{B6C33674-8480-FF3A-F197-EA5B4EEC523A}"/>
          </ac:spMkLst>
        </pc:spChg>
        <pc:spChg chg="add del mod">
          <ac:chgData name="Paige Jenkins" userId="f759f39b-a031-4953-8d86-f8035c02a140" providerId="ADAL" clId="{E4A67121-75EA-45F4-BC4E-7E6036414593}" dt="2024-02-22T19:37:31.978" v="173" actId="6264"/>
          <ac:spMkLst>
            <pc:docMk/>
            <pc:sldMk cId="0" sldId="262"/>
            <ac:spMk id="3" creationId="{ABE81D6A-4604-D8A0-2895-CFC2AEC147A5}"/>
          </ac:spMkLst>
        </pc:spChg>
        <pc:spChg chg="add del mod">
          <ac:chgData name="Paige Jenkins" userId="f759f39b-a031-4953-8d86-f8035c02a140" providerId="ADAL" clId="{E4A67121-75EA-45F4-BC4E-7E6036414593}" dt="2024-02-22T19:42:37.743" v="185" actId="6264"/>
          <ac:spMkLst>
            <pc:docMk/>
            <pc:sldMk cId="0" sldId="262"/>
            <ac:spMk id="4" creationId="{5395A26C-2F95-5C5A-3148-3CB7CD538CC2}"/>
          </ac:spMkLst>
        </pc:spChg>
        <pc:spChg chg="add del mod">
          <ac:chgData name="Paige Jenkins" userId="f759f39b-a031-4953-8d86-f8035c02a140" providerId="ADAL" clId="{E4A67121-75EA-45F4-BC4E-7E6036414593}" dt="2024-02-22T19:42:37.743" v="185" actId="6264"/>
          <ac:spMkLst>
            <pc:docMk/>
            <pc:sldMk cId="0" sldId="262"/>
            <ac:spMk id="5" creationId="{292BABA3-6C99-2FE9-804A-19AF52C96025}"/>
          </ac:spMkLst>
        </pc:spChg>
        <pc:spChg chg="add del mod">
          <ac:chgData name="Paige Jenkins" userId="f759f39b-a031-4953-8d86-f8035c02a140" providerId="ADAL" clId="{E4A67121-75EA-45F4-BC4E-7E6036414593}" dt="2024-02-22T19:44:20.377" v="192" actId="6264"/>
          <ac:spMkLst>
            <pc:docMk/>
            <pc:sldMk cId="0" sldId="262"/>
            <ac:spMk id="6" creationId="{FC6915C0-EC58-4C97-5C58-1A8F8ED70DA8}"/>
          </ac:spMkLst>
        </pc:spChg>
        <pc:spChg chg="mod ord">
          <ac:chgData name="Paige Jenkins" userId="f759f39b-a031-4953-8d86-f8035c02a140" providerId="ADAL" clId="{E4A67121-75EA-45F4-BC4E-7E6036414593}" dt="2024-02-22T20:00:50.094" v="266" actId="700"/>
          <ac:spMkLst>
            <pc:docMk/>
            <pc:sldMk cId="0" sldId="262"/>
            <ac:spMk id="92" creationId="{00000000-0000-0000-0000-000000000000}"/>
          </ac:spMkLst>
        </pc:spChg>
        <pc:spChg chg="mod ord">
          <ac:chgData name="Paige Jenkins" userId="f759f39b-a031-4953-8d86-f8035c02a140" providerId="ADAL" clId="{E4A67121-75EA-45F4-BC4E-7E6036414593}" dt="2024-02-22T22:16:58.604" v="1245" actId="20577"/>
          <ac:spMkLst>
            <pc:docMk/>
            <pc:sldMk cId="0" sldId="262"/>
            <ac:spMk id="93" creationId="{00000000-0000-0000-0000-000000000000}"/>
          </ac:spMkLst>
        </pc:spChg>
      </pc:sldChg>
      <pc:sldChg chg="addSp delSp modSp mod setBg modClrScheme modAnim chgLayout">
        <pc:chgData name="Paige Jenkins" userId="f759f39b-a031-4953-8d86-f8035c02a140" providerId="ADAL" clId="{E4A67121-75EA-45F4-BC4E-7E6036414593}" dt="2024-02-23T15:34:01.548" v="1355" actId="1037"/>
        <pc:sldMkLst>
          <pc:docMk/>
          <pc:sldMk cId="0" sldId="263"/>
        </pc:sldMkLst>
        <pc:spChg chg="add del mod">
          <ac:chgData name="Paige Jenkins" userId="f759f39b-a031-4953-8d86-f8035c02a140" providerId="ADAL" clId="{E4A67121-75EA-45F4-BC4E-7E6036414593}" dt="2024-02-22T19:37:31.978" v="173" actId="6264"/>
          <ac:spMkLst>
            <pc:docMk/>
            <pc:sldMk cId="0" sldId="263"/>
            <ac:spMk id="2" creationId="{4F5E030C-75C0-EDC1-C025-B96431D8025F}"/>
          </ac:spMkLst>
        </pc:spChg>
        <pc:spChg chg="add del mod">
          <ac:chgData name="Paige Jenkins" userId="f759f39b-a031-4953-8d86-f8035c02a140" providerId="ADAL" clId="{E4A67121-75EA-45F4-BC4E-7E6036414593}" dt="2024-02-22T19:37:31.978" v="173" actId="6264"/>
          <ac:spMkLst>
            <pc:docMk/>
            <pc:sldMk cId="0" sldId="263"/>
            <ac:spMk id="3" creationId="{CCAB1A55-04E4-AF7D-FB8F-ECBD846D277E}"/>
          </ac:spMkLst>
        </pc:spChg>
        <pc:spChg chg="add del mod">
          <ac:chgData name="Paige Jenkins" userId="f759f39b-a031-4953-8d86-f8035c02a140" providerId="ADAL" clId="{E4A67121-75EA-45F4-BC4E-7E6036414593}" dt="2024-02-22T19:42:37.743" v="185" actId="6264"/>
          <ac:spMkLst>
            <pc:docMk/>
            <pc:sldMk cId="0" sldId="263"/>
            <ac:spMk id="4" creationId="{845D077D-2A64-46C9-B832-F92224B367B0}"/>
          </ac:spMkLst>
        </pc:spChg>
        <pc:spChg chg="add del mod">
          <ac:chgData name="Paige Jenkins" userId="f759f39b-a031-4953-8d86-f8035c02a140" providerId="ADAL" clId="{E4A67121-75EA-45F4-BC4E-7E6036414593}" dt="2024-02-22T19:42:37.743" v="185" actId="6264"/>
          <ac:spMkLst>
            <pc:docMk/>
            <pc:sldMk cId="0" sldId="263"/>
            <ac:spMk id="5" creationId="{B6465644-B632-8E03-A3C9-1ACAD155BE03}"/>
          </ac:spMkLst>
        </pc:spChg>
        <pc:spChg chg="add del mod">
          <ac:chgData name="Paige Jenkins" userId="f759f39b-a031-4953-8d86-f8035c02a140" providerId="ADAL" clId="{E4A67121-75EA-45F4-BC4E-7E6036414593}" dt="2024-02-22T19:44:20.377" v="192" actId="6264"/>
          <ac:spMkLst>
            <pc:docMk/>
            <pc:sldMk cId="0" sldId="263"/>
            <ac:spMk id="6" creationId="{7D56C718-161E-3E72-98B6-AFFE763014D9}"/>
          </ac:spMkLst>
        </pc:spChg>
        <pc:spChg chg="add mod">
          <ac:chgData name="Paige Jenkins" userId="f759f39b-a031-4953-8d86-f8035c02a140" providerId="ADAL" clId="{E4A67121-75EA-45F4-BC4E-7E6036414593}" dt="2024-02-22T20:16:07.198" v="438" actId="1076"/>
          <ac:spMkLst>
            <pc:docMk/>
            <pc:sldMk cId="0" sldId="263"/>
            <ac:spMk id="7" creationId="{4DA21855-2B77-4D07-15F8-DB94C5B4DBB3}"/>
          </ac:spMkLst>
        </pc:spChg>
        <pc:spChg chg="add del mod">
          <ac:chgData name="Paige Jenkins" userId="f759f39b-a031-4953-8d86-f8035c02a140" providerId="ADAL" clId="{E4A67121-75EA-45F4-BC4E-7E6036414593}" dt="2024-02-22T20:21:31.824" v="468" actId="478"/>
          <ac:spMkLst>
            <pc:docMk/>
            <pc:sldMk cId="0" sldId="263"/>
            <ac:spMk id="8" creationId="{54E934C9-E75A-929A-CEAB-C1E39ACCF61D}"/>
          </ac:spMkLst>
        </pc:spChg>
        <pc:spChg chg="add mod">
          <ac:chgData name="Paige Jenkins" userId="f759f39b-a031-4953-8d86-f8035c02a140" providerId="ADAL" clId="{E4A67121-75EA-45F4-BC4E-7E6036414593}" dt="2024-02-22T20:21:52.938" v="474"/>
          <ac:spMkLst>
            <pc:docMk/>
            <pc:sldMk cId="0" sldId="263"/>
            <ac:spMk id="9" creationId="{243309F0-F75C-1404-9533-BA0E56999F34}"/>
          </ac:spMkLst>
        </pc:spChg>
        <pc:spChg chg="add mod">
          <ac:chgData name="Paige Jenkins" userId="f759f39b-a031-4953-8d86-f8035c02a140" providerId="ADAL" clId="{E4A67121-75EA-45F4-BC4E-7E6036414593}" dt="2024-02-23T15:34:01.548" v="1355" actId="1037"/>
          <ac:spMkLst>
            <pc:docMk/>
            <pc:sldMk cId="0" sldId="263"/>
            <ac:spMk id="10" creationId="{1F661537-E29B-7755-57A5-73A667D7115C}"/>
          </ac:spMkLst>
        </pc:spChg>
        <pc:spChg chg="mod ord">
          <ac:chgData name="Paige Jenkins" userId="f759f39b-a031-4953-8d86-f8035c02a140" providerId="ADAL" clId="{E4A67121-75EA-45F4-BC4E-7E6036414593}" dt="2024-02-22T20:15:23.820" v="411" actId="242"/>
          <ac:spMkLst>
            <pc:docMk/>
            <pc:sldMk cId="0" sldId="263"/>
            <ac:spMk id="98" creationId="{00000000-0000-0000-0000-000000000000}"/>
          </ac:spMkLst>
        </pc:spChg>
        <pc:spChg chg="mod ord">
          <ac:chgData name="Paige Jenkins" userId="f759f39b-a031-4953-8d86-f8035c02a140" providerId="ADAL" clId="{E4A67121-75EA-45F4-BC4E-7E6036414593}" dt="2024-02-22T22:21:58.921" v="1291"/>
          <ac:spMkLst>
            <pc:docMk/>
            <pc:sldMk cId="0" sldId="263"/>
            <ac:spMk id="99" creationId="{00000000-0000-0000-0000-000000000000}"/>
          </ac:spMkLst>
        </pc:spChg>
      </pc:sldChg>
      <pc:sldChg chg="addSp delSp modSp mod setBg modClrScheme modAnim chgLayout">
        <pc:chgData name="Paige Jenkins" userId="f759f39b-a031-4953-8d86-f8035c02a140" providerId="ADAL" clId="{E4A67121-75EA-45F4-BC4E-7E6036414593}" dt="2024-02-23T16:38:34.170" v="2003"/>
        <pc:sldMkLst>
          <pc:docMk/>
          <pc:sldMk cId="0" sldId="264"/>
        </pc:sldMkLst>
        <pc:spChg chg="add del mod">
          <ac:chgData name="Paige Jenkins" userId="f759f39b-a031-4953-8d86-f8035c02a140" providerId="ADAL" clId="{E4A67121-75EA-45F4-BC4E-7E6036414593}" dt="2024-02-22T19:37:31.978" v="173" actId="6264"/>
          <ac:spMkLst>
            <pc:docMk/>
            <pc:sldMk cId="0" sldId="264"/>
            <ac:spMk id="2" creationId="{FF6FCC4A-DD4E-DF66-0F7C-242083D3C88F}"/>
          </ac:spMkLst>
        </pc:spChg>
        <pc:spChg chg="add del mod">
          <ac:chgData name="Paige Jenkins" userId="f759f39b-a031-4953-8d86-f8035c02a140" providerId="ADAL" clId="{E4A67121-75EA-45F4-BC4E-7E6036414593}" dt="2024-02-22T19:37:31.978" v="173" actId="6264"/>
          <ac:spMkLst>
            <pc:docMk/>
            <pc:sldMk cId="0" sldId="264"/>
            <ac:spMk id="3" creationId="{54E92B32-A0F6-58A3-CE28-A8E9CA268ED5}"/>
          </ac:spMkLst>
        </pc:spChg>
        <pc:spChg chg="add del mod">
          <ac:chgData name="Paige Jenkins" userId="f759f39b-a031-4953-8d86-f8035c02a140" providerId="ADAL" clId="{E4A67121-75EA-45F4-BC4E-7E6036414593}" dt="2024-02-22T19:42:37.743" v="185" actId="6264"/>
          <ac:spMkLst>
            <pc:docMk/>
            <pc:sldMk cId="0" sldId="264"/>
            <ac:spMk id="4" creationId="{9FFF0321-A722-B70F-72D4-C361D1FDCA21}"/>
          </ac:spMkLst>
        </pc:spChg>
        <pc:spChg chg="add del mod">
          <ac:chgData name="Paige Jenkins" userId="f759f39b-a031-4953-8d86-f8035c02a140" providerId="ADAL" clId="{E4A67121-75EA-45F4-BC4E-7E6036414593}" dt="2024-02-22T19:42:37.743" v="185" actId="6264"/>
          <ac:spMkLst>
            <pc:docMk/>
            <pc:sldMk cId="0" sldId="264"/>
            <ac:spMk id="5" creationId="{535E3466-25CF-4914-811C-685BE8334D30}"/>
          </ac:spMkLst>
        </pc:spChg>
        <pc:spChg chg="add del mod">
          <ac:chgData name="Paige Jenkins" userId="f759f39b-a031-4953-8d86-f8035c02a140" providerId="ADAL" clId="{E4A67121-75EA-45F4-BC4E-7E6036414593}" dt="2024-02-22T19:44:20.377" v="192" actId="6264"/>
          <ac:spMkLst>
            <pc:docMk/>
            <pc:sldMk cId="0" sldId="264"/>
            <ac:spMk id="6" creationId="{901F5FB3-6822-3676-F0A0-7D25EFD4826B}"/>
          </ac:spMkLst>
        </pc:spChg>
        <pc:spChg chg="add del mod">
          <ac:chgData name="Paige Jenkins" userId="f759f39b-a031-4953-8d86-f8035c02a140" providerId="ADAL" clId="{E4A67121-75EA-45F4-BC4E-7E6036414593}" dt="2024-02-22T20:23:34.035" v="485" actId="478"/>
          <ac:spMkLst>
            <pc:docMk/>
            <pc:sldMk cId="0" sldId="264"/>
            <ac:spMk id="8" creationId="{4E9567BA-57E2-717C-F4B1-3BFD9DDEB3DF}"/>
          </ac:spMkLst>
        </pc:spChg>
        <pc:spChg chg="add mod">
          <ac:chgData name="Paige Jenkins" userId="f759f39b-a031-4953-8d86-f8035c02a140" providerId="ADAL" clId="{E4A67121-75EA-45F4-BC4E-7E6036414593}" dt="2024-02-22T20:23:35.224" v="486"/>
          <ac:spMkLst>
            <pc:docMk/>
            <pc:sldMk cId="0" sldId="264"/>
            <ac:spMk id="9" creationId="{7A423303-A477-8988-C161-AD83EF41662B}"/>
          </ac:spMkLst>
        </pc:spChg>
        <pc:spChg chg="add mod">
          <ac:chgData name="Paige Jenkins" userId="f759f39b-a031-4953-8d86-f8035c02a140" providerId="ADAL" clId="{E4A67121-75EA-45F4-BC4E-7E6036414593}" dt="2024-02-22T20:23:44.862" v="492" actId="20577"/>
          <ac:spMkLst>
            <pc:docMk/>
            <pc:sldMk cId="0" sldId="264"/>
            <ac:spMk id="10" creationId="{6C14F30E-6C10-3625-1219-B398220C5E6C}"/>
          </ac:spMkLst>
        </pc:spChg>
        <pc:spChg chg="add del mod">
          <ac:chgData name="Paige Jenkins" userId="f759f39b-a031-4953-8d86-f8035c02a140" providerId="ADAL" clId="{E4A67121-75EA-45F4-BC4E-7E6036414593}" dt="2024-02-22T20:29:12.104" v="519" actId="478"/>
          <ac:spMkLst>
            <pc:docMk/>
            <pc:sldMk cId="0" sldId="264"/>
            <ac:spMk id="11" creationId="{B0AAE1BB-1A64-D6B9-EA41-E2D5A5DC4845}"/>
          </ac:spMkLst>
        </pc:spChg>
        <pc:spChg chg="del mod ord">
          <ac:chgData name="Paige Jenkins" userId="f759f39b-a031-4953-8d86-f8035c02a140" providerId="ADAL" clId="{E4A67121-75EA-45F4-BC4E-7E6036414593}" dt="2024-02-22T20:23:32.634" v="484" actId="478"/>
          <ac:spMkLst>
            <pc:docMk/>
            <pc:sldMk cId="0" sldId="264"/>
            <ac:spMk id="104" creationId="{00000000-0000-0000-0000-000000000000}"/>
          </ac:spMkLst>
        </pc:spChg>
        <pc:spChg chg="mod ord">
          <ac:chgData name="Paige Jenkins" userId="f759f39b-a031-4953-8d86-f8035c02a140" providerId="ADAL" clId="{E4A67121-75EA-45F4-BC4E-7E6036414593}" dt="2024-02-22T20:29:07.014" v="518" actId="1076"/>
          <ac:spMkLst>
            <pc:docMk/>
            <pc:sldMk cId="0" sldId="264"/>
            <ac:spMk id="105" creationId="{00000000-0000-0000-0000-000000000000}"/>
          </ac:spMkLst>
        </pc:spChg>
      </pc:sldChg>
      <pc:sldChg chg="addSp delSp modSp mod setBg modClrScheme modAnim chgLayout">
        <pc:chgData name="Paige Jenkins" userId="f759f39b-a031-4953-8d86-f8035c02a140" providerId="ADAL" clId="{E4A67121-75EA-45F4-BC4E-7E6036414593}" dt="2024-02-23T16:40:03.305" v="2013"/>
        <pc:sldMkLst>
          <pc:docMk/>
          <pc:sldMk cId="0" sldId="265"/>
        </pc:sldMkLst>
        <pc:spChg chg="add del mod">
          <ac:chgData name="Paige Jenkins" userId="f759f39b-a031-4953-8d86-f8035c02a140" providerId="ADAL" clId="{E4A67121-75EA-45F4-BC4E-7E6036414593}" dt="2024-02-22T19:37:31.978" v="173" actId="6264"/>
          <ac:spMkLst>
            <pc:docMk/>
            <pc:sldMk cId="0" sldId="265"/>
            <ac:spMk id="2" creationId="{DFBB7003-026D-868A-E43E-24FE4FCB1045}"/>
          </ac:spMkLst>
        </pc:spChg>
        <pc:spChg chg="add del mod">
          <ac:chgData name="Paige Jenkins" userId="f759f39b-a031-4953-8d86-f8035c02a140" providerId="ADAL" clId="{E4A67121-75EA-45F4-BC4E-7E6036414593}" dt="2024-02-22T19:37:31.978" v="173" actId="6264"/>
          <ac:spMkLst>
            <pc:docMk/>
            <pc:sldMk cId="0" sldId="265"/>
            <ac:spMk id="3" creationId="{2FDA73B0-C5E1-0674-1D77-94127502B3D5}"/>
          </ac:spMkLst>
        </pc:spChg>
        <pc:spChg chg="add del mod">
          <ac:chgData name="Paige Jenkins" userId="f759f39b-a031-4953-8d86-f8035c02a140" providerId="ADAL" clId="{E4A67121-75EA-45F4-BC4E-7E6036414593}" dt="2024-02-22T19:42:37.743" v="185" actId="6264"/>
          <ac:spMkLst>
            <pc:docMk/>
            <pc:sldMk cId="0" sldId="265"/>
            <ac:spMk id="4" creationId="{4152F5A7-926E-4810-8928-023F31B1AD20}"/>
          </ac:spMkLst>
        </pc:spChg>
        <pc:spChg chg="add del mod">
          <ac:chgData name="Paige Jenkins" userId="f759f39b-a031-4953-8d86-f8035c02a140" providerId="ADAL" clId="{E4A67121-75EA-45F4-BC4E-7E6036414593}" dt="2024-02-22T19:42:37.743" v="185" actId="6264"/>
          <ac:spMkLst>
            <pc:docMk/>
            <pc:sldMk cId="0" sldId="265"/>
            <ac:spMk id="5" creationId="{E6908875-80DF-67A4-1814-C90D26245CE8}"/>
          </ac:spMkLst>
        </pc:spChg>
        <pc:spChg chg="add del mod">
          <ac:chgData name="Paige Jenkins" userId="f759f39b-a031-4953-8d86-f8035c02a140" providerId="ADAL" clId="{E4A67121-75EA-45F4-BC4E-7E6036414593}" dt="2024-02-22T19:44:20.377" v="192" actId="6264"/>
          <ac:spMkLst>
            <pc:docMk/>
            <pc:sldMk cId="0" sldId="265"/>
            <ac:spMk id="6" creationId="{85132A8F-E690-EAAA-859C-7D17FDD23F58}"/>
          </ac:spMkLst>
        </pc:spChg>
        <pc:spChg chg="add del mod">
          <ac:chgData name="Paige Jenkins" userId="f759f39b-a031-4953-8d86-f8035c02a140" providerId="ADAL" clId="{E4A67121-75EA-45F4-BC4E-7E6036414593}" dt="2024-02-22T21:30:48.770" v="1206" actId="478"/>
          <ac:spMkLst>
            <pc:docMk/>
            <pc:sldMk cId="0" sldId="265"/>
            <ac:spMk id="8" creationId="{6627352B-CEEF-03B8-E09E-8EBCD158264F}"/>
          </ac:spMkLst>
        </pc:spChg>
        <pc:spChg chg="add mod">
          <ac:chgData name="Paige Jenkins" userId="f759f39b-a031-4953-8d86-f8035c02a140" providerId="ADAL" clId="{E4A67121-75EA-45F4-BC4E-7E6036414593}" dt="2024-02-22T21:30:54.129" v="1215" actId="20577"/>
          <ac:spMkLst>
            <pc:docMk/>
            <pc:sldMk cId="0" sldId="265"/>
            <ac:spMk id="9" creationId="{0F22F072-94E0-F752-5FC3-35547AC2BF96}"/>
          </ac:spMkLst>
        </pc:spChg>
        <pc:spChg chg="add mod">
          <ac:chgData name="Paige Jenkins" userId="f759f39b-a031-4953-8d86-f8035c02a140" providerId="ADAL" clId="{E4A67121-75EA-45F4-BC4E-7E6036414593}" dt="2024-02-23T15:40:36.731" v="1481" actId="465"/>
          <ac:spMkLst>
            <pc:docMk/>
            <pc:sldMk cId="0" sldId="265"/>
            <ac:spMk id="10" creationId="{44BE68F0-3B5C-9679-D1A2-E0C4DEA06AA5}"/>
          </ac:spMkLst>
        </pc:spChg>
        <pc:spChg chg="add mod">
          <ac:chgData name="Paige Jenkins" userId="f759f39b-a031-4953-8d86-f8035c02a140" providerId="ADAL" clId="{E4A67121-75EA-45F4-BC4E-7E6036414593}" dt="2024-02-23T15:40:33.459" v="1480" actId="552"/>
          <ac:spMkLst>
            <pc:docMk/>
            <pc:sldMk cId="0" sldId="265"/>
            <ac:spMk id="11" creationId="{1554BFCE-21A0-AE9B-1FF0-76D4AEA45C31}"/>
          </ac:spMkLst>
        </pc:spChg>
        <pc:spChg chg="del mod ord">
          <ac:chgData name="Paige Jenkins" userId="f759f39b-a031-4953-8d86-f8035c02a140" providerId="ADAL" clId="{E4A67121-75EA-45F4-BC4E-7E6036414593}" dt="2024-02-22T21:30:47.064" v="1205" actId="478"/>
          <ac:spMkLst>
            <pc:docMk/>
            <pc:sldMk cId="0" sldId="265"/>
            <ac:spMk id="110" creationId="{00000000-0000-0000-0000-000000000000}"/>
          </ac:spMkLst>
        </pc:spChg>
        <pc:spChg chg="mod ord">
          <ac:chgData name="Paige Jenkins" userId="f759f39b-a031-4953-8d86-f8035c02a140" providerId="ADAL" clId="{E4A67121-75EA-45F4-BC4E-7E6036414593}" dt="2024-02-23T15:40:33.459" v="1480" actId="552"/>
          <ac:spMkLst>
            <pc:docMk/>
            <pc:sldMk cId="0" sldId="265"/>
            <ac:spMk id="111" creationId="{00000000-0000-0000-0000-000000000000}"/>
          </ac:spMkLst>
        </pc:spChg>
      </pc:sldChg>
      <pc:sldChg chg="addSp delSp modSp mod setBg modClrScheme modAnim chgLayout">
        <pc:chgData name="Paige Jenkins" userId="f759f39b-a031-4953-8d86-f8035c02a140" providerId="ADAL" clId="{E4A67121-75EA-45F4-BC4E-7E6036414593}" dt="2024-02-23T16:35:03.481" v="1981"/>
        <pc:sldMkLst>
          <pc:docMk/>
          <pc:sldMk cId="0" sldId="266"/>
        </pc:sldMkLst>
        <pc:spChg chg="add del mod">
          <ac:chgData name="Paige Jenkins" userId="f759f39b-a031-4953-8d86-f8035c02a140" providerId="ADAL" clId="{E4A67121-75EA-45F4-BC4E-7E6036414593}" dt="2024-02-22T19:37:31.978" v="173" actId="6264"/>
          <ac:spMkLst>
            <pc:docMk/>
            <pc:sldMk cId="0" sldId="266"/>
            <ac:spMk id="2" creationId="{4BABFA8A-F863-DDE5-2C92-6E032B3280F1}"/>
          </ac:spMkLst>
        </pc:spChg>
        <pc:spChg chg="add del mod">
          <ac:chgData name="Paige Jenkins" userId="f759f39b-a031-4953-8d86-f8035c02a140" providerId="ADAL" clId="{E4A67121-75EA-45F4-BC4E-7E6036414593}" dt="2024-02-22T19:37:31.978" v="173" actId="6264"/>
          <ac:spMkLst>
            <pc:docMk/>
            <pc:sldMk cId="0" sldId="266"/>
            <ac:spMk id="3" creationId="{07BAAF17-46F8-B74D-71D8-A97A4FF69A06}"/>
          </ac:spMkLst>
        </pc:spChg>
        <pc:spChg chg="add del mod">
          <ac:chgData name="Paige Jenkins" userId="f759f39b-a031-4953-8d86-f8035c02a140" providerId="ADAL" clId="{E4A67121-75EA-45F4-BC4E-7E6036414593}" dt="2024-02-22T19:42:37.743" v="185" actId="6264"/>
          <ac:spMkLst>
            <pc:docMk/>
            <pc:sldMk cId="0" sldId="266"/>
            <ac:spMk id="4" creationId="{182DCB2B-8218-6201-279A-6D6FACDA152A}"/>
          </ac:spMkLst>
        </pc:spChg>
        <pc:spChg chg="add del mod">
          <ac:chgData name="Paige Jenkins" userId="f759f39b-a031-4953-8d86-f8035c02a140" providerId="ADAL" clId="{E4A67121-75EA-45F4-BC4E-7E6036414593}" dt="2024-02-22T19:42:37.743" v="185" actId="6264"/>
          <ac:spMkLst>
            <pc:docMk/>
            <pc:sldMk cId="0" sldId="266"/>
            <ac:spMk id="5" creationId="{057A025E-07F8-5CC1-55C0-478208FD4B24}"/>
          </ac:spMkLst>
        </pc:spChg>
        <pc:spChg chg="add del mod">
          <ac:chgData name="Paige Jenkins" userId="f759f39b-a031-4953-8d86-f8035c02a140" providerId="ADAL" clId="{E4A67121-75EA-45F4-BC4E-7E6036414593}" dt="2024-02-22T19:44:20.377" v="192" actId="6264"/>
          <ac:spMkLst>
            <pc:docMk/>
            <pc:sldMk cId="0" sldId="266"/>
            <ac:spMk id="6" creationId="{0038C9BD-69C1-5B9E-B221-CB55068B924B}"/>
          </ac:spMkLst>
        </pc:spChg>
        <pc:spChg chg="add del mod">
          <ac:chgData name="Paige Jenkins" userId="f759f39b-a031-4953-8d86-f8035c02a140" providerId="ADAL" clId="{E4A67121-75EA-45F4-BC4E-7E6036414593}" dt="2024-02-22T21:21:51.538" v="1017" actId="478"/>
          <ac:spMkLst>
            <pc:docMk/>
            <pc:sldMk cId="0" sldId="266"/>
            <ac:spMk id="7" creationId="{01FECFD5-4CA4-773C-B257-3EE27155B27D}"/>
          </ac:spMkLst>
        </pc:spChg>
        <pc:spChg chg="add del mod">
          <ac:chgData name="Paige Jenkins" userId="f759f39b-a031-4953-8d86-f8035c02a140" providerId="ADAL" clId="{E4A67121-75EA-45F4-BC4E-7E6036414593}" dt="2024-02-22T21:02:12.096" v="703" actId="478"/>
          <ac:spMkLst>
            <pc:docMk/>
            <pc:sldMk cId="0" sldId="266"/>
            <ac:spMk id="8" creationId="{B6A97D5C-37B8-0F44-863D-CEE3029AB496}"/>
          </ac:spMkLst>
        </pc:spChg>
        <pc:spChg chg="add del mod">
          <ac:chgData name="Paige Jenkins" userId="f759f39b-a031-4953-8d86-f8035c02a140" providerId="ADAL" clId="{E4A67121-75EA-45F4-BC4E-7E6036414593}" dt="2024-02-22T21:23:12.995" v="1036" actId="478"/>
          <ac:spMkLst>
            <pc:docMk/>
            <pc:sldMk cId="0" sldId="266"/>
            <ac:spMk id="9" creationId="{A6221C97-A55A-CE4A-0ADD-D7F7505F12C3}"/>
          </ac:spMkLst>
        </pc:spChg>
        <pc:spChg chg="add del mod">
          <ac:chgData name="Paige Jenkins" userId="f759f39b-a031-4953-8d86-f8035c02a140" providerId="ADAL" clId="{E4A67121-75EA-45F4-BC4E-7E6036414593}" dt="2024-02-22T21:21:50.015" v="1016" actId="478"/>
          <ac:spMkLst>
            <pc:docMk/>
            <pc:sldMk cId="0" sldId="266"/>
            <ac:spMk id="10" creationId="{BFD30133-E220-8EBD-7E1A-944F3BA6184F}"/>
          </ac:spMkLst>
        </pc:spChg>
        <pc:spChg chg="add mod">
          <ac:chgData name="Paige Jenkins" userId="f759f39b-a031-4953-8d86-f8035c02a140" providerId="ADAL" clId="{E4A67121-75EA-45F4-BC4E-7E6036414593}" dt="2024-02-22T21:21:55.829" v="1025" actId="20577"/>
          <ac:spMkLst>
            <pc:docMk/>
            <pc:sldMk cId="0" sldId="266"/>
            <ac:spMk id="11" creationId="{59F8ADD2-5722-44CC-21D0-30036B7F2B50}"/>
          </ac:spMkLst>
        </pc:spChg>
        <pc:spChg chg="add mod">
          <ac:chgData name="Paige Jenkins" userId="f759f39b-a031-4953-8d86-f8035c02a140" providerId="ADAL" clId="{E4A67121-75EA-45F4-BC4E-7E6036414593}" dt="2024-02-22T21:23:20.899" v="1038"/>
          <ac:spMkLst>
            <pc:docMk/>
            <pc:sldMk cId="0" sldId="266"/>
            <ac:spMk id="12" creationId="{03C342EF-BAA3-2BCC-EF21-F02D0F050E58}"/>
          </ac:spMkLst>
        </pc:spChg>
        <pc:spChg chg="add del mod">
          <ac:chgData name="Paige Jenkins" userId="f759f39b-a031-4953-8d86-f8035c02a140" providerId="ADAL" clId="{E4A67121-75EA-45F4-BC4E-7E6036414593}" dt="2024-02-23T15:41:09.616" v="1491" actId="478"/>
          <ac:spMkLst>
            <pc:docMk/>
            <pc:sldMk cId="0" sldId="266"/>
            <ac:spMk id="14" creationId="{FA61BCE2-C62A-CB43-8690-60A1ECFCAA99}"/>
          </ac:spMkLst>
        </pc:spChg>
        <pc:spChg chg="add mod">
          <ac:chgData name="Paige Jenkins" userId="f759f39b-a031-4953-8d86-f8035c02a140" providerId="ADAL" clId="{E4A67121-75EA-45F4-BC4E-7E6036414593}" dt="2024-02-23T15:41:45.253" v="1504" actId="14100"/>
          <ac:spMkLst>
            <pc:docMk/>
            <pc:sldMk cId="0" sldId="266"/>
            <ac:spMk id="15" creationId="{A933F04D-8ACA-D14D-8C1B-3B897240BBDC}"/>
          </ac:spMkLst>
        </pc:spChg>
        <pc:spChg chg="del mod ord">
          <ac:chgData name="Paige Jenkins" userId="f759f39b-a031-4953-8d86-f8035c02a140" providerId="ADAL" clId="{E4A67121-75EA-45F4-BC4E-7E6036414593}" dt="2024-02-23T15:41:08.472" v="1490" actId="478"/>
          <ac:spMkLst>
            <pc:docMk/>
            <pc:sldMk cId="0" sldId="266"/>
            <ac:spMk id="116" creationId="{00000000-0000-0000-0000-000000000000}"/>
          </ac:spMkLst>
        </pc:spChg>
        <pc:spChg chg="mod ord">
          <ac:chgData name="Paige Jenkins" userId="f759f39b-a031-4953-8d86-f8035c02a140" providerId="ADAL" clId="{E4A67121-75EA-45F4-BC4E-7E6036414593}" dt="2024-02-23T15:41:49.078" v="1505" actId="14100"/>
          <ac:spMkLst>
            <pc:docMk/>
            <pc:sldMk cId="0" sldId="266"/>
            <ac:spMk id="117" creationId="{00000000-0000-0000-0000-000000000000}"/>
          </ac:spMkLst>
        </pc:spChg>
      </pc:sldChg>
      <pc:sldChg chg="addSp delSp modSp mod setBg modClrScheme modAnim chgLayout">
        <pc:chgData name="Paige Jenkins" userId="f759f39b-a031-4953-8d86-f8035c02a140" providerId="ADAL" clId="{E4A67121-75EA-45F4-BC4E-7E6036414593}" dt="2024-02-23T16:40:24.947" v="2015"/>
        <pc:sldMkLst>
          <pc:docMk/>
          <pc:sldMk cId="0" sldId="267"/>
        </pc:sldMkLst>
        <pc:spChg chg="add del mod">
          <ac:chgData name="Paige Jenkins" userId="f759f39b-a031-4953-8d86-f8035c02a140" providerId="ADAL" clId="{E4A67121-75EA-45F4-BC4E-7E6036414593}" dt="2024-02-22T19:37:31.978" v="173" actId="6264"/>
          <ac:spMkLst>
            <pc:docMk/>
            <pc:sldMk cId="0" sldId="267"/>
            <ac:spMk id="2" creationId="{CC734109-478A-FA0B-B185-7FDED661D635}"/>
          </ac:spMkLst>
        </pc:spChg>
        <pc:spChg chg="add del mod">
          <ac:chgData name="Paige Jenkins" userId="f759f39b-a031-4953-8d86-f8035c02a140" providerId="ADAL" clId="{E4A67121-75EA-45F4-BC4E-7E6036414593}" dt="2024-02-22T19:37:31.978" v="173" actId="6264"/>
          <ac:spMkLst>
            <pc:docMk/>
            <pc:sldMk cId="0" sldId="267"/>
            <ac:spMk id="3" creationId="{DC6A1CD6-34E4-C6A6-BDE2-291B978891CE}"/>
          </ac:spMkLst>
        </pc:spChg>
        <pc:spChg chg="add del mod">
          <ac:chgData name="Paige Jenkins" userId="f759f39b-a031-4953-8d86-f8035c02a140" providerId="ADAL" clId="{E4A67121-75EA-45F4-BC4E-7E6036414593}" dt="2024-02-22T19:42:37.743" v="185" actId="6264"/>
          <ac:spMkLst>
            <pc:docMk/>
            <pc:sldMk cId="0" sldId="267"/>
            <ac:spMk id="4" creationId="{08B99C0A-D34B-DA96-3789-297323124338}"/>
          </ac:spMkLst>
        </pc:spChg>
        <pc:spChg chg="add del mod">
          <ac:chgData name="Paige Jenkins" userId="f759f39b-a031-4953-8d86-f8035c02a140" providerId="ADAL" clId="{E4A67121-75EA-45F4-BC4E-7E6036414593}" dt="2024-02-22T19:42:37.743" v="185" actId="6264"/>
          <ac:spMkLst>
            <pc:docMk/>
            <pc:sldMk cId="0" sldId="267"/>
            <ac:spMk id="5" creationId="{58660D0F-52F7-6A14-218A-9E7FE0C5EE4F}"/>
          </ac:spMkLst>
        </pc:spChg>
        <pc:spChg chg="add del mod">
          <ac:chgData name="Paige Jenkins" userId="f759f39b-a031-4953-8d86-f8035c02a140" providerId="ADAL" clId="{E4A67121-75EA-45F4-BC4E-7E6036414593}" dt="2024-02-22T19:44:20.377" v="192" actId="6264"/>
          <ac:spMkLst>
            <pc:docMk/>
            <pc:sldMk cId="0" sldId="267"/>
            <ac:spMk id="6" creationId="{0514C3B4-6B31-0491-26C0-444755A59C22}"/>
          </ac:spMkLst>
        </pc:spChg>
        <pc:spChg chg="add del mod">
          <ac:chgData name="Paige Jenkins" userId="f759f39b-a031-4953-8d86-f8035c02a140" providerId="ADAL" clId="{E4A67121-75EA-45F4-BC4E-7E6036414593}" dt="2024-02-22T21:03:27.336" v="725" actId="478"/>
          <ac:spMkLst>
            <pc:docMk/>
            <pc:sldMk cId="0" sldId="267"/>
            <ac:spMk id="8" creationId="{7573603F-DB78-AD8F-B38C-3F3EA3238A3B}"/>
          </ac:spMkLst>
        </pc:spChg>
        <pc:spChg chg="add del mod">
          <ac:chgData name="Paige Jenkins" userId="f759f39b-a031-4953-8d86-f8035c02a140" providerId="ADAL" clId="{E4A67121-75EA-45F4-BC4E-7E6036414593}" dt="2024-02-22T21:22:13.297" v="1027" actId="478"/>
          <ac:spMkLst>
            <pc:docMk/>
            <pc:sldMk cId="0" sldId="267"/>
            <ac:spMk id="9" creationId="{6B081AFF-0F27-500A-3657-0D0DF8526E5A}"/>
          </ac:spMkLst>
        </pc:spChg>
        <pc:spChg chg="add del mod">
          <ac:chgData name="Paige Jenkins" userId="f759f39b-a031-4953-8d86-f8035c02a140" providerId="ADAL" clId="{E4A67121-75EA-45F4-BC4E-7E6036414593}" dt="2024-02-22T21:22:11.721" v="1026" actId="478"/>
          <ac:spMkLst>
            <pc:docMk/>
            <pc:sldMk cId="0" sldId="267"/>
            <ac:spMk id="10" creationId="{14A9A0F1-6956-3DD9-E748-61C4D70E3AEC}"/>
          </ac:spMkLst>
        </pc:spChg>
        <pc:spChg chg="add del mod">
          <ac:chgData name="Paige Jenkins" userId="f759f39b-a031-4953-8d86-f8035c02a140" providerId="ADAL" clId="{E4A67121-75EA-45F4-BC4E-7E6036414593}" dt="2024-02-22T21:22:16.444" v="1028" actId="478"/>
          <ac:spMkLst>
            <pc:docMk/>
            <pc:sldMk cId="0" sldId="267"/>
            <ac:spMk id="12" creationId="{BE9CC405-1F21-AFDE-35B3-2F03F585D27A}"/>
          </ac:spMkLst>
        </pc:spChg>
        <pc:spChg chg="add del mod">
          <ac:chgData name="Paige Jenkins" userId="f759f39b-a031-4953-8d86-f8035c02a140" providerId="ADAL" clId="{E4A67121-75EA-45F4-BC4E-7E6036414593}" dt="2024-02-22T21:23:31.058" v="1039" actId="478"/>
          <ac:spMkLst>
            <pc:docMk/>
            <pc:sldMk cId="0" sldId="267"/>
            <ac:spMk id="13" creationId="{98A5C344-1993-C491-5EA7-795A5C231797}"/>
          </ac:spMkLst>
        </pc:spChg>
        <pc:spChg chg="add del mod">
          <ac:chgData name="Paige Jenkins" userId="f759f39b-a031-4953-8d86-f8035c02a140" providerId="ADAL" clId="{E4A67121-75EA-45F4-BC4E-7E6036414593}" dt="2024-02-22T21:23:31.058" v="1039" actId="478"/>
          <ac:spMkLst>
            <pc:docMk/>
            <pc:sldMk cId="0" sldId="267"/>
            <ac:spMk id="14" creationId="{3C5C85C5-2909-C367-4BF1-5814544F7CAD}"/>
          </ac:spMkLst>
        </pc:spChg>
        <pc:spChg chg="add mod">
          <ac:chgData name="Paige Jenkins" userId="f759f39b-a031-4953-8d86-f8035c02a140" providerId="ADAL" clId="{E4A67121-75EA-45F4-BC4E-7E6036414593}" dt="2024-02-22T21:23:31.349" v="1040"/>
          <ac:spMkLst>
            <pc:docMk/>
            <pc:sldMk cId="0" sldId="267"/>
            <ac:spMk id="15" creationId="{F0B51FFA-FF5D-25BF-E72F-25F31EEA5D12}"/>
          </ac:spMkLst>
        </pc:spChg>
        <pc:spChg chg="add mod">
          <ac:chgData name="Paige Jenkins" userId="f759f39b-a031-4953-8d86-f8035c02a140" providerId="ADAL" clId="{E4A67121-75EA-45F4-BC4E-7E6036414593}" dt="2024-02-22T22:17:15.782" v="1251" actId="1076"/>
          <ac:spMkLst>
            <pc:docMk/>
            <pc:sldMk cId="0" sldId="267"/>
            <ac:spMk id="16" creationId="{D7AEBD6F-B116-300A-2CBB-D3B9ABA724FD}"/>
          </ac:spMkLst>
        </pc:spChg>
        <pc:spChg chg="add mod">
          <ac:chgData name="Paige Jenkins" userId="f759f39b-a031-4953-8d86-f8035c02a140" providerId="ADAL" clId="{E4A67121-75EA-45F4-BC4E-7E6036414593}" dt="2024-02-23T15:42:45.964" v="1522" actId="14100"/>
          <ac:spMkLst>
            <pc:docMk/>
            <pc:sldMk cId="0" sldId="267"/>
            <ac:spMk id="17" creationId="{0B105400-9CCD-8EE0-0ADF-1F05492E05F9}"/>
          </ac:spMkLst>
        </pc:spChg>
        <pc:spChg chg="del mod ord">
          <ac:chgData name="Paige Jenkins" userId="f759f39b-a031-4953-8d86-f8035c02a140" providerId="ADAL" clId="{E4A67121-75EA-45F4-BC4E-7E6036414593}" dt="2024-02-22T21:03:23.188" v="724" actId="478"/>
          <ac:spMkLst>
            <pc:docMk/>
            <pc:sldMk cId="0" sldId="267"/>
            <ac:spMk id="122" creationId="{00000000-0000-0000-0000-000000000000}"/>
          </ac:spMkLst>
        </pc:spChg>
        <pc:spChg chg="mod ord">
          <ac:chgData name="Paige Jenkins" userId="f759f39b-a031-4953-8d86-f8035c02a140" providerId="ADAL" clId="{E4A67121-75EA-45F4-BC4E-7E6036414593}" dt="2024-02-23T15:42:33.100" v="1516" actId="14100"/>
          <ac:spMkLst>
            <pc:docMk/>
            <pc:sldMk cId="0" sldId="267"/>
            <ac:spMk id="123" creationId="{00000000-0000-0000-0000-000000000000}"/>
          </ac:spMkLst>
        </pc:spChg>
      </pc:sldChg>
      <pc:sldChg chg="addSp delSp modSp mod setBg modClrScheme modAnim chgLayout">
        <pc:chgData name="Paige Jenkins" userId="f759f39b-a031-4953-8d86-f8035c02a140" providerId="ADAL" clId="{E4A67121-75EA-45F4-BC4E-7E6036414593}" dt="2024-02-23T16:35:31.041" v="1985"/>
        <pc:sldMkLst>
          <pc:docMk/>
          <pc:sldMk cId="0" sldId="268"/>
        </pc:sldMkLst>
        <pc:spChg chg="add del mod">
          <ac:chgData name="Paige Jenkins" userId="f759f39b-a031-4953-8d86-f8035c02a140" providerId="ADAL" clId="{E4A67121-75EA-45F4-BC4E-7E6036414593}" dt="2024-02-22T19:37:31.978" v="173" actId="6264"/>
          <ac:spMkLst>
            <pc:docMk/>
            <pc:sldMk cId="0" sldId="268"/>
            <ac:spMk id="2" creationId="{12D9F1F2-2120-C347-160D-948E41A5F357}"/>
          </ac:spMkLst>
        </pc:spChg>
        <pc:spChg chg="add del mod">
          <ac:chgData name="Paige Jenkins" userId="f759f39b-a031-4953-8d86-f8035c02a140" providerId="ADAL" clId="{E4A67121-75EA-45F4-BC4E-7E6036414593}" dt="2024-02-22T19:37:31.978" v="173" actId="6264"/>
          <ac:spMkLst>
            <pc:docMk/>
            <pc:sldMk cId="0" sldId="268"/>
            <ac:spMk id="3" creationId="{810525E4-7FBF-F3C9-904B-61DFD418F1A5}"/>
          </ac:spMkLst>
        </pc:spChg>
        <pc:spChg chg="add del mod">
          <ac:chgData name="Paige Jenkins" userId="f759f39b-a031-4953-8d86-f8035c02a140" providerId="ADAL" clId="{E4A67121-75EA-45F4-BC4E-7E6036414593}" dt="2024-02-22T19:42:37.743" v="185" actId="6264"/>
          <ac:spMkLst>
            <pc:docMk/>
            <pc:sldMk cId="0" sldId="268"/>
            <ac:spMk id="4" creationId="{34B168B0-5F98-6A69-D28E-3A0EE93C2151}"/>
          </ac:spMkLst>
        </pc:spChg>
        <pc:spChg chg="add del mod">
          <ac:chgData name="Paige Jenkins" userId="f759f39b-a031-4953-8d86-f8035c02a140" providerId="ADAL" clId="{E4A67121-75EA-45F4-BC4E-7E6036414593}" dt="2024-02-22T19:42:37.743" v="185" actId="6264"/>
          <ac:spMkLst>
            <pc:docMk/>
            <pc:sldMk cId="0" sldId="268"/>
            <ac:spMk id="5" creationId="{09E066E6-9DB8-957A-C11B-F076B95D7823}"/>
          </ac:spMkLst>
        </pc:spChg>
        <pc:spChg chg="add del mod">
          <ac:chgData name="Paige Jenkins" userId="f759f39b-a031-4953-8d86-f8035c02a140" providerId="ADAL" clId="{E4A67121-75EA-45F4-BC4E-7E6036414593}" dt="2024-02-22T19:44:20.377" v="192" actId="6264"/>
          <ac:spMkLst>
            <pc:docMk/>
            <pc:sldMk cId="0" sldId="268"/>
            <ac:spMk id="6" creationId="{DB31F0D5-1CC2-D4A6-3CEC-48E106D54B37}"/>
          </ac:spMkLst>
        </pc:spChg>
        <pc:spChg chg="add del mod">
          <ac:chgData name="Paige Jenkins" userId="f759f39b-a031-4953-8d86-f8035c02a140" providerId="ADAL" clId="{E4A67121-75EA-45F4-BC4E-7E6036414593}" dt="2024-02-23T15:42:55.652" v="1523" actId="478"/>
          <ac:spMkLst>
            <pc:docMk/>
            <pc:sldMk cId="0" sldId="268"/>
            <ac:spMk id="7" creationId="{9A4E2834-D041-73B4-D700-61911E3EC2DC}"/>
          </ac:spMkLst>
        </pc:spChg>
        <pc:spChg chg="add del mod">
          <ac:chgData name="Paige Jenkins" userId="f759f39b-a031-4953-8d86-f8035c02a140" providerId="ADAL" clId="{E4A67121-75EA-45F4-BC4E-7E6036414593}" dt="2024-02-22T21:22:29.237" v="1031" actId="478"/>
          <ac:spMkLst>
            <pc:docMk/>
            <pc:sldMk cId="0" sldId="268"/>
            <ac:spMk id="8" creationId="{A5A32C26-049D-E988-D2DD-297C83DCF9F0}"/>
          </ac:spMkLst>
        </pc:spChg>
        <pc:spChg chg="add del mod">
          <ac:chgData name="Paige Jenkins" userId="f759f39b-a031-4953-8d86-f8035c02a140" providerId="ADAL" clId="{E4A67121-75EA-45F4-BC4E-7E6036414593}" dt="2024-02-22T21:03:48.040" v="752" actId="478"/>
          <ac:spMkLst>
            <pc:docMk/>
            <pc:sldMk cId="0" sldId="268"/>
            <ac:spMk id="10" creationId="{B5EA5E79-3D39-69CE-64F8-20315A0374FC}"/>
          </ac:spMkLst>
        </pc:spChg>
        <pc:spChg chg="add del mod">
          <ac:chgData name="Paige Jenkins" userId="f759f39b-a031-4953-8d86-f8035c02a140" providerId="ADAL" clId="{E4A67121-75EA-45F4-BC4E-7E6036414593}" dt="2024-02-22T21:23:41.377" v="1041" actId="478"/>
          <ac:spMkLst>
            <pc:docMk/>
            <pc:sldMk cId="0" sldId="268"/>
            <ac:spMk id="11" creationId="{BEC1C83F-32BA-171E-ABC4-4DE730FFFFA0}"/>
          </ac:spMkLst>
        </pc:spChg>
        <pc:spChg chg="add del mod">
          <ac:chgData name="Paige Jenkins" userId="f759f39b-a031-4953-8d86-f8035c02a140" providerId="ADAL" clId="{E4A67121-75EA-45F4-BC4E-7E6036414593}" dt="2024-02-22T21:23:42.706" v="1042" actId="478"/>
          <ac:spMkLst>
            <pc:docMk/>
            <pc:sldMk cId="0" sldId="268"/>
            <ac:spMk id="12" creationId="{DED37EDE-F085-2E09-41FB-FB97D183FFA9}"/>
          </ac:spMkLst>
        </pc:spChg>
        <pc:spChg chg="add mod">
          <ac:chgData name="Paige Jenkins" userId="f759f39b-a031-4953-8d86-f8035c02a140" providerId="ADAL" clId="{E4A67121-75EA-45F4-BC4E-7E6036414593}" dt="2024-02-22T21:23:52.548" v="1057" actId="20577"/>
          <ac:spMkLst>
            <pc:docMk/>
            <pc:sldMk cId="0" sldId="268"/>
            <ac:spMk id="13" creationId="{7B458ABE-35B6-5951-E116-5F4688354787}"/>
          </ac:spMkLst>
        </pc:spChg>
        <pc:spChg chg="add mod">
          <ac:chgData name="Paige Jenkins" userId="f759f39b-a031-4953-8d86-f8035c02a140" providerId="ADAL" clId="{E4A67121-75EA-45F4-BC4E-7E6036414593}" dt="2024-02-22T21:23:48.095" v="1056" actId="20577"/>
          <ac:spMkLst>
            <pc:docMk/>
            <pc:sldMk cId="0" sldId="268"/>
            <ac:spMk id="14" creationId="{2D1C44BF-CF51-61E1-A31C-F8EEFF644346}"/>
          </ac:spMkLst>
        </pc:spChg>
        <pc:spChg chg="add mod">
          <ac:chgData name="Paige Jenkins" userId="f759f39b-a031-4953-8d86-f8035c02a140" providerId="ADAL" clId="{E4A67121-75EA-45F4-BC4E-7E6036414593}" dt="2024-02-23T15:43:44.782" v="1551" actId="1035"/>
          <ac:spMkLst>
            <pc:docMk/>
            <pc:sldMk cId="0" sldId="268"/>
            <ac:spMk id="15" creationId="{4D815E08-CFA7-7C5D-6232-B8859DB8F185}"/>
          </ac:spMkLst>
        </pc:spChg>
        <pc:spChg chg="del mod ord">
          <ac:chgData name="Paige Jenkins" userId="f759f39b-a031-4953-8d86-f8035c02a140" providerId="ADAL" clId="{E4A67121-75EA-45F4-BC4E-7E6036414593}" dt="2024-02-22T21:03:46.574" v="751" actId="478"/>
          <ac:spMkLst>
            <pc:docMk/>
            <pc:sldMk cId="0" sldId="268"/>
            <ac:spMk id="128" creationId="{00000000-0000-0000-0000-000000000000}"/>
          </ac:spMkLst>
        </pc:spChg>
        <pc:spChg chg="mod ord">
          <ac:chgData name="Paige Jenkins" userId="f759f39b-a031-4953-8d86-f8035c02a140" providerId="ADAL" clId="{E4A67121-75EA-45F4-BC4E-7E6036414593}" dt="2024-02-23T15:43:39.534" v="1541" actId="1036"/>
          <ac:spMkLst>
            <pc:docMk/>
            <pc:sldMk cId="0" sldId="268"/>
            <ac:spMk id="129" creationId="{00000000-0000-0000-0000-000000000000}"/>
          </ac:spMkLst>
        </pc:spChg>
      </pc:sldChg>
      <pc:sldChg chg="addSp delSp modSp mod setBg modClrScheme delAnim modAnim chgLayout">
        <pc:chgData name="Paige Jenkins" userId="f759f39b-a031-4953-8d86-f8035c02a140" providerId="ADAL" clId="{E4A67121-75EA-45F4-BC4E-7E6036414593}" dt="2024-02-23T15:36:02.190" v="1394" actId="1036"/>
        <pc:sldMkLst>
          <pc:docMk/>
          <pc:sldMk cId="0" sldId="269"/>
        </pc:sldMkLst>
        <pc:spChg chg="add del mod">
          <ac:chgData name="Paige Jenkins" userId="f759f39b-a031-4953-8d86-f8035c02a140" providerId="ADAL" clId="{E4A67121-75EA-45F4-BC4E-7E6036414593}" dt="2024-02-22T19:37:31.978" v="173" actId="6264"/>
          <ac:spMkLst>
            <pc:docMk/>
            <pc:sldMk cId="0" sldId="269"/>
            <ac:spMk id="2" creationId="{EAE0F246-2361-BA09-17F4-2911BEC383FF}"/>
          </ac:spMkLst>
        </pc:spChg>
        <pc:spChg chg="add del mod">
          <ac:chgData name="Paige Jenkins" userId="f759f39b-a031-4953-8d86-f8035c02a140" providerId="ADAL" clId="{E4A67121-75EA-45F4-BC4E-7E6036414593}" dt="2024-02-22T19:37:31.978" v="173" actId="6264"/>
          <ac:spMkLst>
            <pc:docMk/>
            <pc:sldMk cId="0" sldId="269"/>
            <ac:spMk id="3" creationId="{9C77322E-E531-621A-5304-60DAF8222875}"/>
          </ac:spMkLst>
        </pc:spChg>
        <pc:spChg chg="add del mod">
          <ac:chgData name="Paige Jenkins" userId="f759f39b-a031-4953-8d86-f8035c02a140" providerId="ADAL" clId="{E4A67121-75EA-45F4-BC4E-7E6036414593}" dt="2024-02-22T19:42:37.743" v="185" actId="6264"/>
          <ac:spMkLst>
            <pc:docMk/>
            <pc:sldMk cId="0" sldId="269"/>
            <ac:spMk id="4" creationId="{A403AAD3-302F-4EFA-FB33-8CD3DEB0C7F1}"/>
          </ac:spMkLst>
        </pc:spChg>
        <pc:spChg chg="add del mod">
          <ac:chgData name="Paige Jenkins" userId="f759f39b-a031-4953-8d86-f8035c02a140" providerId="ADAL" clId="{E4A67121-75EA-45F4-BC4E-7E6036414593}" dt="2024-02-22T19:42:37.743" v="185" actId="6264"/>
          <ac:spMkLst>
            <pc:docMk/>
            <pc:sldMk cId="0" sldId="269"/>
            <ac:spMk id="5" creationId="{08CF3F76-37CD-98FE-007C-3E58952D6E43}"/>
          </ac:spMkLst>
        </pc:spChg>
        <pc:spChg chg="add del mod">
          <ac:chgData name="Paige Jenkins" userId="f759f39b-a031-4953-8d86-f8035c02a140" providerId="ADAL" clId="{E4A67121-75EA-45F4-BC4E-7E6036414593}" dt="2024-02-22T19:44:20.377" v="192" actId="6264"/>
          <ac:spMkLst>
            <pc:docMk/>
            <pc:sldMk cId="0" sldId="269"/>
            <ac:spMk id="6" creationId="{065868E8-5889-7D2C-AE6C-9AF43C989BA5}"/>
          </ac:spMkLst>
        </pc:spChg>
        <pc:spChg chg="add del mod">
          <ac:chgData name="Paige Jenkins" userId="f759f39b-a031-4953-8d86-f8035c02a140" providerId="ADAL" clId="{E4A67121-75EA-45F4-BC4E-7E6036414593}" dt="2024-02-22T20:33:16.223" v="521" actId="478"/>
          <ac:spMkLst>
            <pc:docMk/>
            <pc:sldMk cId="0" sldId="269"/>
            <ac:spMk id="8" creationId="{74EF8FDF-E06C-CEBB-1803-D870C997A563}"/>
          </ac:spMkLst>
        </pc:spChg>
        <pc:spChg chg="add mod">
          <ac:chgData name="Paige Jenkins" userId="f759f39b-a031-4953-8d86-f8035c02a140" providerId="ADAL" clId="{E4A67121-75EA-45F4-BC4E-7E6036414593}" dt="2024-02-22T20:33:17.264" v="522"/>
          <ac:spMkLst>
            <pc:docMk/>
            <pc:sldMk cId="0" sldId="269"/>
            <ac:spMk id="9" creationId="{E90CFC49-8505-A3CA-67F3-DD9829B82B28}"/>
          </ac:spMkLst>
        </pc:spChg>
        <pc:spChg chg="add mod">
          <ac:chgData name="Paige Jenkins" userId="f759f39b-a031-4953-8d86-f8035c02a140" providerId="ADAL" clId="{E4A67121-75EA-45F4-BC4E-7E6036414593}" dt="2024-02-22T20:33:19.963" v="523" actId="20577"/>
          <ac:spMkLst>
            <pc:docMk/>
            <pc:sldMk cId="0" sldId="269"/>
            <ac:spMk id="10" creationId="{DB53E3D8-E0E2-F82A-0DE2-893F1A678548}"/>
          </ac:spMkLst>
        </pc:spChg>
        <pc:spChg chg="add del mod">
          <ac:chgData name="Paige Jenkins" userId="f759f39b-a031-4953-8d86-f8035c02a140" providerId="ADAL" clId="{E4A67121-75EA-45F4-BC4E-7E6036414593}" dt="2024-02-22T20:36:11.659" v="557" actId="478"/>
          <ac:spMkLst>
            <pc:docMk/>
            <pc:sldMk cId="0" sldId="269"/>
            <ac:spMk id="11" creationId="{07A7E668-675E-0A4C-06B9-00F02343DB13}"/>
          </ac:spMkLst>
        </pc:spChg>
        <pc:spChg chg="add del mod">
          <ac:chgData name="Paige Jenkins" userId="f759f39b-a031-4953-8d86-f8035c02a140" providerId="ADAL" clId="{E4A67121-75EA-45F4-BC4E-7E6036414593}" dt="2024-02-22T20:39:58.124" v="610" actId="478"/>
          <ac:spMkLst>
            <pc:docMk/>
            <pc:sldMk cId="0" sldId="269"/>
            <ac:spMk id="12" creationId="{A6F1C275-DCC3-3BB4-1ED3-A65ADE983A83}"/>
          </ac:spMkLst>
        </pc:spChg>
        <pc:spChg chg="add mod">
          <ac:chgData name="Paige Jenkins" userId="f759f39b-a031-4953-8d86-f8035c02a140" providerId="ADAL" clId="{E4A67121-75EA-45F4-BC4E-7E6036414593}" dt="2024-02-23T15:34:53.352" v="1360"/>
          <ac:spMkLst>
            <pc:docMk/>
            <pc:sldMk cId="0" sldId="269"/>
            <ac:spMk id="13" creationId="{FA13FC4D-59DC-973B-4B15-F5EBB35E11BC}"/>
          </ac:spMkLst>
        </pc:spChg>
        <pc:spChg chg="add mod">
          <ac:chgData name="Paige Jenkins" userId="f759f39b-a031-4953-8d86-f8035c02a140" providerId="ADAL" clId="{E4A67121-75EA-45F4-BC4E-7E6036414593}" dt="2024-02-23T15:35:00.889" v="1364"/>
          <ac:spMkLst>
            <pc:docMk/>
            <pc:sldMk cId="0" sldId="269"/>
            <ac:spMk id="14" creationId="{1111B4F4-3575-4B84-0F16-4B8B6A0A29D5}"/>
          </ac:spMkLst>
        </pc:spChg>
        <pc:spChg chg="add mod">
          <ac:chgData name="Paige Jenkins" userId="f759f39b-a031-4953-8d86-f8035c02a140" providerId="ADAL" clId="{E4A67121-75EA-45F4-BC4E-7E6036414593}" dt="2024-02-23T15:36:02.190" v="1394" actId="1036"/>
          <ac:spMkLst>
            <pc:docMk/>
            <pc:sldMk cId="0" sldId="269"/>
            <ac:spMk id="15" creationId="{77C9165E-2607-B9BB-D5CC-A320A33A0C2D}"/>
          </ac:spMkLst>
        </pc:spChg>
        <pc:spChg chg="del mod ord">
          <ac:chgData name="Paige Jenkins" userId="f759f39b-a031-4953-8d86-f8035c02a140" providerId="ADAL" clId="{E4A67121-75EA-45F4-BC4E-7E6036414593}" dt="2024-02-22T20:33:14.672" v="520" actId="478"/>
          <ac:spMkLst>
            <pc:docMk/>
            <pc:sldMk cId="0" sldId="269"/>
            <ac:spMk id="134" creationId="{00000000-0000-0000-0000-000000000000}"/>
          </ac:spMkLst>
        </pc:spChg>
        <pc:spChg chg="mod ord">
          <ac:chgData name="Paige Jenkins" userId="f759f39b-a031-4953-8d86-f8035c02a140" providerId="ADAL" clId="{E4A67121-75EA-45F4-BC4E-7E6036414593}" dt="2024-02-23T15:34:52.944" v="1359" actId="1076"/>
          <ac:spMkLst>
            <pc:docMk/>
            <pc:sldMk cId="0" sldId="269"/>
            <ac:spMk id="135" creationId="{00000000-0000-0000-0000-000000000000}"/>
          </ac:spMkLst>
        </pc:spChg>
      </pc:sldChg>
      <pc:sldChg chg="addSp delSp modSp mod setBg modClrScheme modAnim chgLayout">
        <pc:chgData name="Paige Jenkins" userId="f759f39b-a031-4953-8d86-f8035c02a140" providerId="ADAL" clId="{E4A67121-75EA-45F4-BC4E-7E6036414593}" dt="2024-02-23T16:38:42.321" v="2005"/>
        <pc:sldMkLst>
          <pc:docMk/>
          <pc:sldMk cId="0" sldId="270"/>
        </pc:sldMkLst>
        <pc:spChg chg="add del mod">
          <ac:chgData name="Paige Jenkins" userId="f759f39b-a031-4953-8d86-f8035c02a140" providerId="ADAL" clId="{E4A67121-75EA-45F4-BC4E-7E6036414593}" dt="2024-02-22T19:37:31.978" v="173" actId="6264"/>
          <ac:spMkLst>
            <pc:docMk/>
            <pc:sldMk cId="0" sldId="270"/>
            <ac:spMk id="2" creationId="{3465683F-2512-DA17-1297-76786C1F5937}"/>
          </ac:spMkLst>
        </pc:spChg>
        <pc:spChg chg="add del mod">
          <ac:chgData name="Paige Jenkins" userId="f759f39b-a031-4953-8d86-f8035c02a140" providerId="ADAL" clId="{E4A67121-75EA-45F4-BC4E-7E6036414593}" dt="2024-02-22T19:37:31.978" v="173" actId="6264"/>
          <ac:spMkLst>
            <pc:docMk/>
            <pc:sldMk cId="0" sldId="270"/>
            <ac:spMk id="3" creationId="{5FAAB14E-52BE-6D33-5523-DDBE08641530}"/>
          </ac:spMkLst>
        </pc:spChg>
        <pc:spChg chg="add del mod">
          <ac:chgData name="Paige Jenkins" userId="f759f39b-a031-4953-8d86-f8035c02a140" providerId="ADAL" clId="{E4A67121-75EA-45F4-BC4E-7E6036414593}" dt="2024-02-22T19:42:37.743" v="185" actId="6264"/>
          <ac:spMkLst>
            <pc:docMk/>
            <pc:sldMk cId="0" sldId="270"/>
            <ac:spMk id="4" creationId="{5119CAD6-1F14-706D-7268-29FB21A16B0F}"/>
          </ac:spMkLst>
        </pc:spChg>
        <pc:spChg chg="add del mod">
          <ac:chgData name="Paige Jenkins" userId="f759f39b-a031-4953-8d86-f8035c02a140" providerId="ADAL" clId="{E4A67121-75EA-45F4-BC4E-7E6036414593}" dt="2024-02-22T19:42:37.743" v="185" actId="6264"/>
          <ac:spMkLst>
            <pc:docMk/>
            <pc:sldMk cId="0" sldId="270"/>
            <ac:spMk id="5" creationId="{806D10BA-77CA-C149-23B4-BFD8CD85FA0E}"/>
          </ac:spMkLst>
        </pc:spChg>
        <pc:spChg chg="add del mod">
          <ac:chgData name="Paige Jenkins" userId="f759f39b-a031-4953-8d86-f8035c02a140" providerId="ADAL" clId="{E4A67121-75EA-45F4-BC4E-7E6036414593}" dt="2024-02-22T19:44:20.377" v="192" actId="6264"/>
          <ac:spMkLst>
            <pc:docMk/>
            <pc:sldMk cId="0" sldId="270"/>
            <ac:spMk id="6" creationId="{AB2C9544-AD53-E209-F8FB-ED2304908FB6}"/>
          </ac:spMkLst>
        </pc:spChg>
        <pc:spChg chg="add del mod">
          <ac:chgData name="Paige Jenkins" userId="f759f39b-a031-4953-8d86-f8035c02a140" providerId="ADAL" clId="{E4A67121-75EA-45F4-BC4E-7E6036414593}" dt="2024-02-22T20:33:57.472" v="531" actId="478"/>
          <ac:spMkLst>
            <pc:docMk/>
            <pc:sldMk cId="0" sldId="270"/>
            <ac:spMk id="8" creationId="{6A274666-CD66-8691-55A3-7886CF04AE27}"/>
          </ac:spMkLst>
        </pc:spChg>
        <pc:spChg chg="add mod">
          <ac:chgData name="Paige Jenkins" userId="f759f39b-a031-4953-8d86-f8035c02a140" providerId="ADAL" clId="{E4A67121-75EA-45F4-BC4E-7E6036414593}" dt="2024-02-22T20:33:56.462" v="530"/>
          <ac:spMkLst>
            <pc:docMk/>
            <pc:sldMk cId="0" sldId="270"/>
            <ac:spMk id="9" creationId="{FC3C33B0-528C-ABA6-CE23-0E54371AFB84}"/>
          </ac:spMkLst>
        </pc:spChg>
        <pc:spChg chg="add mod">
          <ac:chgData name="Paige Jenkins" userId="f759f39b-a031-4953-8d86-f8035c02a140" providerId="ADAL" clId="{E4A67121-75EA-45F4-BC4E-7E6036414593}" dt="2024-02-22T20:33:55.277" v="529"/>
          <ac:spMkLst>
            <pc:docMk/>
            <pc:sldMk cId="0" sldId="270"/>
            <ac:spMk id="10" creationId="{041CF671-B04B-ECFE-E9D8-E5BB4D221E2D}"/>
          </ac:spMkLst>
        </pc:spChg>
        <pc:spChg chg="add mod">
          <ac:chgData name="Paige Jenkins" userId="f759f39b-a031-4953-8d86-f8035c02a140" providerId="ADAL" clId="{E4A67121-75EA-45F4-BC4E-7E6036414593}" dt="2024-02-22T20:33:57.747" v="532"/>
          <ac:spMkLst>
            <pc:docMk/>
            <pc:sldMk cId="0" sldId="270"/>
            <ac:spMk id="11" creationId="{65B96370-8AD4-34F7-5310-52C046E21E14}"/>
          </ac:spMkLst>
        </pc:spChg>
        <pc:spChg chg="add mod">
          <ac:chgData name="Paige Jenkins" userId="f759f39b-a031-4953-8d86-f8035c02a140" providerId="ADAL" clId="{E4A67121-75EA-45F4-BC4E-7E6036414593}" dt="2024-02-22T20:34:00.162" v="533" actId="20577"/>
          <ac:spMkLst>
            <pc:docMk/>
            <pc:sldMk cId="0" sldId="270"/>
            <ac:spMk id="12" creationId="{766FEC98-7FCE-026E-D307-B4C9F3A43EFD}"/>
          </ac:spMkLst>
        </pc:spChg>
        <pc:spChg chg="add mod">
          <ac:chgData name="Paige Jenkins" userId="f759f39b-a031-4953-8d86-f8035c02a140" providerId="ADAL" clId="{E4A67121-75EA-45F4-BC4E-7E6036414593}" dt="2024-02-22T20:42:32.168" v="638" actId="12"/>
          <ac:spMkLst>
            <pc:docMk/>
            <pc:sldMk cId="0" sldId="270"/>
            <ac:spMk id="13" creationId="{6C014B48-1B4F-EB40-068C-2E9201056B67}"/>
          </ac:spMkLst>
        </pc:spChg>
        <pc:spChg chg="del mod ord">
          <ac:chgData name="Paige Jenkins" userId="f759f39b-a031-4953-8d86-f8035c02a140" providerId="ADAL" clId="{E4A67121-75EA-45F4-BC4E-7E6036414593}" dt="2024-02-22T20:33:54.894" v="528" actId="478"/>
          <ac:spMkLst>
            <pc:docMk/>
            <pc:sldMk cId="0" sldId="270"/>
            <ac:spMk id="140" creationId="{00000000-0000-0000-0000-000000000000}"/>
          </ac:spMkLst>
        </pc:spChg>
        <pc:spChg chg="del mod ord">
          <ac:chgData name="Paige Jenkins" userId="f759f39b-a031-4953-8d86-f8035c02a140" providerId="ADAL" clId="{E4A67121-75EA-45F4-BC4E-7E6036414593}" dt="2024-02-22T20:42:39.267" v="639" actId="478"/>
          <ac:spMkLst>
            <pc:docMk/>
            <pc:sldMk cId="0" sldId="270"/>
            <ac:spMk id="141" creationId="{00000000-0000-0000-0000-000000000000}"/>
          </ac:spMkLst>
        </pc:spChg>
      </pc:sldChg>
      <pc:sldChg chg="addSp delSp modSp mod setBg modClrScheme chgLayout">
        <pc:chgData name="Paige Jenkins" userId="f759f39b-a031-4953-8d86-f8035c02a140" providerId="ADAL" clId="{E4A67121-75EA-45F4-BC4E-7E6036414593}" dt="2024-02-23T15:44:17.259" v="1556" actId="478"/>
        <pc:sldMkLst>
          <pc:docMk/>
          <pc:sldMk cId="0" sldId="271"/>
        </pc:sldMkLst>
        <pc:spChg chg="add del mod">
          <ac:chgData name="Paige Jenkins" userId="f759f39b-a031-4953-8d86-f8035c02a140" providerId="ADAL" clId="{E4A67121-75EA-45F4-BC4E-7E6036414593}" dt="2024-02-22T19:37:31.978" v="173" actId="6264"/>
          <ac:spMkLst>
            <pc:docMk/>
            <pc:sldMk cId="0" sldId="271"/>
            <ac:spMk id="2" creationId="{F973655F-0BBD-B543-60C8-19BEFB78B241}"/>
          </ac:spMkLst>
        </pc:spChg>
        <pc:spChg chg="add del mod">
          <ac:chgData name="Paige Jenkins" userId="f759f39b-a031-4953-8d86-f8035c02a140" providerId="ADAL" clId="{E4A67121-75EA-45F4-BC4E-7E6036414593}" dt="2024-02-22T19:37:31.978" v="173" actId="6264"/>
          <ac:spMkLst>
            <pc:docMk/>
            <pc:sldMk cId="0" sldId="271"/>
            <ac:spMk id="3" creationId="{C99803C9-8CAD-5C33-B8B8-DC488460231D}"/>
          </ac:spMkLst>
        </pc:spChg>
        <pc:spChg chg="add del mod">
          <ac:chgData name="Paige Jenkins" userId="f759f39b-a031-4953-8d86-f8035c02a140" providerId="ADAL" clId="{E4A67121-75EA-45F4-BC4E-7E6036414593}" dt="2024-02-22T19:42:37.743" v="185" actId="6264"/>
          <ac:spMkLst>
            <pc:docMk/>
            <pc:sldMk cId="0" sldId="271"/>
            <ac:spMk id="4" creationId="{6EEAC8E1-F786-4782-2972-44D85187CEE7}"/>
          </ac:spMkLst>
        </pc:spChg>
        <pc:spChg chg="add del mod">
          <ac:chgData name="Paige Jenkins" userId="f759f39b-a031-4953-8d86-f8035c02a140" providerId="ADAL" clId="{E4A67121-75EA-45F4-BC4E-7E6036414593}" dt="2024-02-22T19:42:37.743" v="185" actId="6264"/>
          <ac:spMkLst>
            <pc:docMk/>
            <pc:sldMk cId="0" sldId="271"/>
            <ac:spMk id="5" creationId="{48B97DFB-6710-A001-E9E6-A3E670896D27}"/>
          </ac:spMkLst>
        </pc:spChg>
        <pc:spChg chg="add del mod">
          <ac:chgData name="Paige Jenkins" userId="f759f39b-a031-4953-8d86-f8035c02a140" providerId="ADAL" clId="{E4A67121-75EA-45F4-BC4E-7E6036414593}" dt="2024-02-22T19:44:20.377" v="192" actId="6264"/>
          <ac:spMkLst>
            <pc:docMk/>
            <pc:sldMk cId="0" sldId="271"/>
            <ac:spMk id="6" creationId="{74054C5A-2D9D-AD42-FF3F-5794051C8950}"/>
          </ac:spMkLst>
        </pc:spChg>
        <pc:spChg chg="add del mod">
          <ac:chgData name="Paige Jenkins" userId="f759f39b-a031-4953-8d86-f8035c02a140" providerId="ADAL" clId="{E4A67121-75EA-45F4-BC4E-7E6036414593}" dt="2024-02-22T21:23:59.827" v="1059" actId="478"/>
          <ac:spMkLst>
            <pc:docMk/>
            <pc:sldMk cId="0" sldId="271"/>
            <ac:spMk id="7" creationId="{2B414760-21F7-2CA7-3F2F-CC64E3AC64C0}"/>
          </ac:spMkLst>
        </pc:spChg>
        <pc:spChg chg="add del mod">
          <ac:chgData name="Paige Jenkins" userId="f759f39b-a031-4953-8d86-f8035c02a140" providerId="ADAL" clId="{E4A67121-75EA-45F4-BC4E-7E6036414593}" dt="2024-02-22T21:23:58.535" v="1058" actId="478"/>
          <ac:spMkLst>
            <pc:docMk/>
            <pc:sldMk cId="0" sldId="271"/>
            <ac:spMk id="8" creationId="{F57BBD74-127A-8FF9-9146-173E98B2ACD5}"/>
          </ac:spMkLst>
        </pc:spChg>
        <pc:spChg chg="add mod">
          <ac:chgData name="Paige Jenkins" userId="f759f39b-a031-4953-8d86-f8035c02a140" providerId="ADAL" clId="{E4A67121-75EA-45F4-BC4E-7E6036414593}" dt="2024-02-22T21:24:09.347" v="1068" actId="20577"/>
          <ac:spMkLst>
            <pc:docMk/>
            <pc:sldMk cId="0" sldId="271"/>
            <ac:spMk id="9" creationId="{2774A82D-A452-545D-AAE1-2988237B3007}"/>
          </ac:spMkLst>
        </pc:spChg>
        <pc:spChg chg="add mod">
          <ac:chgData name="Paige Jenkins" userId="f759f39b-a031-4953-8d86-f8035c02a140" providerId="ADAL" clId="{E4A67121-75EA-45F4-BC4E-7E6036414593}" dt="2024-02-22T21:24:04.378" v="1067" actId="20577"/>
          <ac:spMkLst>
            <pc:docMk/>
            <pc:sldMk cId="0" sldId="271"/>
            <ac:spMk id="10" creationId="{66D637C4-5D86-ABFE-2330-8FC1CF01CC70}"/>
          </ac:spMkLst>
        </pc:spChg>
        <pc:spChg chg="add del mod">
          <ac:chgData name="Paige Jenkins" userId="f759f39b-a031-4953-8d86-f8035c02a140" providerId="ADAL" clId="{E4A67121-75EA-45F4-BC4E-7E6036414593}" dt="2024-02-23T15:44:17.259" v="1556" actId="478"/>
          <ac:spMkLst>
            <pc:docMk/>
            <pc:sldMk cId="0" sldId="271"/>
            <ac:spMk id="12" creationId="{C29F2DFA-2C98-04D1-6F99-FCF79F865270}"/>
          </ac:spMkLst>
        </pc:spChg>
        <pc:spChg chg="del mod ord">
          <ac:chgData name="Paige Jenkins" userId="f759f39b-a031-4953-8d86-f8035c02a140" providerId="ADAL" clId="{E4A67121-75EA-45F4-BC4E-7E6036414593}" dt="2024-02-23T15:44:16.425" v="1555" actId="478"/>
          <ac:spMkLst>
            <pc:docMk/>
            <pc:sldMk cId="0" sldId="271"/>
            <ac:spMk id="146" creationId="{00000000-0000-0000-0000-000000000000}"/>
          </ac:spMkLst>
        </pc:spChg>
        <pc:spChg chg="mod ord">
          <ac:chgData name="Paige Jenkins" userId="f759f39b-a031-4953-8d86-f8035c02a140" providerId="ADAL" clId="{E4A67121-75EA-45F4-BC4E-7E6036414593}" dt="2024-02-22T22:17:38.378" v="1258" actId="14100"/>
          <ac:spMkLst>
            <pc:docMk/>
            <pc:sldMk cId="0" sldId="271"/>
            <ac:spMk id="147" creationId="{00000000-0000-0000-0000-000000000000}"/>
          </ac:spMkLst>
        </pc:spChg>
      </pc:sldChg>
      <pc:sldChg chg="addSp delSp modSp mod setBg modClrScheme modAnim chgLayout">
        <pc:chgData name="Paige Jenkins" userId="f759f39b-a031-4953-8d86-f8035c02a140" providerId="ADAL" clId="{E4A67121-75EA-45F4-BC4E-7E6036414593}" dt="2024-02-23T16:39:00.650" v="2007"/>
        <pc:sldMkLst>
          <pc:docMk/>
          <pc:sldMk cId="0" sldId="272"/>
        </pc:sldMkLst>
        <pc:spChg chg="add del mod">
          <ac:chgData name="Paige Jenkins" userId="f759f39b-a031-4953-8d86-f8035c02a140" providerId="ADAL" clId="{E4A67121-75EA-45F4-BC4E-7E6036414593}" dt="2024-02-22T19:37:31.978" v="173" actId="6264"/>
          <ac:spMkLst>
            <pc:docMk/>
            <pc:sldMk cId="0" sldId="272"/>
            <ac:spMk id="2" creationId="{1E4FF210-BC87-C8A5-5198-02C767C17ED8}"/>
          </ac:spMkLst>
        </pc:spChg>
        <pc:spChg chg="add del mod">
          <ac:chgData name="Paige Jenkins" userId="f759f39b-a031-4953-8d86-f8035c02a140" providerId="ADAL" clId="{E4A67121-75EA-45F4-BC4E-7E6036414593}" dt="2024-02-22T19:37:31.978" v="173" actId="6264"/>
          <ac:spMkLst>
            <pc:docMk/>
            <pc:sldMk cId="0" sldId="272"/>
            <ac:spMk id="3" creationId="{6149D69E-4B9A-8F0A-4525-462757A663B8}"/>
          </ac:spMkLst>
        </pc:spChg>
        <pc:spChg chg="add del mod">
          <ac:chgData name="Paige Jenkins" userId="f759f39b-a031-4953-8d86-f8035c02a140" providerId="ADAL" clId="{E4A67121-75EA-45F4-BC4E-7E6036414593}" dt="2024-02-22T19:42:37.743" v="185" actId="6264"/>
          <ac:spMkLst>
            <pc:docMk/>
            <pc:sldMk cId="0" sldId="272"/>
            <ac:spMk id="4" creationId="{5B437424-8EC7-8080-F74F-57033463D146}"/>
          </ac:spMkLst>
        </pc:spChg>
        <pc:spChg chg="add del mod">
          <ac:chgData name="Paige Jenkins" userId="f759f39b-a031-4953-8d86-f8035c02a140" providerId="ADAL" clId="{E4A67121-75EA-45F4-BC4E-7E6036414593}" dt="2024-02-22T19:42:37.743" v="185" actId="6264"/>
          <ac:spMkLst>
            <pc:docMk/>
            <pc:sldMk cId="0" sldId="272"/>
            <ac:spMk id="5" creationId="{12D9F166-C3CD-8AF0-F16B-28F47D7F2EE3}"/>
          </ac:spMkLst>
        </pc:spChg>
        <pc:spChg chg="add del mod">
          <ac:chgData name="Paige Jenkins" userId="f759f39b-a031-4953-8d86-f8035c02a140" providerId="ADAL" clId="{E4A67121-75EA-45F4-BC4E-7E6036414593}" dt="2024-02-22T19:44:20.377" v="192" actId="6264"/>
          <ac:spMkLst>
            <pc:docMk/>
            <pc:sldMk cId="0" sldId="272"/>
            <ac:spMk id="6" creationId="{D764DEE1-4005-F2E3-218E-9B15E4DCD26E}"/>
          </ac:spMkLst>
        </pc:spChg>
        <pc:spChg chg="add del mod">
          <ac:chgData name="Paige Jenkins" userId="f759f39b-a031-4953-8d86-f8035c02a140" providerId="ADAL" clId="{E4A67121-75EA-45F4-BC4E-7E6036414593}" dt="2024-02-23T15:44:28.013" v="1558" actId="478"/>
          <ac:spMkLst>
            <pc:docMk/>
            <pc:sldMk cId="0" sldId="272"/>
            <ac:spMk id="7" creationId="{B1A1DCB1-C76A-64E5-9681-EDF4AD68CBB3}"/>
          </ac:spMkLst>
        </pc:spChg>
        <pc:spChg chg="add del mod">
          <ac:chgData name="Paige Jenkins" userId="f759f39b-a031-4953-8d86-f8035c02a140" providerId="ADAL" clId="{E4A67121-75EA-45F4-BC4E-7E6036414593}" dt="2024-02-22T21:24:17.369" v="1070" actId="478"/>
          <ac:spMkLst>
            <pc:docMk/>
            <pc:sldMk cId="0" sldId="272"/>
            <ac:spMk id="8" creationId="{4D4F7E6D-2931-E73D-A94C-74F416C1C50A}"/>
          </ac:spMkLst>
        </pc:spChg>
        <pc:spChg chg="add del mod">
          <ac:chgData name="Paige Jenkins" userId="f759f39b-a031-4953-8d86-f8035c02a140" providerId="ADAL" clId="{E4A67121-75EA-45F4-BC4E-7E6036414593}" dt="2024-02-22T21:04:38.540" v="785" actId="478"/>
          <ac:spMkLst>
            <pc:docMk/>
            <pc:sldMk cId="0" sldId="272"/>
            <ac:spMk id="10" creationId="{4D674CCF-5CBA-C8AE-9A4B-043B087425DA}"/>
          </ac:spMkLst>
        </pc:spChg>
        <pc:spChg chg="add mod">
          <ac:chgData name="Paige Jenkins" userId="f759f39b-a031-4953-8d86-f8035c02a140" providerId="ADAL" clId="{E4A67121-75EA-45F4-BC4E-7E6036414593}" dt="2024-02-22T21:24:27.376" v="1074" actId="20577"/>
          <ac:spMkLst>
            <pc:docMk/>
            <pc:sldMk cId="0" sldId="272"/>
            <ac:spMk id="11" creationId="{3329342B-131A-BAE5-4913-83999C08B2FC}"/>
          </ac:spMkLst>
        </pc:spChg>
        <pc:spChg chg="add mod">
          <ac:chgData name="Paige Jenkins" userId="f759f39b-a031-4953-8d86-f8035c02a140" providerId="ADAL" clId="{E4A67121-75EA-45F4-BC4E-7E6036414593}" dt="2024-02-23T15:46:16.784" v="1589" actId="1076"/>
          <ac:spMkLst>
            <pc:docMk/>
            <pc:sldMk cId="0" sldId="272"/>
            <ac:spMk id="12" creationId="{2254578C-D1D2-82C1-8AC6-63F6EE731F29}"/>
          </ac:spMkLst>
        </pc:spChg>
        <pc:spChg chg="add mod topLvl">
          <ac:chgData name="Paige Jenkins" userId="f759f39b-a031-4953-8d86-f8035c02a140" providerId="ADAL" clId="{E4A67121-75EA-45F4-BC4E-7E6036414593}" dt="2024-02-23T16:05:58.050" v="1861" actId="165"/>
          <ac:spMkLst>
            <pc:docMk/>
            <pc:sldMk cId="0" sldId="272"/>
            <ac:spMk id="13" creationId="{61AAB360-6163-571D-A556-A84D8D58E4E9}"/>
          </ac:spMkLst>
        </pc:spChg>
        <pc:spChg chg="add mod topLvl">
          <ac:chgData name="Paige Jenkins" userId="f759f39b-a031-4953-8d86-f8035c02a140" providerId="ADAL" clId="{E4A67121-75EA-45F4-BC4E-7E6036414593}" dt="2024-02-23T16:05:58.050" v="1861" actId="165"/>
          <ac:spMkLst>
            <pc:docMk/>
            <pc:sldMk cId="0" sldId="272"/>
            <ac:spMk id="14" creationId="{2A8C022A-0362-2BAC-9A09-E1185AC465F9}"/>
          </ac:spMkLst>
        </pc:spChg>
        <pc:spChg chg="add mod topLvl">
          <ac:chgData name="Paige Jenkins" userId="f759f39b-a031-4953-8d86-f8035c02a140" providerId="ADAL" clId="{E4A67121-75EA-45F4-BC4E-7E6036414593}" dt="2024-02-23T16:05:58.050" v="1861" actId="165"/>
          <ac:spMkLst>
            <pc:docMk/>
            <pc:sldMk cId="0" sldId="272"/>
            <ac:spMk id="15" creationId="{A07CE136-231A-398F-5DF1-91C049FA3C07}"/>
          </ac:spMkLst>
        </pc:spChg>
        <pc:spChg chg="add mod topLvl">
          <ac:chgData name="Paige Jenkins" userId="f759f39b-a031-4953-8d86-f8035c02a140" providerId="ADAL" clId="{E4A67121-75EA-45F4-BC4E-7E6036414593}" dt="2024-02-23T16:05:58.050" v="1861" actId="165"/>
          <ac:spMkLst>
            <pc:docMk/>
            <pc:sldMk cId="0" sldId="272"/>
            <ac:spMk id="16" creationId="{9E175C17-DE87-54A9-AF3B-8133D37DA547}"/>
          </ac:spMkLst>
        </pc:spChg>
        <pc:spChg chg="add mod topLvl">
          <ac:chgData name="Paige Jenkins" userId="f759f39b-a031-4953-8d86-f8035c02a140" providerId="ADAL" clId="{E4A67121-75EA-45F4-BC4E-7E6036414593}" dt="2024-02-23T16:05:58.050" v="1861" actId="165"/>
          <ac:spMkLst>
            <pc:docMk/>
            <pc:sldMk cId="0" sldId="272"/>
            <ac:spMk id="17" creationId="{4A778795-F092-AF2A-D462-777B2215C2A2}"/>
          </ac:spMkLst>
        </pc:spChg>
        <pc:spChg chg="add mod topLvl">
          <ac:chgData name="Paige Jenkins" userId="f759f39b-a031-4953-8d86-f8035c02a140" providerId="ADAL" clId="{E4A67121-75EA-45F4-BC4E-7E6036414593}" dt="2024-02-23T16:05:58.050" v="1861" actId="165"/>
          <ac:spMkLst>
            <pc:docMk/>
            <pc:sldMk cId="0" sldId="272"/>
            <ac:spMk id="18" creationId="{9E4D1870-2AD8-E431-F479-6ED4B285A6A0}"/>
          </ac:spMkLst>
        </pc:spChg>
        <pc:spChg chg="add mod topLvl">
          <ac:chgData name="Paige Jenkins" userId="f759f39b-a031-4953-8d86-f8035c02a140" providerId="ADAL" clId="{E4A67121-75EA-45F4-BC4E-7E6036414593}" dt="2024-02-23T16:05:58.050" v="1861" actId="165"/>
          <ac:spMkLst>
            <pc:docMk/>
            <pc:sldMk cId="0" sldId="272"/>
            <ac:spMk id="19" creationId="{864E74FA-6F4A-CC3B-AA70-C6952BE7A3FD}"/>
          </ac:spMkLst>
        </pc:spChg>
        <pc:spChg chg="add mod topLvl">
          <ac:chgData name="Paige Jenkins" userId="f759f39b-a031-4953-8d86-f8035c02a140" providerId="ADAL" clId="{E4A67121-75EA-45F4-BC4E-7E6036414593}" dt="2024-02-23T16:05:58.050" v="1861" actId="165"/>
          <ac:spMkLst>
            <pc:docMk/>
            <pc:sldMk cId="0" sldId="272"/>
            <ac:spMk id="20" creationId="{47194A2D-82E9-1559-24FF-A6E80251784F}"/>
          </ac:spMkLst>
        </pc:spChg>
        <pc:spChg chg="del mod ord">
          <ac:chgData name="Paige Jenkins" userId="f759f39b-a031-4953-8d86-f8035c02a140" providerId="ADAL" clId="{E4A67121-75EA-45F4-BC4E-7E6036414593}" dt="2024-02-22T21:04:35.162" v="784" actId="478"/>
          <ac:spMkLst>
            <pc:docMk/>
            <pc:sldMk cId="0" sldId="272"/>
            <ac:spMk id="152" creationId="{00000000-0000-0000-0000-000000000000}"/>
          </ac:spMkLst>
        </pc:spChg>
        <pc:spChg chg="mod ord">
          <ac:chgData name="Paige Jenkins" userId="f759f39b-a031-4953-8d86-f8035c02a140" providerId="ADAL" clId="{E4A67121-75EA-45F4-BC4E-7E6036414593}" dt="2024-02-23T16:00:38.565" v="1774" actId="313"/>
          <ac:spMkLst>
            <pc:docMk/>
            <pc:sldMk cId="0" sldId="272"/>
            <ac:spMk id="153" creationId="{00000000-0000-0000-0000-000000000000}"/>
          </ac:spMkLst>
        </pc:spChg>
        <pc:grpChg chg="add del mod">
          <ac:chgData name="Paige Jenkins" userId="f759f39b-a031-4953-8d86-f8035c02a140" providerId="ADAL" clId="{E4A67121-75EA-45F4-BC4E-7E6036414593}" dt="2024-02-23T15:57:43.436" v="1737" actId="165"/>
          <ac:grpSpMkLst>
            <pc:docMk/>
            <pc:sldMk cId="0" sldId="272"/>
            <ac:grpSpMk id="21" creationId="{681D39A3-8C34-7977-C3E6-203222283EAB}"/>
          </ac:grpSpMkLst>
        </pc:grpChg>
        <pc:grpChg chg="add del mod">
          <ac:chgData name="Paige Jenkins" userId="f759f39b-a031-4953-8d86-f8035c02a140" providerId="ADAL" clId="{E4A67121-75EA-45F4-BC4E-7E6036414593}" dt="2024-02-23T15:59:33.732" v="1748" actId="165"/>
          <ac:grpSpMkLst>
            <pc:docMk/>
            <pc:sldMk cId="0" sldId="272"/>
            <ac:grpSpMk id="22" creationId="{3C499CAC-91C6-A44D-870E-795C55CCD336}"/>
          </ac:grpSpMkLst>
        </pc:grpChg>
        <pc:grpChg chg="add del mod">
          <ac:chgData name="Paige Jenkins" userId="f759f39b-a031-4953-8d86-f8035c02a140" providerId="ADAL" clId="{E4A67121-75EA-45F4-BC4E-7E6036414593}" dt="2024-02-23T15:59:29.705" v="1747" actId="165"/>
          <ac:grpSpMkLst>
            <pc:docMk/>
            <pc:sldMk cId="0" sldId="272"/>
            <ac:grpSpMk id="23" creationId="{C63A43F1-CB8D-463C-2CC8-8696FECEDE13}"/>
          </ac:grpSpMkLst>
        </pc:grpChg>
        <pc:grpChg chg="add del mod">
          <ac:chgData name="Paige Jenkins" userId="f759f39b-a031-4953-8d86-f8035c02a140" providerId="ADAL" clId="{E4A67121-75EA-45F4-BC4E-7E6036414593}" dt="2024-02-23T15:59:27.357" v="1746" actId="165"/>
          <ac:grpSpMkLst>
            <pc:docMk/>
            <pc:sldMk cId="0" sldId="272"/>
            <ac:grpSpMk id="24" creationId="{A0B6BB09-731E-5948-A786-5EF2C13F90AB}"/>
          </ac:grpSpMkLst>
        </pc:grpChg>
        <pc:grpChg chg="add del mod">
          <ac:chgData name="Paige Jenkins" userId="f759f39b-a031-4953-8d86-f8035c02a140" providerId="ADAL" clId="{E4A67121-75EA-45F4-BC4E-7E6036414593}" dt="2024-02-23T15:59:25.630" v="1745" actId="165"/>
          <ac:grpSpMkLst>
            <pc:docMk/>
            <pc:sldMk cId="0" sldId="272"/>
            <ac:grpSpMk id="25" creationId="{F050F6D4-843A-B674-6895-4C2E669D0295}"/>
          </ac:grpSpMkLst>
        </pc:grpChg>
        <pc:grpChg chg="add del mod">
          <ac:chgData name="Paige Jenkins" userId="f759f39b-a031-4953-8d86-f8035c02a140" providerId="ADAL" clId="{E4A67121-75EA-45F4-BC4E-7E6036414593}" dt="2024-02-23T16:00:18.503" v="1762" actId="165"/>
          <ac:grpSpMkLst>
            <pc:docMk/>
            <pc:sldMk cId="0" sldId="272"/>
            <ac:grpSpMk id="26" creationId="{540B9881-12AD-6393-DBEB-E565CD9C3912}"/>
          </ac:grpSpMkLst>
        </pc:grpChg>
        <pc:grpChg chg="add del mod">
          <ac:chgData name="Paige Jenkins" userId="f759f39b-a031-4953-8d86-f8035c02a140" providerId="ADAL" clId="{E4A67121-75EA-45F4-BC4E-7E6036414593}" dt="2024-02-23T16:00:18.503" v="1762" actId="165"/>
          <ac:grpSpMkLst>
            <pc:docMk/>
            <pc:sldMk cId="0" sldId="272"/>
            <ac:grpSpMk id="27" creationId="{D687107E-51C5-876B-8993-828D966E869A}"/>
          </ac:grpSpMkLst>
        </pc:grpChg>
        <pc:grpChg chg="add del mod">
          <ac:chgData name="Paige Jenkins" userId="f759f39b-a031-4953-8d86-f8035c02a140" providerId="ADAL" clId="{E4A67121-75EA-45F4-BC4E-7E6036414593}" dt="2024-02-23T16:00:18.503" v="1762" actId="165"/>
          <ac:grpSpMkLst>
            <pc:docMk/>
            <pc:sldMk cId="0" sldId="272"/>
            <ac:grpSpMk id="28" creationId="{2F8C1E94-8D1E-05DB-AC82-59F7BDC0A1A0}"/>
          </ac:grpSpMkLst>
        </pc:grpChg>
        <pc:grpChg chg="add del mod">
          <ac:chgData name="Paige Jenkins" userId="f759f39b-a031-4953-8d86-f8035c02a140" providerId="ADAL" clId="{E4A67121-75EA-45F4-BC4E-7E6036414593}" dt="2024-02-23T16:00:18.503" v="1762" actId="165"/>
          <ac:grpSpMkLst>
            <pc:docMk/>
            <pc:sldMk cId="0" sldId="272"/>
            <ac:grpSpMk id="29" creationId="{8A0E1A8D-98E0-BE38-B0B7-C1FE79D94596}"/>
          </ac:grpSpMkLst>
        </pc:grpChg>
        <pc:grpChg chg="add del mod topLvl">
          <ac:chgData name="Paige Jenkins" userId="f759f39b-a031-4953-8d86-f8035c02a140" providerId="ADAL" clId="{E4A67121-75EA-45F4-BC4E-7E6036414593}" dt="2024-02-23T16:03:13.064" v="1813" actId="165"/>
          <ac:grpSpMkLst>
            <pc:docMk/>
            <pc:sldMk cId="0" sldId="272"/>
            <ac:grpSpMk id="30" creationId="{B0621A33-0C90-A728-B735-24A9AA902B4F}"/>
          </ac:grpSpMkLst>
        </pc:grpChg>
        <pc:grpChg chg="add del mod topLvl">
          <ac:chgData name="Paige Jenkins" userId="f759f39b-a031-4953-8d86-f8035c02a140" providerId="ADAL" clId="{E4A67121-75EA-45F4-BC4E-7E6036414593}" dt="2024-02-23T16:03:13.064" v="1813" actId="165"/>
          <ac:grpSpMkLst>
            <pc:docMk/>
            <pc:sldMk cId="0" sldId="272"/>
            <ac:grpSpMk id="31" creationId="{D5DB44D1-787A-66A0-AC61-81402FB3AF3A}"/>
          </ac:grpSpMkLst>
        </pc:grpChg>
        <pc:grpChg chg="add del mod topLvl">
          <ac:chgData name="Paige Jenkins" userId="f759f39b-a031-4953-8d86-f8035c02a140" providerId="ADAL" clId="{E4A67121-75EA-45F4-BC4E-7E6036414593}" dt="2024-02-23T16:03:10.511" v="1812" actId="165"/>
          <ac:grpSpMkLst>
            <pc:docMk/>
            <pc:sldMk cId="0" sldId="272"/>
            <ac:grpSpMk id="32" creationId="{66BA67EE-83D0-EF66-028E-273E91379DAC}"/>
          </ac:grpSpMkLst>
        </pc:grpChg>
        <pc:grpChg chg="add del mod topLvl">
          <ac:chgData name="Paige Jenkins" userId="f759f39b-a031-4953-8d86-f8035c02a140" providerId="ADAL" clId="{E4A67121-75EA-45F4-BC4E-7E6036414593}" dt="2024-02-23T16:03:10.511" v="1812" actId="165"/>
          <ac:grpSpMkLst>
            <pc:docMk/>
            <pc:sldMk cId="0" sldId="272"/>
            <ac:grpSpMk id="33" creationId="{8C9ED5A3-CAAF-A44A-7FEC-50CE8EF8BA1E}"/>
          </ac:grpSpMkLst>
        </pc:grpChg>
        <pc:grpChg chg="add del mod">
          <ac:chgData name="Paige Jenkins" userId="f759f39b-a031-4953-8d86-f8035c02a140" providerId="ADAL" clId="{E4A67121-75EA-45F4-BC4E-7E6036414593}" dt="2024-02-23T16:03:02.896" v="1811" actId="165"/>
          <ac:grpSpMkLst>
            <pc:docMk/>
            <pc:sldMk cId="0" sldId="272"/>
            <ac:grpSpMk id="34" creationId="{1AE2544E-1CB6-B132-4FA6-50F9289A8C2E}"/>
          </ac:grpSpMkLst>
        </pc:grpChg>
        <pc:grpChg chg="add del mod">
          <ac:chgData name="Paige Jenkins" userId="f759f39b-a031-4953-8d86-f8035c02a140" providerId="ADAL" clId="{E4A67121-75EA-45F4-BC4E-7E6036414593}" dt="2024-02-23T16:04:09.949" v="1825" actId="165"/>
          <ac:grpSpMkLst>
            <pc:docMk/>
            <pc:sldMk cId="0" sldId="272"/>
            <ac:grpSpMk id="35" creationId="{CDCA245A-AC25-8409-808B-E40E56BEBF04}"/>
          </ac:grpSpMkLst>
        </pc:grpChg>
        <pc:grpChg chg="add mod topLvl">
          <ac:chgData name="Paige Jenkins" userId="f759f39b-a031-4953-8d86-f8035c02a140" providerId="ADAL" clId="{E4A67121-75EA-45F4-BC4E-7E6036414593}" dt="2024-02-23T16:05:58.050" v="1861" actId="165"/>
          <ac:grpSpMkLst>
            <pc:docMk/>
            <pc:sldMk cId="0" sldId="272"/>
            <ac:grpSpMk id="36" creationId="{81DEAA38-C05E-86EF-C69C-D70011136BD8}"/>
          </ac:grpSpMkLst>
        </pc:grpChg>
        <pc:grpChg chg="add mod topLvl">
          <ac:chgData name="Paige Jenkins" userId="f759f39b-a031-4953-8d86-f8035c02a140" providerId="ADAL" clId="{E4A67121-75EA-45F4-BC4E-7E6036414593}" dt="2024-02-23T16:05:58.050" v="1861" actId="165"/>
          <ac:grpSpMkLst>
            <pc:docMk/>
            <pc:sldMk cId="0" sldId="272"/>
            <ac:grpSpMk id="37" creationId="{D2113BC0-230B-9889-0663-633A1EA8C9FE}"/>
          </ac:grpSpMkLst>
        </pc:grpChg>
        <pc:grpChg chg="add mod topLvl">
          <ac:chgData name="Paige Jenkins" userId="f759f39b-a031-4953-8d86-f8035c02a140" providerId="ADAL" clId="{E4A67121-75EA-45F4-BC4E-7E6036414593}" dt="2024-02-23T16:05:58.050" v="1861" actId="165"/>
          <ac:grpSpMkLst>
            <pc:docMk/>
            <pc:sldMk cId="0" sldId="272"/>
            <ac:grpSpMk id="38" creationId="{14A0D2AC-1FF3-66BD-D9AD-4CC7A659B3EA}"/>
          </ac:grpSpMkLst>
        </pc:grpChg>
        <pc:grpChg chg="add mod topLvl">
          <ac:chgData name="Paige Jenkins" userId="f759f39b-a031-4953-8d86-f8035c02a140" providerId="ADAL" clId="{E4A67121-75EA-45F4-BC4E-7E6036414593}" dt="2024-02-23T16:05:58.050" v="1861" actId="165"/>
          <ac:grpSpMkLst>
            <pc:docMk/>
            <pc:sldMk cId="0" sldId="272"/>
            <ac:grpSpMk id="39" creationId="{303C5C78-3E9E-CBD0-7EB6-62311CA95567}"/>
          </ac:grpSpMkLst>
        </pc:grpChg>
        <pc:grpChg chg="add del mod">
          <ac:chgData name="Paige Jenkins" userId="f759f39b-a031-4953-8d86-f8035c02a140" providerId="ADAL" clId="{E4A67121-75EA-45F4-BC4E-7E6036414593}" dt="2024-02-23T16:05:58.050" v="1861" actId="165"/>
          <ac:grpSpMkLst>
            <pc:docMk/>
            <pc:sldMk cId="0" sldId="272"/>
            <ac:grpSpMk id="40" creationId="{A4BF6C3B-B998-9E57-A5F8-D25B37FFD926}"/>
          </ac:grpSpMkLst>
        </pc:grpChg>
      </pc:sldChg>
      <pc:sldChg chg="addSp delSp modSp mod setBg modClrScheme modAnim chgLayout">
        <pc:chgData name="Paige Jenkins" userId="f759f39b-a031-4953-8d86-f8035c02a140" providerId="ADAL" clId="{E4A67121-75EA-45F4-BC4E-7E6036414593}" dt="2024-02-23T16:39:12.528" v="2009"/>
        <pc:sldMkLst>
          <pc:docMk/>
          <pc:sldMk cId="0" sldId="273"/>
        </pc:sldMkLst>
        <pc:spChg chg="add del mod">
          <ac:chgData name="Paige Jenkins" userId="f759f39b-a031-4953-8d86-f8035c02a140" providerId="ADAL" clId="{E4A67121-75EA-45F4-BC4E-7E6036414593}" dt="2024-02-22T19:37:31.978" v="173" actId="6264"/>
          <ac:spMkLst>
            <pc:docMk/>
            <pc:sldMk cId="0" sldId="273"/>
            <ac:spMk id="2" creationId="{141C1686-FA33-31CF-2E0F-F5CEFC5D0EB6}"/>
          </ac:spMkLst>
        </pc:spChg>
        <pc:spChg chg="add del mod">
          <ac:chgData name="Paige Jenkins" userId="f759f39b-a031-4953-8d86-f8035c02a140" providerId="ADAL" clId="{E4A67121-75EA-45F4-BC4E-7E6036414593}" dt="2024-02-22T19:37:31.978" v="173" actId="6264"/>
          <ac:spMkLst>
            <pc:docMk/>
            <pc:sldMk cId="0" sldId="273"/>
            <ac:spMk id="3" creationId="{2D82EFCA-44CA-2223-E689-79C7814E06F0}"/>
          </ac:spMkLst>
        </pc:spChg>
        <pc:spChg chg="add del mod">
          <ac:chgData name="Paige Jenkins" userId="f759f39b-a031-4953-8d86-f8035c02a140" providerId="ADAL" clId="{E4A67121-75EA-45F4-BC4E-7E6036414593}" dt="2024-02-22T19:42:37.743" v="185" actId="6264"/>
          <ac:spMkLst>
            <pc:docMk/>
            <pc:sldMk cId="0" sldId="273"/>
            <ac:spMk id="4" creationId="{67950A51-4802-86A3-47B4-C53351EE5531}"/>
          </ac:spMkLst>
        </pc:spChg>
        <pc:spChg chg="add del mod">
          <ac:chgData name="Paige Jenkins" userId="f759f39b-a031-4953-8d86-f8035c02a140" providerId="ADAL" clId="{E4A67121-75EA-45F4-BC4E-7E6036414593}" dt="2024-02-22T19:42:37.743" v="185" actId="6264"/>
          <ac:spMkLst>
            <pc:docMk/>
            <pc:sldMk cId="0" sldId="273"/>
            <ac:spMk id="5" creationId="{840D4C37-4B98-9A4C-0A81-D3049B4EAFB8}"/>
          </ac:spMkLst>
        </pc:spChg>
        <pc:spChg chg="add del mod">
          <ac:chgData name="Paige Jenkins" userId="f759f39b-a031-4953-8d86-f8035c02a140" providerId="ADAL" clId="{E4A67121-75EA-45F4-BC4E-7E6036414593}" dt="2024-02-22T19:44:20.377" v="192" actId="6264"/>
          <ac:spMkLst>
            <pc:docMk/>
            <pc:sldMk cId="0" sldId="273"/>
            <ac:spMk id="6" creationId="{12FC5537-D17B-DBAC-2689-CC69B5837597}"/>
          </ac:spMkLst>
        </pc:spChg>
        <pc:spChg chg="add del mod">
          <ac:chgData name="Paige Jenkins" userId="f759f39b-a031-4953-8d86-f8035c02a140" providerId="ADAL" clId="{E4A67121-75EA-45F4-BC4E-7E6036414593}" dt="2024-02-22T21:24:39.475" v="1078" actId="478"/>
          <ac:spMkLst>
            <pc:docMk/>
            <pc:sldMk cId="0" sldId="273"/>
            <ac:spMk id="7" creationId="{5CEE69B8-4727-04DE-CC3F-4B0343B51E39}"/>
          </ac:spMkLst>
        </pc:spChg>
        <pc:spChg chg="add del mod">
          <ac:chgData name="Paige Jenkins" userId="f759f39b-a031-4953-8d86-f8035c02a140" providerId="ADAL" clId="{E4A67121-75EA-45F4-BC4E-7E6036414593}" dt="2024-02-22T21:24:36.689" v="1077" actId="478"/>
          <ac:spMkLst>
            <pc:docMk/>
            <pc:sldMk cId="0" sldId="273"/>
            <ac:spMk id="8" creationId="{26004236-9C4C-6408-12E6-76E9EDD647A4}"/>
          </ac:spMkLst>
        </pc:spChg>
        <pc:spChg chg="add mod">
          <ac:chgData name="Paige Jenkins" userId="f759f39b-a031-4953-8d86-f8035c02a140" providerId="ADAL" clId="{E4A67121-75EA-45F4-BC4E-7E6036414593}" dt="2024-02-22T21:24:43.232" v="1080" actId="20577"/>
          <ac:spMkLst>
            <pc:docMk/>
            <pc:sldMk cId="0" sldId="273"/>
            <ac:spMk id="9" creationId="{57B941F5-E76B-4C40-EC1D-6AF38504B2A9}"/>
          </ac:spMkLst>
        </pc:spChg>
        <pc:spChg chg="add mod">
          <ac:chgData name="Paige Jenkins" userId="f759f39b-a031-4953-8d86-f8035c02a140" providerId="ADAL" clId="{E4A67121-75EA-45F4-BC4E-7E6036414593}" dt="2024-02-22T21:24:47.505" v="1081"/>
          <ac:spMkLst>
            <pc:docMk/>
            <pc:sldMk cId="0" sldId="273"/>
            <ac:spMk id="10" creationId="{D6EAA74F-FCC6-9160-04FB-9E6F4920E85F}"/>
          </ac:spMkLst>
        </pc:spChg>
        <pc:spChg chg="add mod">
          <ac:chgData name="Paige Jenkins" userId="f759f39b-a031-4953-8d86-f8035c02a140" providerId="ADAL" clId="{E4A67121-75EA-45F4-BC4E-7E6036414593}" dt="2024-02-23T16:09:37.125" v="1899" actId="20577"/>
          <ac:spMkLst>
            <pc:docMk/>
            <pc:sldMk cId="0" sldId="273"/>
            <ac:spMk id="11" creationId="{D7BF5604-6D56-FD84-8CCF-8713FAF02653}"/>
          </ac:spMkLst>
        </pc:spChg>
        <pc:spChg chg="add del mod">
          <ac:chgData name="Paige Jenkins" userId="f759f39b-a031-4953-8d86-f8035c02a140" providerId="ADAL" clId="{E4A67121-75EA-45F4-BC4E-7E6036414593}" dt="2024-02-23T16:06:19.645" v="1867" actId="478"/>
          <ac:spMkLst>
            <pc:docMk/>
            <pc:sldMk cId="0" sldId="273"/>
            <ac:spMk id="13" creationId="{2E2CD52E-55B2-228C-8CC0-63460A5C1998}"/>
          </ac:spMkLst>
        </pc:spChg>
        <pc:spChg chg="del mod ord">
          <ac:chgData name="Paige Jenkins" userId="f759f39b-a031-4953-8d86-f8035c02a140" providerId="ADAL" clId="{E4A67121-75EA-45F4-BC4E-7E6036414593}" dt="2024-02-23T16:06:18.258" v="1866" actId="478"/>
          <ac:spMkLst>
            <pc:docMk/>
            <pc:sldMk cId="0" sldId="273"/>
            <ac:spMk id="158" creationId="{00000000-0000-0000-0000-000000000000}"/>
          </ac:spMkLst>
        </pc:spChg>
        <pc:spChg chg="mod ord">
          <ac:chgData name="Paige Jenkins" userId="f759f39b-a031-4953-8d86-f8035c02a140" providerId="ADAL" clId="{E4A67121-75EA-45F4-BC4E-7E6036414593}" dt="2024-02-22T22:18:22.258" v="1271" actId="14100"/>
          <ac:spMkLst>
            <pc:docMk/>
            <pc:sldMk cId="0" sldId="273"/>
            <ac:spMk id="159" creationId="{00000000-0000-0000-0000-000000000000}"/>
          </ac:spMkLst>
        </pc:spChg>
      </pc:sldChg>
      <pc:sldChg chg="addSp delSp modSp mod setBg modClrScheme modAnim chgLayout">
        <pc:chgData name="Paige Jenkins" userId="f759f39b-a031-4953-8d86-f8035c02a140" providerId="ADAL" clId="{E4A67121-75EA-45F4-BC4E-7E6036414593}" dt="2024-02-23T16:36:55.924" v="1994"/>
        <pc:sldMkLst>
          <pc:docMk/>
          <pc:sldMk cId="0" sldId="274"/>
        </pc:sldMkLst>
        <pc:spChg chg="add del mod">
          <ac:chgData name="Paige Jenkins" userId="f759f39b-a031-4953-8d86-f8035c02a140" providerId="ADAL" clId="{E4A67121-75EA-45F4-BC4E-7E6036414593}" dt="2024-02-22T19:37:31.978" v="173" actId="6264"/>
          <ac:spMkLst>
            <pc:docMk/>
            <pc:sldMk cId="0" sldId="274"/>
            <ac:spMk id="2" creationId="{FCB01BF7-FE67-E24A-DCEA-6A79E7E6EF1F}"/>
          </ac:spMkLst>
        </pc:spChg>
        <pc:spChg chg="add del mod">
          <ac:chgData name="Paige Jenkins" userId="f759f39b-a031-4953-8d86-f8035c02a140" providerId="ADAL" clId="{E4A67121-75EA-45F4-BC4E-7E6036414593}" dt="2024-02-22T19:37:31.978" v="173" actId="6264"/>
          <ac:spMkLst>
            <pc:docMk/>
            <pc:sldMk cId="0" sldId="274"/>
            <ac:spMk id="3" creationId="{4F774DFB-BCEE-99F5-0A0A-D5924D295E51}"/>
          </ac:spMkLst>
        </pc:spChg>
        <pc:spChg chg="add del mod">
          <ac:chgData name="Paige Jenkins" userId="f759f39b-a031-4953-8d86-f8035c02a140" providerId="ADAL" clId="{E4A67121-75EA-45F4-BC4E-7E6036414593}" dt="2024-02-22T19:42:37.743" v="185" actId="6264"/>
          <ac:spMkLst>
            <pc:docMk/>
            <pc:sldMk cId="0" sldId="274"/>
            <ac:spMk id="4" creationId="{035D574B-052C-D4F6-7CBB-EDAAD7093463}"/>
          </ac:spMkLst>
        </pc:spChg>
        <pc:spChg chg="add del mod">
          <ac:chgData name="Paige Jenkins" userId="f759f39b-a031-4953-8d86-f8035c02a140" providerId="ADAL" clId="{E4A67121-75EA-45F4-BC4E-7E6036414593}" dt="2024-02-22T19:42:37.743" v="185" actId="6264"/>
          <ac:spMkLst>
            <pc:docMk/>
            <pc:sldMk cId="0" sldId="274"/>
            <ac:spMk id="5" creationId="{A0CB05FC-15FD-6E5C-3F16-686F50216668}"/>
          </ac:spMkLst>
        </pc:spChg>
        <pc:spChg chg="add del mod">
          <ac:chgData name="Paige Jenkins" userId="f759f39b-a031-4953-8d86-f8035c02a140" providerId="ADAL" clId="{E4A67121-75EA-45F4-BC4E-7E6036414593}" dt="2024-02-22T19:44:20.377" v="192" actId="6264"/>
          <ac:spMkLst>
            <pc:docMk/>
            <pc:sldMk cId="0" sldId="274"/>
            <ac:spMk id="6" creationId="{7D2391ED-DE39-5289-C75F-2CE527B4D6A8}"/>
          </ac:spMkLst>
        </pc:spChg>
        <pc:spChg chg="add del mod">
          <ac:chgData name="Paige Jenkins" userId="f759f39b-a031-4953-8d86-f8035c02a140" providerId="ADAL" clId="{E4A67121-75EA-45F4-BC4E-7E6036414593}" dt="2024-02-22T21:24:57.417" v="1082" actId="478"/>
          <ac:spMkLst>
            <pc:docMk/>
            <pc:sldMk cId="0" sldId="274"/>
            <ac:spMk id="7" creationId="{D7280B31-0A1A-C924-D086-996CAE9F9F20}"/>
          </ac:spMkLst>
        </pc:spChg>
        <pc:spChg chg="add del mod">
          <ac:chgData name="Paige Jenkins" userId="f759f39b-a031-4953-8d86-f8035c02a140" providerId="ADAL" clId="{E4A67121-75EA-45F4-BC4E-7E6036414593}" dt="2024-02-22T21:24:58.586" v="1083" actId="478"/>
          <ac:spMkLst>
            <pc:docMk/>
            <pc:sldMk cId="0" sldId="274"/>
            <ac:spMk id="8" creationId="{F88193F3-BE09-C5BA-9FBF-D33D3DE3064C}"/>
          </ac:spMkLst>
        </pc:spChg>
        <pc:spChg chg="add mod">
          <ac:chgData name="Paige Jenkins" userId="f759f39b-a031-4953-8d86-f8035c02a140" providerId="ADAL" clId="{E4A67121-75EA-45F4-BC4E-7E6036414593}" dt="2024-02-22T21:25:01.865" v="1085" actId="20577"/>
          <ac:spMkLst>
            <pc:docMk/>
            <pc:sldMk cId="0" sldId="274"/>
            <ac:spMk id="9" creationId="{82BD0FB5-4D98-B644-9B2F-17AE449A9E6A}"/>
          </ac:spMkLst>
        </pc:spChg>
        <pc:spChg chg="add mod">
          <ac:chgData name="Paige Jenkins" userId="f759f39b-a031-4953-8d86-f8035c02a140" providerId="ADAL" clId="{E4A67121-75EA-45F4-BC4E-7E6036414593}" dt="2024-02-22T21:25:07.959" v="1086"/>
          <ac:spMkLst>
            <pc:docMk/>
            <pc:sldMk cId="0" sldId="274"/>
            <ac:spMk id="10" creationId="{2B2F4B24-E272-8B59-8377-A9D173926248}"/>
          </ac:spMkLst>
        </pc:spChg>
        <pc:spChg chg="add del mod">
          <ac:chgData name="Paige Jenkins" userId="f759f39b-a031-4953-8d86-f8035c02a140" providerId="ADAL" clId="{E4A67121-75EA-45F4-BC4E-7E6036414593}" dt="2024-02-23T16:08:32.861" v="1875" actId="478"/>
          <ac:spMkLst>
            <pc:docMk/>
            <pc:sldMk cId="0" sldId="274"/>
            <ac:spMk id="12" creationId="{DB5547DA-1957-2936-C33F-6D8A458CE964}"/>
          </ac:spMkLst>
        </pc:spChg>
        <pc:spChg chg="add mod">
          <ac:chgData name="Paige Jenkins" userId="f759f39b-a031-4953-8d86-f8035c02a140" providerId="ADAL" clId="{E4A67121-75EA-45F4-BC4E-7E6036414593}" dt="2024-02-23T16:15:28.448" v="1940" actId="20577"/>
          <ac:spMkLst>
            <pc:docMk/>
            <pc:sldMk cId="0" sldId="274"/>
            <ac:spMk id="13" creationId="{112D619E-D639-22A0-3403-B8B19C11D728}"/>
          </ac:spMkLst>
        </pc:spChg>
        <pc:spChg chg="add mod">
          <ac:chgData name="Paige Jenkins" userId="f759f39b-a031-4953-8d86-f8035c02a140" providerId="ADAL" clId="{E4A67121-75EA-45F4-BC4E-7E6036414593}" dt="2024-02-23T16:15:37.655" v="1942" actId="1076"/>
          <ac:spMkLst>
            <pc:docMk/>
            <pc:sldMk cId="0" sldId="274"/>
            <ac:spMk id="14" creationId="{E62D5CEF-8080-D704-B5B0-BA26F273ADEB}"/>
          </ac:spMkLst>
        </pc:spChg>
        <pc:spChg chg="del mod ord">
          <ac:chgData name="Paige Jenkins" userId="f759f39b-a031-4953-8d86-f8035c02a140" providerId="ADAL" clId="{E4A67121-75EA-45F4-BC4E-7E6036414593}" dt="2024-02-23T16:08:31.833" v="1874" actId="478"/>
          <ac:spMkLst>
            <pc:docMk/>
            <pc:sldMk cId="0" sldId="274"/>
            <ac:spMk id="164" creationId="{00000000-0000-0000-0000-000000000000}"/>
          </ac:spMkLst>
        </pc:spChg>
        <pc:spChg chg="mod ord">
          <ac:chgData name="Paige Jenkins" userId="f759f39b-a031-4953-8d86-f8035c02a140" providerId="ADAL" clId="{E4A67121-75EA-45F4-BC4E-7E6036414593}" dt="2024-02-23T16:09:28.903" v="1898" actId="1076"/>
          <ac:spMkLst>
            <pc:docMk/>
            <pc:sldMk cId="0" sldId="274"/>
            <ac:spMk id="165" creationId="{00000000-0000-0000-0000-000000000000}"/>
          </ac:spMkLst>
        </pc:spChg>
      </pc:sldChg>
      <pc:sldChg chg="addSp delSp modSp mod setBg modClrScheme modAnim chgLayout">
        <pc:chgData name="Paige Jenkins" userId="f759f39b-a031-4953-8d86-f8035c02a140" providerId="ADAL" clId="{E4A67121-75EA-45F4-BC4E-7E6036414593}" dt="2024-02-23T16:37:19.346" v="1999"/>
        <pc:sldMkLst>
          <pc:docMk/>
          <pc:sldMk cId="0" sldId="275"/>
        </pc:sldMkLst>
        <pc:spChg chg="add del mod">
          <ac:chgData name="Paige Jenkins" userId="f759f39b-a031-4953-8d86-f8035c02a140" providerId="ADAL" clId="{E4A67121-75EA-45F4-BC4E-7E6036414593}" dt="2024-02-22T19:37:20.661" v="172" actId="6264"/>
          <ac:spMkLst>
            <pc:docMk/>
            <pc:sldMk cId="0" sldId="275"/>
            <ac:spMk id="2" creationId="{E6706479-D9BE-F80E-EEDB-88170400254E}"/>
          </ac:spMkLst>
        </pc:spChg>
        <pc:spChg chg="add del mod">
          <ac:chgData name="Paige Jenkins" userId="f759f39b-a031-4953-8d86-f8035c02a140" providerId="ADAL" clId="{E4A67121-75EA-45F4-BC4E-7E6036414593}" dt="2024-02-22T19:37:20.661" v="172" actId="6264"/>
          <ac:spMkLst>
            <pc:docMk/>
            <pc:sldMk cId="0" sldId="275"/>
            <ac:spMk id="3" creationId="{52FA042C-9C0D-CB35-2058-D192150243E9}"/>
          </ac:spMkLst>
        </pc:spChg>
        <pc:spChg chg="add del mod">
          <ac:chgData name="Paige Jenkins" userId="f759f39b-a031-4953-8d86-f8035c02a140" providerId="ADAL" clId="{E4A67121-75EA-45F4-BC4E-7E6036414593}" dt="2024-02-22T19:42:37.743" v="185" actId="6264"/>
          <ac:spMkLst>
            <pc:docMk/>
            <pc:sldMk cId="0" sldId="275"/>
            <ac:spMk id="4" creationId="{CD183CBF-BDDB-3AD5-2D2D-2B25E33438C0}"/>
          </ac:spMkLst>
        </pc:spChg>
        <pc:spChg chg="add del mod">
          <ac:chgData name="Paige Jenkins" userId="f759f39b-a031-4953-8d86-f8035c02a140" providerId="ADAL" clId="{E4A67121-75EA-45F4-BC4E-7E6036414593}" dt="2024-02-22T19:42:37.743" v="185" actId="6264"/>
          <ac:spMkLst>
            <pc:docMk/>
            <pc:sldMk cId="0" sldId="275"/>
            <ac:spMk id="5" creationId="{63F6BCB2-E116-C628-DF70-8A1B262A5CE8}"/>
          </ac:spMkLst>
        </pc:spChg>
        <pc:spChg chg="add del mod">
          <ac:chgData name="Paige Jenkins" userId="f759f39b-a031-4953-8d86-f8035c02a140" providerId="ADAL" clId="{E4A67121-75EA-45F4-BC4E-7E6036414593}" dt="2024-02-22T19:44:20.377" v="192" actId="6264"/>
          <ac:spMkLst>
            <pc:docMk/>
            <pc:sldMk cId="0" sldId="275"/>
            <ac:spMk id="6" creationId="{6F2B2D5A-1D40-C28A-FCFC-EEBCC3AE36E3}"/>
          </ac:spMkLst>
        </pc:spChg>
        <pc:spChg chg="add del mod">
          <ac:chgData name="Paige Jenkins" userId="f759f39b-a031-4953-8d86-f8035c02a140" providerId="ADAL" clId="{E4A67121-75EA-45F4-BC4E-7E6036414593}" dt="2024-02-22T21:25:15.695" v="1087" actId="478"/>
          <ac:spMkLst>
            <pc:docMk/>
            <pc:sldMk cId="0" sldId="275"/>
            <ac:spMk id="7" creationId="{CCD0D67B-A23E-5DB5-22E3-5D58C6322DE0}"/>
          </ac:spMkLst>
        </pc:spChg>
        <pc:spChg chg="add del mod">
          <ac:chgData name="Paige Jenkins" userId="f759f39b-a031-4953-8d86-f8035c02a140" providerId="ADAL" clId="{E4A67121-75EA-45F4-BC4E-7E6036414593}" dt="2024-02-22T21:25:15.695" v="1087" actId="478"/>
          <ac:spMkLst>
            <pc:docMk/>
            <pc:sldMk cId="0" sldId="275"/>
            <ac:spMk id="8" creationId="{FBD07E76-3928-AE37-60D6-AB4BD5EB3694}"/>
          </ac:spMkLst>
        </pc:spChg>
        <pc:spChg chg="add mod">
          <ac:chgData name="Paige Jenkins" userId="f759f39b-a031-4953-8d86-f8035c02a140" providerId="ADAL" clId="{E4A67121-75EA-45F4-BC4E-7E6036414593}" dt="2024-02-22T21:25:18.745" v="1089" actId="20577"/>
          <ac:spMkLst>
            <pc:docMk/>
            <pc:sldMk cId="0" sldId="275"/>
            <ac:spMk id="9" creationId="{D98892DB-0394-FA89-3A99-CD9357840CF8}"/>
          </ac:spMkLst>
        </pc:spChg>
        <pc:spChg chg="add mod">
          <ac:chgData name="Paige Jenkins" userId="f759f39b-a031-4953-8d86-f8035c02a140" providerId="ADAL" clId="{E4A67121-75EA-45F4-BC4E-7E6036414593}" dt="2024-02-22T21:25:22.732" v="1090"/>
          <ac:spMkLst>
            <pc:docMk/>
            <pc:sldMk cId="0" sldId="275"/>
            <ac:spMk id="10" creationId="{7DDC4593-3F57-9AE8-B864-016F13CF48B2}"/>
          </ac:spMkLst>
        </pc:spChg>
        <pc:spChg chg="add del mod">
          <ac:chgData name="Paige Jenkins" userId="f759f39b-a031-4953-8d86-f8035c02a140" providerId="ADAL" clId="{E4A67121-75EA-45F4-BC4E-7E6036414593}" dt="2024-02-23T16:10:35.112" v="1910" actId="478"/>
          <ac:spMkLst>
            <pc:docMk/>
            <pc:sldMk cId="0" sldId="275"/>
            <ac:spMk id="12" creationId="{EC95A40F-93C7-EED6-15C0-2A2E336BB457}"/>
          </ac:spMkLst>
        </pc:spChg>
        <pc:spChg chg="add mod">
          <ac:chgData name="Paige Jenkins" userId="f759f39b-a031-4953-8d86-f8035c02a140" providerId="ADAL" clId="{E4A67121-75EA-45F4-BC4E-7E6036414593}" dt="2024-02-23T16:37:12.783" v="1996" actId="5793"/>
          <ac:spMkLst>
            <pc:docMk/>
            <pc:sldMk cId="0" sldId="275"/>
            <ac:spMk id="13" creationId="{FBC6F4BC-8C60-1849-40FC-9D8D22857CA0}"/>
          </ac:spMkLst>
        </pc:spChg>
        <pc:spChg chg="add mod">
          <ac:chgData name="Paige Jenkins" userId="f759f39b-a031-4953-8d86-f8035c02a140" providerId="ADAL" clId="{E4A67121-75EA-45F4-BC4E-7E6036414593}" dt="2024-02-23T16:37:13.627" v="1997" actId="5793"/>
          <ac:spMkLst>
            <pc:docMk/>
            <pc:sldMk cId="0" sldId="275"/>
            <ac:spMk id="14" creationId="{ABCEDD74-14BC-A200-3FB3-B618079EF343}"/>
          </ac:spMkLst>
        </pc:spChg>
        <pc:spChg chg="del mod ord">
          <ac:chgData name="Paige Jenkins" userId="f759f39b-a031-4953-8d86-f8035c02a140" providerId="ADAL" clId="{E4A67121-75EA-45F4-BC4E-7E6036414593}" dt="2024-02-23T16:10:32.982" v="1909" actId="478"/>
          <ac:spMkLst>
            <pc:docMk/>
            <pc:sldMk cId="0" sldId="275"/>
            <ac:spMk id="170" creationId="{00000000-0000-0000-0000-000000000000}"/>
          </ac:spMkLst>
        </pc:spChg>
        <pc:spChg chg="mod ord">
          <ac:chgData name="Paige Jenkins" userId="f759f39b-a031-4953-8d86-f8035c02a140" providerId="ADAL" clId="{E4A67121-75EA-45F4-BC4E-7E6036414593}" dt="2024-02-23T16:37:12.071" v="1995" actId="5793"/>
          <ac:spMkLst>
            <pc:docMk/>
            <pc:sldMk cId="0" sldId="275"/>
            <ac:spMk id="171" creationId="{00000000-0000-0000-0000-000000000000}"/>
          </ac:spMkLst>
        </pc:spChg>
      </pc:sldChg>
      <pc:sldChg chg="addSp delSp modSp mod setBg modClrScheme chgLayout">
        <pc:chgData name="Paige Jenkins" userId="f759f39b-a031-4953-8d86-f8035c02a140" providerId="ADAL" clId="{E4A67121-75EA-45F4-BC4E-7E6036414593}" dt="2024-02-23T16:11:08.981" v="1924" actId="14100"/>
        <pc:sldMkLst>
          <pc:docMk/>
          <pc:sldMk cId="0" sldId="276"/>
        </pc:sldMkLst>
        <pc:spChg chg="add del mod">
          <ac:chgData name="Paige Jenkins" userId="f759f39b-a031-4953-8d86-f8035c02a140" providerId="ADAL" clId="{E4A67121-75EA-45F4-BC4E-7E6036414593}" dt="2024-02-22T19:37:20.661" v="172" actId="6264"/>
          <ac:spMkLst>
            <pc:docMk/>
            <pc:sldMk cId="0" sldId="276"/>
            <ac:spMk id="2" creationId="{1DA02C99-D4C3-A79A-D18F-D84A547B111D}"/>
          </ac:spMkLst>
        </pc:spChg>
        <pc:spChg chg="add del mod">
          <ac:chgData name="Paige Jenkins" userId="f759f39b-a031-4953-8d86-f8035c02a140" providerId="ADAL" clId="{E4A67121-75EA-45F4-BC4E-7E6036414593}" dt="2024-02-22T19:37:20.661" v="172" actId="6264"/>
          <ac:spMkLst>
            <pc:docMk/>
            <pc:sldMk cId="0" sldId="276"/>
            <ac:spMk id="3" creationId="{E962E0E9-1844-E266-6074-7F82EB36A14B}"/>
          </ac:spMkLst>
        </pc:spChg>
        <pc:spChg chg="add del mod">
          <ac:chgData name="Paige Jenkins" userId="f759f39b-a031-4953-8d86-f8035c02a140" providerId="ADAL" clId="{E4A67121-75EA-45F4-BC4E-7E6036414593}" dt="2024-02-22T19:42:37.743" v="185" actId="6264"/>
          <ac:spMkLst>
            <pc:docMk/>
            <pc:sldMk cId="0" sldId="276"/>
            <ac:spMk id="4" creationId="{9C317225-1D8E-3AEA-B654-325420CA3BEA}"/>
          </ac:spMkLst>
        </pc:spChg>
        <pc:spChg chg="add del mod">
          <ac:chgData name="Paige Jenkins" userId="f759f39b-a031-4953-8d86-f8035c02a140" providerId="ADAL" clId="{E4A67121-75EA-45F4-BC4E-7E6036414593}" dt="2024-02-22T19:42:37.743" v="185" actId="6264"/>
          <ac:spMkLst>
            <pc:docMk/>
            <pc:sldMk cId="0" sldId="276"/>
            <ac:spMk id="5" creationId="{02955B6B-BAB3-8370-3763-1B071C8EF2EC}"/>
          </ac:spMkLst>
        </pc:spChg>
        <pc:spChg chg="add del mod">
          <ac:chgData name="Paige Jenkins" userId="f759f39b-a031-4953-8d86-f8035c02a140" providerId="ADAL" clId="{E4A67121-75EA-45F4-BC4E-7E6036414593}" dt="2024-02-22T19:44:20.377" v="192" actId="6264"/>
          <ac:spMkLst>
            <pc:docMk/>
            <pc:sldMk cId="0" sldId="276"/>
            <ac:spMk id="6" creationId="{845CAF50-E98A-0513-B190-48621AAAB982}"/>
          </ac:spMkLst>
        </pc:spChg>
        <pc:spChg chg="add del mod">
          <ac:chgData name="Paige Jenkins" userId="f759f39b-a031-4953-8d86-f8035c02a140" providerId="ADAL" clId="{E4A67121-75EA-45F4-BC4E-7E6036414593}" dt="2024-02-22T21:25:32.821" v="1091" actId="478"/>
          <ac:spMkLst>
            <pc:docMk/>
            <pc:sldMk cId="0" sldId="276"/>
            <ac:spMk id="7" creationId="{C7C3656E-3827-BAAC-E4BE-1A875AC8F9B6}"/>
          </ac:spMkLst>
        </pc:spChg>
        <pc:spChg chg="add del mod">
          <ac:chgData name="Paige Jenkins" userId="f759f39b-a031-4953-8d86-f8035c02a140" providerId="ADAL" clId="{E4A67121-75EA-45F4-BC4E-7E6036414593}" dt="2024-02-22T21:25:32.821" v="1091" actId="478"/>
          <ac:spMkLst>
            <pc:docMk/>
            <pc:sldMk cId="0" sldId="276"/>
            <ac:spMk id="8" creationId="{EE751C0B-1118-4E02-69ED-0C6E3E68BF45}"/>
          </ac:spMkLst>
        </pc:spChg>
        <pc:spChg chg="add mod">
          <ac:chgData name="Paige Jenkins" userId="f759f39b-a031-4953-8d86-f8035c02a140" providerId="ADAL" clId="{E4A67121-75EA-45F4-BC4E-7E6036414593}" dt="2024-02-22T21:25:35.625" v="1093" actId="20577"/>
          <ac:spMkLst>
            <pc:docMk/>
            <pc:sldMk cId="0" sldId="276"/>
            <ac:spMk id="9" creationId="{944BCAC1-79D1-AEC3-773C-6FEA7D217AB1}"/>
          </ac:spMkLst>
        </pc:spChg>
        <pc:spChg chg="add mod">
          <ac:chgData name="Paige Jenkins" userId="f759f39b-a031-4953-8d86-f8035c02a140" providerId="ADAL" clId="{E4A67121-75EA-45F4-BC4E-7E6036414593}" dt="2024-02-23T13:49:29.197" v="1296" actId="947"/>
          <ac:spMkLst>
            <pc:docMk/>
            <pc:sldMk cId="0" sldId="276"/>
            <ac:spMk id="10" creationId="{9784BBDB-3625-24FA-865E-AFBB1DDA7904}"/>
          </ac:spMkLst>
        </pc:spChg>
        <pc:spChg chg="add del mod">
          <ac:chgData name="Paige Jenkins" userId="f759f39b-a031-4953-8d86-f8035c02a140" providerId="ADAL" clId="{E4A67121-75EA-45F4-BC4E-7E6036414593}" dt="2024-02-23T15:37:59.214" v="1451" actId="478"/>
          <ac:spMkLst>
            <pc:docMk/>
            <pc:sldMk cId="0" sldId="276"/>
            <ac:spMk id="12" creationId="{BD5EB97C-6D77-66B8-20B7-D5E1550F079A}"/>
          </ac:spMkLst>
        </pc:spChg>
        <pc:spChg chg="add mod">
          <ac:chgData name="Paige Jenkins" userId="f759f39b-a031-4953-8d86-f8035c02a140" providerId="ADAL" clId="{E4A67121-75EA-45F4-BC4E-7E6036414593}" dt="2024-02-23T16:11:08.981" v="1924" actId="14100"/>
          <ac:spMkLst>
            <pc:docMk/>
            <pc:sldMk cId="0" sldId="276"/>
            <ac:spMk id="13" creationId="{FA77ABAE-3B49-D3CA-393C-E7AEDE312164}"/>
          </ac:spMkLst>
        </pc:spChg>
        <pc:spChg chg="del mod ord">
          <ac:chgData name="Paige Jenkins" userId="f759f39b-a031-4953-8d86-f8035c02a140" providerId="ADAL" clId="{E4A67121-75EA-45F4-BC4E-7E6036414593}" dt="2024-02-23T15:37:58.370" v="1450" actId="478"/>
          <ac:spMkLst>
            <pc:docMk/>
            <pc:sldMk cId="0" sldId="276"/>
            <ac:spMk id="176" creationId="{00000000-0000-0000-0000-000000000000}"/>
          </ac:spMkLst>
        </pc:spChg>
        <pc:spChg chg="mod ord">
          <ac:chgData name="Paige Jenkins" userId="f759f39b-a031-4953-8d86-f8035c02a140" providerId="ADAL" clId="{E4A67121-75EA-45F4-BC4E-7E6036414593}" dt="2024-02-23T16:11:01.311" v="1921" actId="313"/>
          <ac:spMkLst>
            <pc:docMk/>
            <pc:sldMk cId="0" sldId="276"/>
            <ac:spMk id="177" creationId="{00000000-0000-0000-0000-000000000000}"/>
          </ac:spMkLst>
        </pc:spChg>
      </pc:sldChg>
      <pc:sldChg chg="addSp delSp modSp mod setBg modClrScheme delAnim modAnim chgLayout">
        <pc:chgData name="Paige Jenkins" userId="f759f39b-a031-4953-8d86-f8035c02a140" providerId="ADAL" clId="{E4A67121-75EA-45F4-BC4E-7E6036414593}" dt="2024-02-23T15:37:49.684" v="1449" actId="1038"/>
        <pc:sldMkLst>
          <pc:docMk/>
          <pc:sldMk cId="0" sldId="277"/>
        </pc:sldMkLst>
        <pc:spChg chg="add del mod">
          <ac:chgData name="Paige Jenkins" userId="f759f39b-a031-4953-8d86-f8035c02a140" providerId="ADAL" clId="{E4A67121-75EA-45F4-BC4E-7E6036414593}" dt="2024-02-22T19:37:20.661" v="172" actId="6264"/>
          <ac:spMkLst>
            <pc:docMk/>
            <pc:sldMk cId="0" sldId="277"/>
            <ac:spMk id="2" creationId="{E1C11CA5-78A7-4F92-270C-1C7A175B3014}"/>
          </ac:spMkLst>
        </pc:spChg>
        <pc:spChg chg="add del mod">
          <ac:chgData name="Paige Jenkins" userId="f759f39b-a031-4953-8d86-f8035c02a140" providerId="ADAL" clId="{E4A67121-75EA-45F4-BC4E-7E6036414593}" dt="2024-02-22T19:37:20.661" v="172" actId="6264"/>
          <ac:spMkLst>
            <pc:docMk/>
            <pc:sldMk cId="0" sldId="277"/>
            <ac:spMk id="3" creationId="{0CD7B7CE-E90E-3FD9-3068-626BC3DC5280}"/>
          </ac:spMkLst>
        </pc:spChg>
        <pc:spChg chg="add del mod">
          <ac:chgData name="Paige Jenkins" userId="f759f39b-a031-4953-8d86-f8035c02a140" providerId="ADAL" clId="{E4A67121-75EA-45F4-BC4E-7E6036414593}" dt="2024-02-22T19:42:37.743" v="185" actId="6264"/>
          <ac:spMkLst>
            <pc:docMk/>
            <pc:sldMk cId="0" sldId="277"/>
            <ac:spMk id="4" creationId="{215BE8F7-772C-5072-1881-F69387C7E4A0}"/>
          </ac:spMkLst>
        </pc:spChg>
        <pc:spChg chg="add del mod">
          <ac:chgData name="Paige Jenkins" userId="f759f39b-a031-4953-8d86-f8035c02a140" providerId="ADAL" clId="{E4A67121-75EA-45F4-BC4E-7E6036414593}" dt="2024-02-22T19:42:37.743" v="185" actId="6264"/>
          <ac:spMkLst>
            <pc:docMk/>
            <pc:sldMk cId="0" sldId="277"/>
            <ac:spMk id="5" creationId="{708A363F-110A-D4C6-0EAC-CCB92E724DF3}"/>
          </ac:spMkLst>
        </pc:spChg>
        <pc:spChg chg="add del mod">
          <ac:chgData name="Paige Jenkins" userId="f759f39b-a031-4953-8d86-f8035c02a140" providerId="ADAL" clId="{E4A67121-75EA-45F4-BC4E-7E6036414593}" dt="2024-02-22T19:44:20.377" v="192" actId="6264"/>
          <ac:spMkLst>
            <pc:docMk/>
            <pc:sldMk cId="0" sldId="277"/>
            <ac:spMk id="6" creationId="{76CE68EA-437F-8FB5-A234-9B0C2E8FF481}"/>
          </ac:spMkLst>
        </pc:spChg>
        <pc:spChg chg="add del mod">
          <ac:chgData name="Paige Jenkins" userId="f759f39b-a031-4953-8d86-f8035c02a140" providerId="ADAL" clId="{E4A67121-75EA-45F4-BC4E-7E6036414593}" dt="2024-02-22T20:33:32.261" v="525" actId="478"/>
          <ac:spMkLst>
            <pc:docMk/>
            <pc:sldMk cId="0" sldId="277"/>
            <ac:spMk id="8" creationId="{4C9335BC-44E3-5A4E-C514-A6D9025E54B8}"/>
          </ac:spMkLst>
        </pc:spChg>
        <pc:spChg chg="add mod">
          <ac:chgData name="Paige Jenkins" userId="f759f39b-a031-4953-8d86-f8035c02a140" providerId="ADAL" clId="{E4A67121-75EA-45F4-BC4E-7E6036414593}" dt="2024-02-22T20:33:32.747" v="526"/>
          <ac:spMkLst>
            <pc:docMk/>
            <pc:sldMk cId="0" sldId="277"/>
            <ac:spMk id="9" creationId="{41E73CC7-744E-6031-5066-125729F6FBE4}"/>
          </ac:spMkLst>
        </pc:spChg>
        <pc:spChg chg="add mod">
          <ac:chgData name="Paige Jenkins" userId="f759f39b-a031-4953-8d86-f8035c02a140" providerId="ADAL" clId="{E4A67121-75EA-45F4-BC4E-7E6036414593}" dt="2024-02-22T20:33:36.618" v="527" actId="20577"/>
          <ac:spMkLst>
            <pc:docMk/>
            <pc:sldMk cId="0" sldId="277"/>
            <ac:spMk id="10" creationId="{1000B3C8-06CB-8576-2C91-A9CF9E81A7B8}"/>
          </ac:spMkLst>
        </pc:spChg>
        <pc:spChg chg="add del mod">
          <ac:chgData name="Paige Jenkins" userId="f759f39b-a031-4953-8d86-f8035c02a140" providerId="ADAL" clId="{E4A67121-75EA-45F4-BC4E-7E6036414593}" dt="2024-02-22T20:46:09.916" v="647" actId="478"/>
          <ac:spMkLst>
            <pc:docMk/>
            <pc:sldMk cId="0" sldId="277"/>
            <ac:spMk id="11" creationId="{E40941CF-8436-A263-F9B2-65D9F94D99F5}"/>
          </ac:spMkLst>
        </pc:spChg>
        <pc:spChg chg="add mod">
          <ac:chgData name="Paige Jenkins" userId="f759f39b-a031-4953-8d86-f8035c02a140" providerId="ADAL" clId="{E4A67121-75EA-45F4-BC4E-7E6036414593}" dt="2024-02-22T20:45:39.867" v="642"/>
          <ac:spMkLst>
            <pc:docMk/>
            <pc:sldMk cId="0" sldId="277"/>
            <ac:spMk id="12" creationId="{32895CA1-C36F-6BB5-2C02-19F61F948911}"/>
          </ac:spMkLst>
        </pc:spChg>
        <pc:spChg chg="add mod">
          <ac:chgData name="Paige Jenkins" userId="f759f39b-a031-4953-8d86-f8035c02a140" providerId="ADAL" clId="{E4A67121-75EA-45F4-BC4E-7E6036414593}" dt="2024-02-22T22:21:58.921" v="1291"/>
          <ac:spMkLst>
            <pc:docMk/>
            <pc:sldMk cId="0" sldId="277"/>
            <ac:spMk id="13" creationId="{E8C3C6F8-6857-CBF8-2C2B-1FAC10A68A72}"/>
          </ac:spMkLst>
        </pc:spChg>
        <pc:spChg chg="add del mod">
          <ac:chgData name="Paige Jenkins" userId="f759f39b-a031-4953-8d86-f8035c02a140" providerId="ADAL" clId="{E4A67121-75EA-45F4-BC4E-7E6036414593}" dt="2024-02-23T15:37:14.926" v="1419" actId="478"/>
          <ac:spMkLst>
            <pc:docMk/>
            <pc:sldMk cId="0" sldId="277"/>
            <ac:spMk id="14" creationId="{983697C2-83F1-C4BD-DFDB-E9E26104DF8F}"/>
          </ac:spMkLst>
        </pc:spChg>
        <pc:spChg chg="add mod">
          <ac:chgData name="Paige Jenkins" userId="f759f39b-a031-4953-8d86-f8035c02a140" providerId="ADAL" clId="{E4A67121-75EA-45F4-BC4E-7E6036414593}" dt="2024-02-23T15:37:49.684" v="1449" actId="1038"/>
          <ac:spMkLst>
            <pc:docMk/>
            <pc:sldMk cId="0" sldId="277"/>
            <ac:spMk id="15" creationId="{47165DA5-0E79-4B52-E9B3-42667430CBF7}"/>
          </ac:spMkLst>
        </pc:spChg>
        <pc:spChg chg="del mod ord">
          <ac:chgData name="Paige Jenkins" userId="f759f39b-a031-4953-8d86-f8035c02a140" providerId="ADAL" clId="{E4A67121-75EA-45F4-BC4E-7E6036414593}" dt="2024-02-22T20:33:29.994" v="524" actId="478"/>
          <ac:spMkLst>
            <pc:docMk/>
            <pc:sldMk cId="0" sldId="277"/>
            <ac:spMk id="182" creationId="{00000000-0000-0000-0000-000000000000}"/>
          </ac:spMkLst>
        </pc:spChg>
        <pc:spChg chg="del mod ord">
          <ac:chgData name="Paige Jenkins" userId="f759f39b-a031-4953-8d86-f8035c02a140" providerId="ADAL" clId="{E4A67121-75EA-45F4-BC4E-7E6036414593}" dt="2024-02-22T20:41:33.529" v="627" actId="478"/>
          <ac:spMkLst>
            <pc:docMk/>
            <pc:sldMk cId="0" sldId="277"/>
            <ac:spMk id="183" creationId="{00000000-0000-0000-0000-000000000000}"/>
          </ac:spMkLst>
        </pc:spChg>
      </pc:sldChg>
      <pc:sldChg chg="addSp delSp modSp mod setBg modClrScheme modAnim chgLayout">
        <pc:chgData name="Paige Jenkins" userId="f759f39b-a031-4953-8d86-f8035c02a140" providerId="ADAL" clId="{E4A67121-75EA-45F4-BC4E-7E6036414593}" dt="2024-02-23T16:39:26.513" v="2011"/>
        <pc:sldMkLst>
          <pc:docMk/>
          <pc:sldMk cId="0" sldId="278"/>
        </pc:sldMkLst>
        <pc:spChg chg="add del mod">
          <ac:chgData name="Paige Jenkins" userId="f759f39b-a031-4953-8d86-f8035c02a140" providerId="ADAL" clId="{E4A67121-75EA-45F4-BC4E-7E6036414593}" dt="2024-02-22T19:37:20.661" v="172" actId="6264"/>
          <ac:spMkLst>
            <pc:docMk/>
            <pc:sldMk cId="0" sldId="278"/>
            <ac:spMk id="2" creationId="{94766BCF-FE1B-8D56-8735-06B7CCBD38C0}"/>
          </ac:spMkLst>
        </pc:spChg>
        <pc:spChg chg="add del mod">
          <ac:chgData name="Paige Jenkins" userId="f759f39b-a031-4953-8d86-f8035c02a140" providerId="ADAL" clId="{E4A67121-75EA-45F4-BC4E-7E6036414593}" dt="2024-02-22T19:37:20.661" v="172" actId="6264"/>
          <ac:spMkLst>
            <pc:docMk/>
            <pc:sldMk cId="0" sldId="278"/>
            <ac:spMk id="3" creationId="{C546F066-8814-14D0-9D7E-89AEAA9291F0}"/>
          </ac:spMkLst>
        </pc:spChg>
        <pc:spChg chg="add del mod">
          <ac:chgData name="Paige Jenkins" userId="f759f39b-a031-4953-8d86-f8035c02a140" providerId="ADAL" clId="{E4A67121-75EA-45F4-BC4E-7E6036414593}" dt="2024-02-22T19:42:37.743" v="185" actId="6264"/>
          <ac:spMkLst>
            <pc:docMk/>
            <pc:sldMk cId="0" sldId="278"/>
            <ac:spMk id="4" creationId="{971BD80F-5B6F-D5E1-E429-75F172664F19}"/>
          </ac:spMkLst>
        </pc:spChg>
        <pc:spChg chg="add del mod">
          <ac:chgData name="Paige Jenkins" userId="f759f39b-a031-4953-8d86-f8035c02a140" providerId="ADAL" clId="{E4A67121-75EA-45F4-BC4E-7E6036414593}" dt="2024-02-22T19:42:37.743" v="185" actId="6264"/>
          <ac:spMkLst>
            <pc:docMk/>
            <pc:sldMk cId="0" sldId="278"/>
            <ac:spMk id="5" creationId="{07408BA1-12C1-EEF8-65BB-6564A02922E8}"/>
          </ac:spMkLst>
        </pc:spChg>
        <pc:spChg chg="add del mod">
          <ac:chgData name="Paige Jenkins" userId="f759f39b-a031-4953-8d86-f8035c02a140" providerId="ADAL" clId="{E4A67121-75EA-45F4-BC4E-7E6036414593}" dt="2024-02-22T19:44:20.377" v="192" actId="6264"/>
          <ac:spMkLst>
            <pc:docMk/>
            <pc:sldMk cId="0" sldId="278"/>
            <ac:spMk id="6" creationId="{9274248E-3954-6766-5590-F66AA0066E3A}"/>
          </ac:spMkLst>
        </pc:spChg>
        <pc:spChg chg="add del mod">
          <ac:chgData name="Paige Jenkins" userId="f759f39b-a031-4953-8d86-f8035c02a140" providerId="ADAL" clId="{E4A67121-75EA-45F4-BC4E-7E6036414593}" dt="2024-02-22T20:34:22.879" v="536" actId="478"/>
          <ac:spMkLst>
            <pc:docMk/>
            <pc:sldMk cId="0" sldId="278"/>
            <ac:spMk id="8" creationId="{F4DD5A4B-AA09-8AEF-A890-7975E6666C37}"/>
          </ac:spMkLst>
        </pc:spChg>
        <pc:spChg chg="add mod">
          <ac:chgData name="Paige Jenkins" userId="f759f39b-a031-4953-8d86-f8035c02a140" providerId="ADAL" clId="{E4A67121-75EA-45F4-BC4E-7E6036414593}" dt="2024-02-22T20:34:20.614" v="535"/>
          <ac:spMkLst>
            <pc:docMk/>
            <pc:sldMk cId="0" sldId="278"/>
            <ac:spMk id="9" creationId="{980A8EE6-414E-D246-17F0-E16CF9970BF8}"/>
          </ac:spMkLst>
        </pc:spChg>
        <pc:spChg chg="add mod">
          <ac:chgData name="Paige Jenkins" userId="f759f39b-a031-4953-8d86-f8035c02a140" providerId="ADAL" clId="{E4A67121-75EA-45F4-BC4E-7E6036414593}" dt="2024-02-22T20:34:24.755" v="537" actId="20577"/>
          <ac:spMkLst>
            <pc:docMk/>
            <pc:sldMk cId="0" sldId="278"/>
            <ac:spMk id="10" creationId="{409A9182-777E-6422-A516-D292B30B8CEE}"/>
          </ac:spMkLst>
        </pc:spChg>
        <pc:spChg chg="add mod">
          <ac:chgData name="Paige Jenkins" userId="f759f39b-a031-4953-8d86-f8035c02a140" providerId="ADAL" clId="{E4A67121-75EA-45F4-BC4E-7E6036414593}" dt="2024-02-22T22:23:15.185" v="1295" actId="947"/>
          <ac:spMkLst>
            <pc:docMk/>
            <pc:sldMk cId="0" sldId="278"/>
            <ac:spMk id="11" creationId="{02A8BC80-CCF3-49F1-2B6C-DC962B2EEECB}"/>
          </ac:spMkLst>
        </pc:spChg>
        <pc:spChg chg="add mod">
          <ac:chgData name="Paige Jenkins" userId="f759f39b-a031-4953-8d86-f8035c02a140" providerId="ADAL" clId="{E4A67121-75EA-45F4-BC4E-7E6036414593}" dt="2024-02-22T20:46:38.902" v="653"/>
          <ac:spMkLst>
            <pc:docMk/>
            <pc:sldMk cId="0" sldId="278"/>
            <ac:spMk id="12" creationId="{D0D7E875-E574-F190-9434-A0A898403D2F}"/>
          </ac:spMkLst>
        </pc:spChg>
        <pc:spChg chg="del mod ord">
          <ac:chgData name="Paige Jenkins" userId="f759f39b-a031-4953-8d86-f8035c02a140" providerId="ADAL" clId="{E4A67121-75EA-45F4-BC4E-7E6036414593}" dt="2024-02-22T20:34:20.253" v="534" actId="478"/>
          <ac:spMkLst>
            <pc:docMk/>
            <pc:sldMk cId="0" sldId="278"/>
            <ac:spMk id="188" creationId="{00000000-0000-0000-0000-000000000000}"/>
          </ac:spMkLst>
        </pc:spChg>
        <pc:spChg chg="del mod ord">
          <ac:chgData name="Paige Jenkins" userId="f759f39b-a031-4953-8d86-f8035c02a140" providerId="ADAL" clId="{E4A67121-75EA-45F4-BC4E-7E6036414593}" dt="2024-02-22T20:47:06.440" v="658" actId="478"/>
          <ac:spMkLst>
            <pc:docMk/>
            <pc:sldMk cId="0" sldId="278"/>
            <ac:spMk id="189" creationId="{00000000-0000-0000-0000-000000000000}"/>
          </ac:spMkLst>
        </pc:spChg>
      </pc:sldChg>
      <pc:sldChg chg="addSp delSp modSp mod setBg modClrScheme chgLayout">
        <pc:chgData name="Paige Jenkins" userId="f759f39b-a031-4953-8d86-f8035c02a140" providerId="ADAL" clId="{E4A67121-75EA-45F4-BC4E-7E6036414593}" dt="2024-02-23T16:11:37.711" v="1928" actId="20577"/>
        <pc:sldMkLst>
          <pc:docMk/>
          <pc:sldMk cId="0" sldId="279"/>
        </pc:sldMkLst>
        <pc:spChg chg="add del mod">
          <ac:chgData name="Paige Jenkins" userId="f759f39b-a031-4953-8d86-f8035c02a140" providerId="ADAL" clId="{E4A67121-75EA-45F4-BC4E-7E6036414593}" dt="2024-02-22T19:37:20.661" v="172" actId="6264"/>
          <ac:spMkLst>
            <pc:docMk/>
            <pc:sldMk cId="0" sldId="279"/>
            <ac:spMk id="2" creationId="{21521B86-8A8E-3A7A-B85B-324E394BFE46}"/>
          </ac:spMkLst>
        </pc:spChg>
        <pc:spChg chg="add del mod">
          <ac:chgData name="Paige Jenkins" userId="f759f39b-a031-4953-8d86-f8035c02a140" providerId="ADAL" clId="{E4A67121-75EA-45F4-BC4E-7E6036414593}" dt="2024-02-22T19:37:20.661" v="172" actId="6264"/>
          <ac:spMkLst>
            <pc:docMk/>
            <pc:sldMk cId="0" sldId="279"/>
            <ac:spMk id="3" creationId="{51E66A9E-2592-BF49-4EF7-943E539F1862}"/>
          </ac:spMkLst>
        </pc:spChg>
        <pc:spChg chg="add del mod">
          <ac:chgData name="Paige Jenkins" userId="f759f39b-a031-4953-8d86-f8035c02a140" providerId="ADAL" clId="{E4A67121-75EA-45F4-BC4E-7E6036414593}" dt="2024-02-22T19:42:37.743" v="185" actId="6264"/>
          <ac:spMkLst>
            <pc:docMk/>
            <pc:sldMk cId="0" sldId="279"/>
            <ac:spMk id="4" creationId="{CF18A646-D9E2-D85F-5FF7-C925AB04C6B6}"/>
          </ac:spMkLst>
        </pc:spChg>
        <pc:spChg chg="add del mod">
          <ac:chgData name="Paige Jenkins" userId="f759f39b-a031-4953-8d86-f8035c02a140" providerId="ADAL" clId="{E4A67121-75EA-45F4-BC4E-7E6036414593}" dt="2024-02-22T19:42:37.743" v="185" actId="6264"/>
          <ac:spMkLst>
            <pc:docMk/>
            <pc:sldMk cId="0" sldId="279"/>
            <ac:spMk id="5" creationId="{0E50E913-DD97-37E5-148F-121857AA659F}"/>
          </ac:spMkLst>
        </pc:spChg>
        <pc:spChg chg="add del mod">
          <ac:chgData name="Paige Jenkins" userId="f759f39b-a031-4953-8d86-f8035c02a140" providerId="ADAL" clId="{E4A67121-75EA-45F4-BC4E-7E6036414593}" dt="2024-02-22T19:44:20.377" v="192" actId="6264"/>
          <ac:spMkLst>
            <pc:docMk/>
            <pc:sldMk cId="0" sldId="279"/>
            <ac:spMk id="6" creationId="{3A8A8BAA-29F0-358F-81DF-747A172DC93B}"/>
          </ac:spMkLst>
        </pc:spChg>
        <pc:spChg chg="add del mod">
          <ac:chgData name="Paige Jenkins" userId="f759f39b-a031-4953-8d86-f8035c02a140" providerId="ADAL" clId="{E4A67121-75EA-45F4-BC4E-7E6036414593}" dt="2024-02-22T21:25:47.785" v="1095" actId="478"/>
          <ac:spMkLst>
            <pc:docMk/>
            <pc:sldMk cId="0" sldId="279"/>
            <ac:spMk id="7" creationId="{10356E3E-DC9B-3CD5-7BC8-E9F4D0D7054E}"/>
          </ac:spMkLst>
        </pc:spChg>
        <pc:spChg chg="add del mod">
          <ac:chgData name="Paige Jenkins" userId="f759f39b-a031-4953-8d86-f8035c02a140" providerId="ADAL" clId="{E4A67121-75EA-45F4-BC4E-7E6036414593}" dt="2024-02-22T21:25:47.785" v="1095" actId="478"/>
          <ac:spMkLst>
            <pc:docMk/>
            <pc:sldMk cId="0" sldId="279"/>
            <ac:spMk id="8" creationId="{E0A1BF2C-D879-8531-18C4-1DC325891C27}"/>
          </ac:spMkLst>
        </pc:spChg>
        <pc:spChg chg="add mod">
          <ac:chgData name="Paige Jenkins" userId="f759f39b-a031-4953-8d86-f8035c02a140" providerId="ADAL" clId="{E4A67121-75EA-45F4-BC4E-7E6036414593}" dt="2024-02-22T21:25:51.214" v="1097" actId="20577"/>
          <ac:spMkLst>
            <pc:docMk/>
            <pc:sldMk cId="0" sldId="279"/>
            <ac:spMk id="9" creationId="{B1D1BCE9-B43F-D225-9C47-43CCF5CF3748}"/>
          </ac:spMkLst>
        </pc:spChg>
        <pc:spChg chg="add mod">
          <ac:chgData name="Paige Jenkins" userId="f759f39b-a031-4953-8d86-f8035c02a140" providerId="ADAL" clId="{E4A67121-75EA-45F4-BC4E-7E6036414593}" dt="2024-02-22T21:25:56.601" v="1112" actId="20577"/>
          <ac:spMkLst>
            <pc:docMk/>
            <pc:sldMk cId="0" sldId="279"/>
            <ac:spMk id="10" creationId="{DF4FCE0B-08E9-B87A-55C0-4A8071B2BDF5}"/>
          </ac:spMkLst>
        </pc:spChg>
        <pc:spChg chg="add del mod">
          <ac:chgData name="Paige Jenkins" userId="f759f39b-a031-4953-8d86-f8035c02a140" providerId="ADAL" clId="{E4A67121-75EA-45F4-BC4E-7E6036414593}" dt="2024-02-22T21:33:26.043" v="1238" actId="478"/>
          <ac:spMkLst>
            <pc:docMk/>
            <pc:sldMk cId="0" sldId="279"/>
            <ac:spMk id="12" creationId="{A0807C3F-9EE9-5795-540E-8B7C3B69C997}"/>
          </ac:spMkLst>
        </pc:spChg>
        <pc:spChg chg="del mod ord">
          <ac:chgData name="Paige Jenkins" userId="f759f39b-a031-4953-8d86-f8035c02a140" providerId="ADAL" clId="{E4A67121-75EA-45F4-BC4E-7E6036414593}" dt="2024-02-22T21:33:24.167" v="1237" actId="478"/>
          <ac:spMkLst>
            <pc:docMk/>
            <pc:sldMk cId="0" sldId="279"/>
            <ac:spMk id="194" creationId="{00000000-0000-0000-0000-000000000000}"/>
          </ac:spMkLst>
        </pc:spChg>
        <pc:spChg chg="mod ord">
          <ac:chgData name="Paige Jenkins" userId="f759f39b-a031-4953-8d86-f8035c02a140" providerId="ADAL" clId="{E4A67121-75EA-45F4-BC4E-7E6036414593}" dt="2024-02-23T16:11:37.711" v="1928" actId="20577"/>
          <ac:spMkLst>
            <pc:docMk/>
            <pc:sldMk cId="0" sldId="279"/>
            <ac:spMk id="195" creationId="{00000000-0000-0000-0000-000000000000}"/>
          </ac:spMkLst>
        </pc:spChg>
      </pc:sldChg>
      <pc:sldChg chg="new add del">
        <pc:chgData name="Paige Jenkins" userId="f759f39b-a031-4953-8d86-f8035c02a140" providerId="ADAL" clId="{E4A67121-75EA-45F4-BC4E-7E6036414593}" dt="2024-02-22T19:45:41.385" v="200" actId="680"/>
        <pc:sldMkLst>
          <pc:docMk/>
          <pc:sldMk cId="1830687650" sldId="280"/>
        </pc:sldMkLst>
      </pc:sldChg>
      <pc:sldChg chg="new del">
        <pc:chgData name="Paige Jenkins" userId="f759f39b-a031-4953-8d86-f8035c02a140" providerId="ADAL" clId="{E4A67121-75EA-45F4-BC4E-7E6036414593}" dt="2024-02-23T17:52:01.601" v="2020" actId="47"/>
        <pc:sldMkLst>
          <pc:docMk/>
          <pc:sldMk cId="4106226542" sldId="280"/>
        </pc:sldMkLst>
      </pc:sldChg>
      <pc:sldChg chg="add">
        <pc:chgData name="Paige Jenkins" userId="f759f39b-a031-4953-8d86-f8035c02a140" providerId="ADAL" clId="{E4A67121-75EA-45F4-BC4E-7E6036414593}" dt="2024-02-23T17:51:55.274" v="2019"/>
        <pc:sldMkLst>
          <pc:docMk/>
          <pc:sldMk cId="318683164" sldId="281"/>
        </pc:sldMkLst>
      </pc:sldChg>
      <pc:sldMasterChg chg="modSp setBg">
        <pc:chgData name="Paige Jenkins" userId="f759f39b-a031-4953-8d86-f8035c02a140" providerId="ADAL" clId="{E4A67121-75EA-45F4-BC4E-7E6036414593}" dt="2024-02-22T18:42:39.929" v="6" actId="207"/>
        <pc:sldMasterMkLst>
          <pc:docMk/>
          <pc:sldMasterMk cId="0" sldId="2147483659"/>
        </pc:sldMasterMkLst>
        <pc:spChg chg="mod">
          <ac:chgData name="Paige Jenkins" userId="f759f39b-a031-4953-8d86-f8035c02a140" providerId="ADAL" clId="{E4A67121-75EA-45F4-BC4E-7E6036414593}" dt="2024-02-22T18:42:39.929" v="6" actId="207"/>
          <ac:spMkLst>
            <pc:docMk/>
            <pc:sldMasterMk cId="0" sldId="2147483659"/>
            <ac:spMk id="6" creationId="{00000000-0000-0000-0000-000000000000}"/>
          </ac:spMkLst>
        </pc:spChg>
        <pc:spChg chg="mod">
          <ac:chgData name="Paige Jenkins" userId="f759f39b-a031-4953-8d86-f8035c02a140" providerId="ADAL" clId="{E4A67121-75EA-45F4-BC4E-7E6036414593}" dt="2024-02-22T18:42:25.168" v="5" actId="207"/>
          <ac:spMkLst>
            <pc:docMk/>
            <pc:sldMasterMk cId="0" sldId="2147483659"/>
            <ac:spMk id="7" creationId="{00000000-0000-0000-0000-000000000000}"/>
          </ac:spMkLst>
        </pc:spChg>
      </pc:sldMasterChg>
      <pc:sldMasterChg chg="addSp delSp modSp mod modSldLayout">
        <pc:chgData name="Paige Jenkins" userId="f759f39b-a031-4953-8d86-f8035c02a140" providerId="ADAL" clId="{E4A67121-75EA-45F4-BC4E-7E6036414593}" dt="2024-02-22T20:00:35.526" v="265" actId="14100"/>
        <pc:sldMasterMkLst>
          <pc:docMk/>
          <pc:sldMasterMk cId="3657010906" sldId="2147483660"/>
        </pc:sldMasterMkLst>
        <pc:spChg chg="add del mod">
          <ac:chgData name="Paige Jenkins" userId="f759f39b-a031-4953-8d86-f8035c02a140" providerId="ADAL" clId="{E4A67121-75EA-45F4-BC4E-7E6036414593}" dt="2024-02-22T19:53:24.311" v="228" actId="12788"/>
          <ac:spMkLst>
            <pc:docMk/>
            <pc:sldMasterMk cId="3657010906" sldId="2147483660"/>
            <ac:spMk id="2" creationId="{5BA24082-D871-4592-13CE-E6FC67DF323E}"/>
          </ac:spMkLst>
        </pc:spChg>
        <pc:spChg chg="add del mod">
          <ac:chgData name="Paige Jenkins" userId="f759f39b-a031-4953-8d86-f8035c02a140" providerId="ADAL" clId="{E4A67121-75EA-45F4-BC4E-7E6036414593}" dt="2024-02-22T19:53:50.463" v="230" actId="2710"/>
          <ac:spMkLst>
            <pc:docMk/>
            <pc:sldMasterMk cId="3657010906" sldId="2147483660"/>
            <ac:spMk id="3" creationId="{71BF77BD-78E8-CF48-9B71-23A0C192F611}"/>
          </ac:spMkLst>
        </pc:spChg>
        <pc:spChg chg="add mod">
          <ac:chgData name="Paige Jenkins" userId="f759f39b-a031-4953-8d86-f8035c02a140" providerId="ADAL" clId="{E4A67121-75EA-45F4-BC4E-7E6036414593}" dt="2024-02-22T19:52:52.710" v="217"/>
          <ac:spMkLst>
            <pc:docMk/>
            <pc:sldMasterMk cId="3657010906" sldId="2147483660"/>
            <ac:spMk id="4" creationId="{21C480B7-347F-2461-F5CB-BDC3888A0FDA}"/>
          </ac:spMkLst>
        </pc:spChg>
        <pc:spChg chg="add mod">
          <ac:chgData name="Paige Jenkins" userId="f759f39b-a031-4953-8d86-f8035c02a140" providerId="ADAL" clId="{E4A67121-75EA-45F4-BC4E-7E6036414593}" dt="2024-02-22T19:52:52.710" v="217"/>
          <ac:spMkLst>
            <pc:docMk/>
            <pc:sldMasterMk cId="3657010906" sldId="2147483660"/>
            <ac:spMk id="5" creationId="{C997C740-BC82-2969-4D62-DCA885559476}"/>
          </ac:spMkLst>
        </pc:spChg>
        <pc:sldLayoutChg chg="addSp delSp modSp mod">
          <pc:chgData name="Paige Jenkins" userId="f759f39b-a031-4953-8d86-f8035c02a140" providerId="ADAL" clId="{E4A67121-75EA-45F4-BC4E-7E6036414593}" dt="2024-02-22T20:00:35.526" v="265" actId="14100"/>
          <pc:sldLayoutMkLst>
            <pc:docMk/>
            <pc:sldMasterMk cId="3657010906" sldId="2147483660"/>
            <pc:sldLayoutMk cId="2558340485" sldId="2147483663"/>
          </pc:sldLayoutMkLst>
          <pc:spChg chg="del mod">
            <ac:chgData name="Paige Jenkins" userId="f759f39b-a031-4953-8d86-f8035c02a140" providerId="ADAL" clId="{E4A67121-75EA-45F4-BC4E-7E6036414593}" dt="2024-02-22T19:53:59.183" v="233" actId="478"/>
            <ac:spMkLst>
              <pc:docMk/>
              <pc:sldMasterMk cId="3657010906" sldId="2147483660"/>
              <pc:sldLayoutMk cId="2558340485" sldId="2147483663"/>
              <ac:spMk id="2" creationId="{75DB9F28-0A8C-28B4-F994-727CB662B653}"/>
            </ac:spMkLst>
          </pc:spChg>
          <pc:spChg chg="del mod">
            <ac:chgData name="Paige Jenkins" userId="f759f39b-a031-4953-8d86-f8035c02a140" providerId="ADAL" clId="{E4A67121-75EA-45F4-BC4E-7E6036414593}" dt="2024-02-22T19:53:58.270" v="232" actId="478"/>
            <ac:spMkLst>
              <pc:docMk/>
              <pc:sldMasterMk cId="3657010906" sldId="2147483660"/>
              <pc:sldLayoutMk cId="2558340485" sldId="2147483663"/>
              <ac:spMk id="3" creationId="{1F80D236-7922-E93D-646A-905CF8EB74E4}"/>
            </ac:spMkLst>
          </pc:spChg>
          <pc:spChg chg="add mod">
            <ac:chgData name="Paige Jenkins" userId="f759f39b-a031-4953-8d86-f8035c02a140" providerId="ADAL" clId="{E4A67121-75EA-45F4-BC4E-7E6036414593}" dt="2024-02-22T20:00:29.673" v="264" actId="1036"/>
            <ac:spMkLst>
              <pc:docMk/>
              <pc:sldMasterMk cId="3657010906" sldId="2147483660"/>
              <pc:sldLayoutMk cId="2558340485" sldId="2147483663"/>
              <ac:spMk id="4" creationId="{AE22AC46-4DBD-9BB7-437F-E2E9A97E7422}"/>
            </ac:spMkLst>
          </pc:spChg>
          <pc:spChg chg="add mod">
            <ac:chgData name="Paige Jenkins" userId="f759f39b-a031-4953-8d86-f8035c02a140" providerId="ADAL" clId="{E4A67121-75EA-45F4-BC4E-7E6036414593}" dt="2024-02-22T20:00:35.526" v="265" actId="14100"/>
            <ac:spMkLst>
              <pc:docMk/>
              <pc:sldMasterMk cId="3657010906" sldId="2147483660"/>
              <pc:sldLayoutMk cId="2558340485" sldId="2147483663"/>
              <ac:spMk id="5" creationId="{5B07F16E-E6E8-C423-49B8-C39D9DBF8FE0}"/>
            </ac:spMkLst>
          </pc:spChg>
        </pc:sldLayoutChg>
        <pc:sldLayoutChg chg="addSp delSp modSp mod">
          <pc:chgData name="Paige Jenkins" userId="f759f39b-a031-4953-8d86-f8035c02a140" providerId="ADAL" clId="{E4A67121-75EA-45F4-BC4E-7E6036414593}" dt="2024-02-22T19:54:46.592" v="238"/>
          <pc:sldLayoutMkLst>
            <pc:docMk/>
            <pc:sldMasterMk cId="3657010906" sldId="2147483660"/>
            <pc:sldLayoutMk cId="1986294052" sldId="2147483671"/>
          </pc:sldLayoutMkLst>
          <pc:spChg chg="add del mod">
            <ac:chgData name="Paige Jenkins" userId="f759f39b-a031-4953-8d86-f8035c02a140" providerId="ADAL" clId="{E4A67121-75EA-45F4-BC4E-7E6036414593}" dt="2024-02-22T19:54:45.653" v="237" actId="478"/>
            <ac:spMkLst>
              <pc:docMk/>
              <pc:sldMasterMk cId="3657010906" sldId="2147483660"/>
              <pc:sldLayoutMk cId="1986294052" sldId="2147483671"/>
              <ac:spMk id="2" creationId="{B9C517BC-755D-A31F-E3BC-1CA3D7018837}"/>
            </ac:spMkLst>
          </pc:spChg>
          <pc:spChg chg="add del mod">
            <ac:chgData name="Paige Jenkins" userId="f759f39b-a031-4953-8d86-f8035c02a140" providerId="ADAL" clId="{E4A67121-75EA-45F4-BC4E-7E6036414593}" dt="2024-02-22T19:54:45.055" v="236" actId="478"/>
            <ac:spMkLst>
              <pc:docMk/>
              <pc:sldMasterMk cId="3657010906" sldId="2147483660"/>
              <pc:sldLayoutMk cId="1986294052" sldId="2147483671"/>
              <ac:spMk id="3" creationId="{A26B01A8-7152-B574-9F7A-DD22CB8C77DE}"/>
            </ac:spMkLst>
          </pc:spChg>
          <pc:spChg chg="add mod">
            <ac:chgData name="Paige Jenkins" userId="f759f39b-a031-4953-8d86-f8035c02a140" providerId="ADAL" clId="{E4A67121-75EA-45F4-BC4E-7E6036414593}" dt="2024-02-22T19:54:46.592" v="238"/>
            <ac:spMkLst>
              <pc:docMk/>
              <pc:sldMasterMk cId="3657010906" sldId="2147483660"/>
              <pc:sldLayoutMk cId="1986294052" sldId="2147483671"/>
              <ac:spMk id="4" creationId="{2F438367-67F6-138E-8E03-7332447F6E90}"/>
            </ac:spMkLst>
          </pc:spChg>
          <pc:spChg chg="add mod">
            <ac:chgData name="Paige Jenkins" userId="f759f39b-a031-4953-8d86-f8035c02a140" providerId="ADAL" clId="{E4A67121-75EA-45F4-BC4E-7E6036414593}" dt="2024-02-22T19:54:46.592" v="238"/>
            <ac:spMkLst>
              <pc:docMk/>
              <pc:sldMasterMk cId="3657010906" sldId="2147483660"/>
              <pc:sldLayoutMk cId="1986294052" sldId="2147483671"/>
              <ac:spMk id="5" creationId="{CA77AB00-36B2-8593-1E1D-8E6CDEED5B43}"/>
            </ac:spMkLst>
          </pc:spChg>
          <pc:spChg chg="del">
            <ac:chgData name="Paige Jenkins" userId="f759f39b-a031-4953-8d86-f8035c02a140" providerId="ADAL" clId="{E4A67121-75EA-45F4-BC4E-7E6036414593}" dt="2024-02-22T19:43:22.229" v="189" actId="478"/>
            <ac:spMkLst>
              <pc:docMk/>
              <pc:sldMasterMk cId="3657010906" sldId="2147483660"/>
              <pc:sldLayoutMk cId="1986294052" sldId="2147483671"/>
              <ac:spMk id="17" creationId="{00000000-0000-0000-0000-000000000000}"/>
            </ac:spMkLst>
          </pc:spChg>
          <pc:spChg chg="del mod">
            <ac:chgData name="Paige Jenkins" userId="f759f39b-a031-4953-8d86-f8035c02a140" providerId="ADAL" clId="{E4A67121-75EA-45F4-BC4E-7E6036414593}" dt="2024-02-22T19:43:21.392" v="188" actId="478"/>
            <ac:spMkLst>
              <pc:docMk/>
              <pc:sldMasterMk cId="3657010906" sldId="2147483660"/>
              <pc:sldLayoutMk cId="1986294052" sldId="2147483671"/>
              <ac:spMk id="18" creationId="{00000000-0000-0000-0000-000000000000}"/>
            </ac:spMkLst>
          </pc:spChg>
          <pc:spChg chg="del">
            <ac:chgData name="Paige Jenkins" userId="f759f39b-a031-4953-8d86-f8035c02a140" providerId="ADAL" clId="{E4A67121-75EA-45F4-BC4E-7E6036414593}" dt="2024-02-22T19:43:13.226" v="186" actId="478"/>
            <ac:spMkLst>
              <pc:docMk/>
              <pc:sldMasterMk cId="3657010906" sldId="2147483660"/>
              <pc:sldLayoutMk cId="1986294052" sldId="2147483671"/>
              <ac:spMk id="19" creationId="{00000000-0000-0000-0000-000000000000}"/>
            </ac:spMkLst>
          </pc:spChg>
        </pc:sldLayoutChg>
      </pc:sldMasterChg>
    </pc:docChg>
  </pc:docChgLst>
  <pc:docChgLst>
    <pc:chgData name="Paola Garcia" userId="S::paola.garcia@threatlocker.com::5012b0f8-5451-4c1a-b2ad-e698ed3846fe" providerId="AD" clId="Web-{EFA41BB8-0C36-9384-FC44-2023CB7BA99E}"/>
    <pc:docChg chg="modSld">
      <pc:chgData name="Paola Garcia" userId="S::paola.garcia@threatlocker.com::5012b0f8-5451-4c1a-b2ad-e698ed3846fe" providerId="AD" clId="Web-{EFA41BB8-0C36-9384-FC44-2023CB7BA99E}" dt="2024-02-23T19:32:24.408" v="6"/>
      <pc:docMkLst>
        <pc:docMk/>
      </pc:docMkLst>
      <pc:sldChg chg="modAnim">
        <pc:chgData name="Paola Garcia" userId="S::paola.garcia@threatlocker.com::5012b0f8-5451-4c1a-b2ad-e698ed3846fe" providerId="AD" clId="Web-{EFA41BB8-0C36-9384-FC44-2023CB7BA99E}" dt="2024-02-23T19:31:45.814" v="2"/>
        <pc:sldMkLst>
          <pc:docMk/>
          <pc:sldMk cId="0" sldId="258"/>
        </pc:sldMkLst>
      </pc:sldChg>
      <pc:sldChg chg="modAnim">
        <pc:chgData name="Paola Garcia" userId="S::paola.garcia@threatlocker.com::5012b0f8-5451-4c1a-b2ad-e698ed3846fe" providerId="AD" clId="Web-{EFA41BB8-0C36-9384-FC44-2023CB7BA99E}" dt="2024-02-23T19:32:04.189" v="3"/>
        <pc:sldMkLst>
          <pc:docMk/>
          <pc:sldMk cId="0" sldId="259"/>
        </pc:sldMkLst>
      </pc:sldChg>
      <pc:sldChg chg="modAnim">
        <pc:chgData name="Paola Garcia" userId="S::paola.garcia@threatlocker.com::5012b0f8-5451-4c1a-b2ad-e698ed3846fe" providerId="AD" clId="Web-{EFA41BB8-0C36-9384-FC44-2023CB7BA99E}" dt="2024-02-23T19:32:24.408" v="6"/>
        <pc:sldMkLst>
          <pc:docMk/>
          <pc:sldMk cId="0" sldId="260"/>
        </pc:sldMkLst>
      </pc:sldChg>
    </pc:docChg>
  </pc:docChgLst>
  <pc:docChgLst>
    <pc:chgData name="Joudi Abas" userId="S::joudi.abas@threatlocker.com::f57eb439-4d89-4047-b525-309a8a186d88" providerId="AD" clId="Web-{4BC3D8F5-F269-6D5F-1D18-04F45CD0D1B9}"/>
    <pc:docChg chg="modSld">
      <pc:chgData name="Joudi Abas" userId="S::joudi.abas@threatlocker.com::f57eb439-4d89-4047-b525-309a8a186d88" providerId="AD" clId="Web-{4BC3D8F5-F269-6D5F-1D18-04F45CD0D1B9}" dt="2024-02-22T22:15:02.559" v="2" actId="20577"/>
      <pc:docMkLst>
        <pc:docMk/>
      </pc:docMkLst>
      <pc:sldChg chg="modSp">
        <pc:chgData name="Joudi Abas" userId="S::joudi.abas@threatlocker.com::f57eb439-4d89-4047-b525-309a8a186d88" providerId="AD" clId="Web-{4BC3D8F5-F269-6D5F-1D18-04F45CD0D1B9}" dt="2024-02-22T22:15:02.559" v="2" actId="20577"/>
        <pc:sldMkLst>
          <pc:docMk/>
          <pc:sldMk cId="0" sldId="272"/>
        </pc:sldMkLst>
        <pc:spChg chg="mod">
          <ac:chgData name="Joudi Abas" userId="S::joudi.abas@threatlocker.com::f57eb439-4d89-4047-b525-309a8a186d88" providerId="AD" clId="Web-{4BC3D8F5-F269-6D5F-1D18-04F45CD0D1B9}" dt="2024-02-22T22:15:02.559" v="2" actId="20577"/>
          <ac:spMkLst>
            <pc:docMk/>
            <pc:sldMk cId="0" sldId="272"/>
            <ac:spMk id="15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CEA986-1462-F9A1-E27A-777285C56D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3DE4105-9DAA-04D5-AECC-5DF0A0929FD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09B0A-E6D5-4ED2-B4D4-0BB5E57A9B42}" type="datetimeFigureOut">
              <a:rPr lang="en-US" smtClean="0"/>
              <a:t>2/23/2024</a:t>
            </a:fld>
            <a:endParaRPr lang="en-US"/>
          </a:p>
        </p:txBody>
      </p:sp>
      <p:sp>
        <p:nvSpPr>
          <p:cNvPr id="4" name="Footer Placeholder 3">
            <a:extLst>
              <a:ext uri="{FF2B5EF4-FFF2-40B4-BE49-F238E27FC236}">
                <a16:creationId xmlns:a16="http://schemas.microsoft.com/office/drawing/2014/main" id="{C72F33E9-E1D1-644A-47A8-22741012D9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F4282A-8422-E01F-5F0C-9CA962A5C3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A5C031-9404-4445-8B46-98DF395B7C95}" type="slidenum">
              <a:rPr lang="en-US" smtClean="0"/>
              <a:t>‹#›</a:t>
            </a:fld>
            <a:endParaRPr lang="en-US"/>
          </a:p>
        </p:txBody>
      </p:sp>
    </p:spTree>
    <p:extLst>
      <p:ext uri="{BB962C8B-B14F-4D97-AF65-F5344CB8AC3E}">
        <p14:creationId xmlns:p14="http://schemas.microsoft.com/office/powerpoint/2010/main" val="4286298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ba8ed02c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ba8ed02c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ba8ed02c3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ba8ed02c3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ba8ed02c3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ba8ed02c3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a8ed02c3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a8ed02c3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af02474b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af02474b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af02474b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af02474b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af02474b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af02474b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baf02474b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baf02474b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baf02474b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baf02474b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baf02474b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baf02474b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1ddbd1f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1ddbd1f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baf02474b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baf02474b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baf02474b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baf02474b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baf02474b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baf02474b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baf02474b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baf02474b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af02474b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baf02474b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f1ddbd1ff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f1ddbd1ff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f1ddbd1ff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f1ddbd1ff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f1ddbd1ff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f1ddbd1ff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f1ddbd1ff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f1ddbd1ff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961e6264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961e6264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ba8ed02c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ba8ed02c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ba8ed02c3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ba8ed02c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peaker Slide">
    <p:bg>
      <p:bgPr>
        <a:gradFill>
          <a:gsLst>
            <a:gs pos="0">
              <a:srgbClr val="103454"/>
            </a:gs>
            <a:gs pos="100000">
              <a:srgbClr val="0C263D"/>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EF5AAF-0825-D667-4586-616DF07D9ED9}"/>
              </a:ext>
            </a:extLst>
          </p:cNvPr>
          <p:cNvSpPr>
            <a:spLocks noGrp="1"/>
          </p:cNvSpPr>
          <p:nvPr>
            <p:ph type="subTitle" idx="1" hasCustomPrompt="1"/>
          </p:nvPr>
        </p:nvSpPr>
        <p:spPr>
          <a:xfrm>
            <a:off x="4572001" y="4287812"/>
            <a:ext cx="1540346" cy="245493"/>
          </a:xfrm>
          <a:prstGeom prst="rect">
            <a:avLst/>
          </a:prstGeo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First/Last Name</a:t>
            </a:r>
          </a:p>
        </p:txBody>
      </p:sp>
      <p:pic>
        <p:nvPicPr>
          <p:cNvPr id="12" name="Graphic 11">
            <a:extLst>
              <a:ext uri="{FF2B5EF4-FFF2-40B4-BE49-F238E27FC236}">
                <a16:creationId xmlns:a16="http://schemas.microsoft.com/office/drawing/2014/main" id="{CBB579D2-4E20-7564-A72F-7B3A3344FA5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5426" t="40000" r="23579" b="31990"/>
          <a:stretch/>
        </p:blipFill>
        <p:spPr>
          <a:xfrm>
            <a:off x="153835" y="733942"/>
            <a:ext cx="4262024" cy="3553871"/>
          </a:xfrm>
          <a:prstGeom prst="rect">
            <a:avLst/>
          </a:prstGeom>
        </p:spPr>
      </p:pic>
      <p:sp>
        <p:nvSpPr>
          <p:cNvPr id="14" name="Text Placeholder 13">
            <a:extLst>
              <a:ext uri="{FF2B5EF4-FFF2-40B4-BE49-F238E27FC236}">
                <a16:creationId xmlns:a16="http://schemas.microsoft.com/office/drawing/2014/main" id="{DCD60A63-97CD-20A5-3A91-96781E2714B4}"/>
              </a:ext>
            </a:extLst>
          </p:cNvPr>
          <p:cNvSpPr>
            <a:spLocks noGrp="1"/>
          </p:cNvSpPr>
          <p:nvPr>
            <p:ph type="body" sz="quarter" idx="10" hasCustomPrompt="1"/>
          </p:nvPr>
        </p:nvSpPr>
        <p:spPr>
          <a:xfrm>
            <a:off x="4572000" y="4619625"/>
            <a:ext cx="1540669" cy="245269"/>
          </a:xfrm>
          <a:prstGeom prst="rect">
            <a:avLst/>
          </a:prstGeom>
        </p:spPr>
        <p:txBody>
          <a:bodyPr>
            <a:noAutofit/>
          </a:bodyPr>
          <a:lstStyle>
            <a:lvl1pPr marL="0" indent="0">
              <a:buNone/>
              <a:defRPr sz="1350"/>
            </a:lvl1pPr>
          </a:lstStyle>
          <a:p>
            <a:pPr lvl="0"/>
            <a:r>
              <a:rPr lang="en-US"/>
              <a:t>Role, company</a:t>
            </a:r>
          </a:p>
        </p:txBody>
      </p:sp>
      <p:sp>
        <p:nvSpPr>
          <p:cNvPr id="19" name="Title 18">
            <a:extLst>
              <a:ext uri="{FF2B5EF4-FFF2-40B4-BE49-F238E27FC236}">
                <a16:creationId xmlns:a16="http://schemas.microsoft.com/office/drawing/2014/main" id="{EE833F23-7D3E-7858-02D4-62567CB9D3A5}"/>
              </a:ext>
            </a:extLst>
          </p:cNvPr>
          <p:cNvSpPr>
            <a:spLocks noGrp="1"/>
          </p:cNvSpPr>
          <p:nvPr>
            <p:ph type="title" hasCustomPrompt="1"/>
          </p:nvPr>
        </p:nvSpPr>
        <p:spPr>
          <a:xfrm>
            <a:off x="4572000" y="977535"/>
            <a:ext cx="3952875" cy="994172"/>
          </a:xfrm>
          <a:prstGeom prst="rect">
            <a:avLst/>
          </a:prstGeom>
        </p:spPr>
        <p:txBody>
          <a:bodyPr/>
          <a:lstStyle>
            <a:lvl1pPr>
              <a:defRPr/>
            </a:lvl1pPr>
          </a:lstStyle>
          <a:p>
            <a:r>
              <a:rPr lang="en-US"/>
              <a:t>Title</a:t>
            </a:r>
          </a:p>
        </p:txBody>
      </p:sp>
    </p:spTree>
    <p:extLst>
      <p:ext uri="{BB962C8B-B14F-4D97-AF65-F5344CB8AC3E}">
        <p14:creationId xmlns:p14="http://schemas.microsoft.com/office/powerpoint/2010/main" val="339668909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C7C324F-2CE1-C956-9202-149CE09B992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5426" t="40000" r="23579" b="31990"/>
          <a:stretch/>
        </p:blipFill>
        <p:spPr>
          <a:xfrm>
            <a:off x="1603675" y="96625"/>
            <a:ext cx="5936651" cy="4950251"/>
          </a:xfrm>
          <a:prstGeom prst="rect">
            <a:avLst/>
          </a:prstGeom>
        </p:spPr>
      </p:pic>
    </p:spTree>
    <p:extLst>
      <p:ext uri="{BB962C8B-B14F-4D97-AF65-F5344CB8AC3E}">
        <p14:creationId xmlns:p14="http://schemas.microsoft.com/office/powerpoint/2010/main" val="189604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6"/>
        <p:cNvGrpSpPr/>
        <p:nvPr/>
      </p:nvGrpSpPr>
      <p:grpSpPr>
        <a:xfrm>
          <a:off x="0" y="0"/>
          <a:ext cx="0" cy="0"/>
          <a:chOff x="0" y="0"/>
          <a:chExt cx="0" cy="0"/>
        </a:xfrm>
      </p:grpSpPr>
      <p:sp>
        <p:nvSpPr>
          <p:cNvPr id="4" name="Title Placeholder 1">
            <a:extLst>
              <a:ext uri="{FF2B5EF4-FFF2-40B4-BE49-F238E27FC236}">
                <a16:creationId xmlns:a16="http://schemas.microsoft.com/office/drawing/2014/main" id="{2F438367-67F6-138E-8E03-7332447F6E90}"/>
              </a:ext>
            </a:extLst>
          </p:cNvPr>
          <p:cNvSpPr>
            <a:spLocks noGrp="1"/>
          </p:cNvSpPr>
          <p:nvPr>
            <p:ph type="title"/>
          </p:nvPr>
        </p:nvSpPr>
        <p:spPr>
          <a:xfrm>
            <a:off x="962389" y="273844"/>
            <a:ext cx="7219223" cy="994172"/>
          </a:xfrm>
          <a:prstGeom prst="rect">
            <a:avLst/>
          </a:prstGeom>
        </p:spPr>
        <p:txBody>
          <a:bodyPr vert="horz" lIns="91440" tIns="45720" rIns="91440" bIns="45720" rtlCol="0" anchor="ctr">
            <a:normAutofit/>
          </a:bodyPr>
          <a:lstStyle/>
          <a:p>
            <a:r>
              <a:rPr lang="en-US"/>
              <a:t>Click to edit Master title style</a:t>
            </a:r>
          </a:p>
        </p:txBody>
      </p:sp>
      <p:sp>
        <p:nvSpPr>
          <p:cNvPr id="5" name="Text Placeholder 2">
            <a:extLst>
              <a:ext uri="{FF2B5EF4-FFF2-40B4-BE49-F238E27FC236}">
                <a16:creationId xmlns:a16="http://schemas.microsoft.com/office/drawing/2014/main" id="{CA77AB00-36B2-8593-1E1D-8E6CDEED5B43}"/>
              </a:ext>
            </a:extLst>
          </p:cNvPr>
          <p:cNvSpPr>
            <a:spLocks noGrp="1"/>
          </p:cNvSpPr>
          <p:nvPr>
            <p:ph idx="1"/>
          </p:nvPr>
        </p:nvSpPr>
        <p:spPr>
          <a:xfrm>
            <a:off x="962389" y="1515649"/>
            <a:ext cx="7219223" cy="3125463"/>
          </a:xfrm>
          <a:prstGeom prst="rect">
            <a:avLst/>
          </a:prstGeom>
        </p:spPr>
        <p:txBody>
          <a:bodyPr vert="horz" lIns="91440" tIns="45720" rIns="91440" bIns="45720" rtlCol="0">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9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A4FA-8D1F-0D48-DDA8-659CF7D87DA0}"/>
              </a:ext>
            </a:extLst>
          </p:cNvPr>
          <p:cNvSpPr>
            <a:spLocks noGrp="1"/>
          </p:cNvSpPr>
          <p:nvPr>
            <p:ph type="ctrTitle"/>
          </p:nvPr>
        </p:nvSpPr>
        <p:spPr>
          <a:xfrm>
            <a:off x="1143000" y="841772"/>
            <a:ext cx="6858000" cy="1790700"/>
          </a:xfrm>
          <a:prstGeom prst="rect">
            <a:avLst/>
          </a:prstGeom>
        </p:spPr>
        <p:txBody>
          <a:bodyPr anchor="ctr"/>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7EF5AAF-0825-D667-4586-616DF07D9ED9}"/>
              </a:ext>
            </a:extLst>
          </p:cNvPr>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39499846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E22AC46-4DBD-9BB7-437F-E2E9A97E7422}"/>
              </a:ext>
            </a:extLst>
          </p:cNvPr>
          <p:cNvSpPr>
            <a:spLocks noGrp="1"/>
          </p:cNvSpPr>
          <p:nvPr>
            <p:ph type="title"/>
          </p:nvPr>
        </p:nvSpPr>
        <p:spPr>
          <a:xfrm>
            <a:off x="962389" y="474260"/>
            <a:ext cx="7219223" cy="994172"/>
          </a:xfrm>
          <a:prstGeom prst="rect">
            <a:avLst/>
          </a:prstGeom>
        </p:spPr>
        <p:txBody>
          <a:bodyPr vert="horz" lIns="91440" tIns="45720" rIns="91440" bIns="45720" rtlCol="0" anchor="ctr">
            <a:normAutofit/>
          </a:bodyPr>
          <a:lstStyle/>
          <a:p>
            <a:r>
              <a:rPr lang="en-US"/>
              <a:t>Click to edit Master title style</a:t>
            </a:r>
          </a:p>
        </p:txBody>
      </p:sp>
      <p:sp>
        <p:nvSpPr>
          <p:cNvPr id="5" name="Text Placeholder 2">
            <a:extLst>
              <a:ext uri="{FF2B5EF4-FFF2-40B4-BE49-F238E27FC236}">
                <a16:creationId xmlns:a16="http://schemas.microsoft.com/office/drawing/2014/main" id="{5B07F16E-E6E8-C423-49B8-C39D9DBF8FE0}"/>
              </a:ext>
            </a:extLst>
          </p:cNvPr>
          <p:cNvSpPr>
            <a:spLocks noGrp="1"/>
          </p:cNvSpPr>
          <p:nvPr>
            <p:ph idx="1"/>
          </p:nvPr>
        </p:nvSpPr>
        <p:spPr>
          <a:xfrm>
            <a:off x="962389" y="1828800"/>
            <a:ext cx="7219223" cy="2812312"/>
          </a:xfrm>
          <a:prstGeom prst="rect">
            <a:avLst/>
          </a:prstGeom>
        </p:spPr>
        <p:txBody>
          <a:bodyPr vert="horz" lIns="91440" tIns="45720" rIns="91440" bIns="45720" rtlCol="0">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83404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9DB9-028E-289B-3CFA-091841D5D265}"/>
              </a:ext>
            </a:extLst>
          </p:cNvPr>
          <p:cNvSpPr>
            <a:spLocks noGrp="1"/>
          </p:cNvSpPr>
          <p:nvPr>
            <p:ph type="title"/>
          </p:nvPr>
        </p:nvSpPr>
        <p:spPr>
          <a:xfrm>
            <a:off x="629841" y="273844"/>
            <a:ext cx="7434954" cy="994172"/>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B0427014-E6EA-EBB3-E127-065E2303FFBA}"/>
              </a:ext>
            </a:extLst>
          </p:cNvPr>
          <p:cNvSpPr>
            <a:spLocks noGrp="1"/>
          </p:cNvSpPr>
          <p:nvPr>
            <p:ph type="body" idx="1"/>
          </p:nvPr>
        </p:nvSpPr>
        <p:spPr>
          <a:xfrm>
            <a:off x="629842" y="1260872"/>
            <a:ext cx="3418808" cy="617934"/>
          </a:xfrm>
          <a:prstGeom prst="rect">
            <a:avLst/>
          </a:prstGeom>
        </p:spPr>
        <p:txBody>
          <a:bodyPr anchor="ct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BC22A6B-086F-4117-E5D1-AB74E65EAE2E}"/>
              </a:ext>
            </a:extLst>
          </p:cNvPr>
          <p:cNvSpPr>
            <a:spLocks noGrp="1"/>
          </p:cNvSpPr>
          <p:nvPr>
            <p:ph sz="half" idx="2"/>
          </p:nvPr>
        </p:nvSpPr>
        <p:spPr>
          <a:xfrm>
            <a:off x="629842" y="1878806"/>
            <a:ext cx="3418808"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F385A6-1F4F-6B5E-B0FF-40165253DB96}"/>
              </a:ext>
            </a:extLst>
          </p:cNvPr>
          <p:cNvSpPr>
            <a:spLocks noGrp="1"/>
          </p:cNvSpPr>
          <p:nvPr>
            <p:ph type="body" sz="quarter" idx="3"/>
          </p:nvPr>
        </p:nvSpPr>
        <p:spPr>
          <a:xfrm>
            <a:off x="4629150" y="1260872"/>
            <a:ext cx="3435645" cy="617934"/>
          </a:xfrm>
          <a:prstGeom prst="rect">
            <a:avLst/>
          </a:prstGeom>
        </p:spPr>
        <p:txBody>
          <a:bodyPr anchor="ct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6D0A80D-0BB2-1363-B026-1F66AF2C979B}"/>
              </a:ext>
            </a:extLst>
          </p:cNvPr>
          <p:cNvSpPr>
            <a:spLocks noGrp="1"/>
          </p:cNvSpPr>
          <p:nvPr>
            <p:ph sz="quarter" idx="4"/>
          </p:nvPr>
        </p:nvSpPr>
        <p:spPr>
          <a:xfrm>
            <a:off x="4629150" y="1878806"/>
            <a:ext cx="3435645"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9938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9928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rgbClr val="ECECE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A4FA-8D1F-0D48-DDA8-659CF7D87DA0}"/>
              </a:ext>
            </a:extLst>
          </p:cNvPr>
          <p:cNvSpPr>
            <a:spLocks noGrp="1"/>
          </p:cNvSpPr>
          <p:nvPr>
            <p:ph type="ctrTitle"/>
          </p:nvPr>
        </p:nvSpPr>
        <p:spPr>
          <a:xfrm>
            <a:off x="1143000" y="841772"/>
            <a:ext cx="6858000" cy="1790700"/>
          </a:xfrm>
          <a:prstGeom prst="rect">
            <a:avLst/>
          </a:prstGeom>
        </p:spPr>
        <p:txBody>
          <a:bodyPr anchor="ctr"/>
          <a:lstStyle>
            <a:lvl1pPr algn="ctr">
              <a:defRPr sz="45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97EF5AAF-0825-D667-4586-616DF07D9ED9}"/>
              </a:ext>
            </a:extLst>
          </p:cNvPr>
          <p:cNvSpPr>
            <a:spLocks noGrp="1"/>
          </p:cNvSpPr>
          <p:nvPr>
            <p:ph type="subTitle" idx="1"/>
          </p:nvPr>
        </p:nvSpPr>
        <p:spPr>
          <a:xfrm>
            <a:off x="1143000" y="2701528"/>
            <a:ext cx="6858000" cy="1241822"/>
          </a:xfrm>
          <a:prstGeom prst="rect">
            <a:avLst/>
          </a:prstGeom>
        </p:spPr>
        <p:txBody>
          <a:bodyPr/>
          <a:lstStyle>
            <a:lvl1pPr marL="0" indent="0" algn="ctr">
              <a:buNone/>
              <a:defRPr sz="18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6" name="Picture 5" descr="A blue letter w on a black background&#10;&#10;Description automatically generated">
            <a:extLst>
              <a:ext uri="{FF2B5EF4-FFF2-40B4-BE49-F238E27FC236}">
                <a16:creationId xmlns:a16="http://schemas.microsoft.com/office/drawing/2014/main" id="{3AD53432-68D9-0293-18C9-D4896A8DE665}"/>
              </a:ext>
            </a:extLst>
          </p:cNvPr>
          <p:cNvPicPr>
            <a:picLocks noChangeAspect="1"/>
          </p:cNvPicPr>
          <p:nvPr/>
        </p:nvPicPr>
        <p:blipFill>
          <a:blip r:embed="rId2"/>
          <a:stretch>
            <a:fillRect/>
          </a:stretch>
        </p:blipFill>
        <p:spPr>
          <a:xfrm>
            <a:off x="8158163" y="4835197"/>
            <a:ext cx="850392" cy="179588"/>
          </a:xfrm>
          <a:prstGeom prst="rect">
            <a:avLst/>
          </a:prstGeom>
        </p:spPr>
      </p:pic>
    </p:spTree>
    <p:extLst>
      <p:ext uri="{BB962C8B-B14F-4D97-AF65-F5344CB8AC3E}">
        <p14:creationId xmlns:p14="http://schemas.microsoft.com/office/powerpoint/2010/main" val="163259000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1_Title and Content">
    <p:bg>
      <p:bgPr>
        <a:solidFill>
          <a:srgbClr val="ECECE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9F28-0A8C-28B4-F994-727CB662B653}"/>
              </a:ext>
            </a:extLst>
          </p:cNvPr>
          <p:cNvSpPr>
            <a:spLocks noGrp="1"/>
          </p:cNvSpPr>
          <p:nvPr>
            <p:ph type="title"/>
          </p:nvPr>
        </p:nvSpPr>
        <p:spPr>
          <a:xfrm>
            <a:off x="776614" y="273844"/>
            <a:ext cx="7590773" cy="994172"/>
          </a:xfrm>
          <a:prstGeom prst="rect">
            <a:avLst/>
          </a:prstGeom>
        </p:spPr>
        <p:txBody>
          <a:bodyPr/>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F80D236-7922-E93D-646A-905CF8EB74E4}"/>
              </a:ext>
            </a:extLst>
          </p:cNvPr>
          <p:cNvSpPr>
            <a:spLocks noGrp="1"/>
          </p:cNvSpPr>
          <p:nvPr>
            <p:ph idx="1"/>
          </p:nvPr>
        </p:nvSpPr>
        <p:spPr>
          <a:xfrm>
            <a:off x="1371600" y="1369219"/>
            <a:ext cx="6400800" cy="3271893"/>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A blue letter w on a black background&#10;&#10;Description automatically generated">
            <a:extLst>
              <a:ext uri="{FF2B5EF4-FFF2-40B4-BE49-F238E27FC236}">
                <a16:creationId xmlns:a16="http://schemas.microsoft.com/office/drawing/2014/main" id="{BA319FB7-FEC9-DB9A-A254-3BA25357EAD2}"/>
              </a:ext>
            </a:extLst>
          </p:cNvPr>
          <p:cNvPicPr>
            <a:picLocks noChangeAspect="1"/>
          </p:cNvPicPr>
          <p:nvPr/>
        </p:nvPicPr>
        <p:blipFill>
          <a:blip r:embed="rId2"/>
          <a:stretch>
            <a:fillRect/>
          </a:stretch>
        </p:blipFill>
        <p:spPr>
          <a:xfrm>
            <a:off x="8158163" y="4835197"/>
            <a:ext cx="850392" cy="179588"/>
          </a:xfrm>
          <a:prstGeom prst="rect">
            <a:avLst/>
          </a:prstGeom>
        </p:spPr>
      </p:pic>
    </p:spTree>
    <p:extLst>
      <p:ext uri="{BB962C8B-B14F-4D97-AF65-F5344CB8AC3E}">
        <p14:creationId xmlns:p14="http://schemas.microsoft.com/office/powerpoint/2010/main" val="205308089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TxTwoObj" preserve="1">
  <p:cSld name="1_Comparison">
    <p:bg>
      <p:bgPr>
        <a:solidFill>
          <a:srgbClr val="ECECE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9DB9-028E-289B-3CFA-091841D5D265}"/>
              </a:ext>
            </a:extLst>
          </p:cNvPr>
          <p:cNvSpPr>
            <a:spLocks noGrp="1"/>
          </p:cNvSpPr>
          <p:nvPr>
            <p:ph type="title"/>
          </p:nvPr>
        </p:nvSpPr>
        <p:spPr>
          <a:xfrm>
            <a:off x="629841" y="273844"/>
            <a:ext cx="7434954" cy="994172"/>
          </a:xfrm>
          <a:prstGeom prst="rect">
            <a:avLst/>
          </a:prstGeom>
        </p:spPr>
        <p:txBody>
          <a:bodyPr/>
          <a:lstStyle>
            <a:lvl1pPr>
              <a:defRPr>
                <a:solidFill>
                  <a:schemeClr val="tx2"/>
                </a:solidFill>
              </a:defRPr>
            </a:lvl1pPr>
          </a:lstStyle>
          <a:p>
            <a:r>
              <a:rPr lang="en-US"/>
              <a:t>Click to edit Master title style</a:t>
            </a:r>
          </a:p>
        </p:txBody>
      </p:sp>
      <p:sp>
        <p:nvSpPr>
          <p:cNvPr id="3" name="Text Placeholder 2">
            <a:extLst>
              <a:ext uri="{FF2B5EF4-FFF2-40B4-BE49-F238E27FC236}">
                <a16:creationId xmlns:a16="http://schemas.microsoft.com/office/drawing/2014/main" id="{B0427014-E6EA-EBB3-E127-065E2303FFBA}"/>
              </a:ext>
            </a:extLst>
          </p:cNvPr>
          <p:cNvSpPr>
            <a:spLocks noGrp="1"/>
          </p:cNvSpPr>
          <p:nvPr>
            <p:ph type="body" idx="1"/>
          </p:nvPr>
        </p:nvSpPr>
        <p:spPr>
          <a:xfrm>
            <a:off x="629842" y="1260872"/>
            <a:ext cx="3418808" cy="617934"/>
          </a:xfrm>
          <a:prstGeom prst="rect">
            <a:avLst/>
          </a:prstGeom>
        </p:spPr>
        <p:txBody>
          <a:bodyPr anchor="ctr"/>
          <a:lstStyle>
            <a:lvl1pPr marL="0" indent="0">
              <a:buNone/>
              <a:defRPr sz="18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BC22A6B-086F-4117-E5D1-AB74E65EAE2E}"/>
              </a:ext>
            </a:extLst>
          </p:cNvPr>
          <p:cNvSpPr>
            <a:spLocks noGrp="1"/>
          </p:cNvSpPr>
          <p:nvPr>
            <p:ph sz="half" idx="2"/>
          </p:nvPr>
        </p:nvSpPr>
        <p:spPr>
          <a:xfrm>
            <a:off x="629842" y="1878806"/>
            <a:ext cx="3418808" cy="2763441"/>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F385A6-1F4F-6B5E-B0FF-40165253DB96}"/>
              </a:ext>
            </a:extLst>
          </p:cNvPr>
          <p:cNvSpPr>
            <a:spLocks noGrp="1"/>
          </p:cNvSpPr>
          <p:nvPr>
            <p:ph type="body" sz="quarter" idx="3"/>
          </p:nvPr>
        </p:nvSpPr>
        <p:spPr>
          <a:xfrm>
            <a:off x="4629150" y="1260872"/>
            <a:ext cx="3435645" cy="617934"/>
          </a:xfrm>
          <a:prstGeom prst="rect">
            <a:avLst/>
          </a:prstGeom>
        </p:spPr>
        <p:txBody>
          <a:bodyPr anchor="ctr"/>
          <a:lstStyle>
            <a:lvl1pPr marL="0" indent="0">
              <a:buNone/>
              <a:defRPr sz="18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6D0A80D-0BB2-1363-B026-1F66AF2C979B}"/>
              </a:ext>
            </a:extLst>
          </p:cNvPr>
          <p:cNvSpPr>
            <a:spLocks noGrp="1"/>
          </p:cNvSpPr>
          <p:nvPr>
            <p:ph sz="quarter" idx="4"/>
          </p:nvPr>
        </p:nvSpPr>
        <p:spPr>
          <a:xfrm>
            <a:off x="4629150" y="1878806"/>
            <a:ext cx="3435645" cy="2763441"/>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A blue letter w on a black background&#10;&#10;Description automatically generated">
            <a:extLst>
              <a:ext uri="{FF2B5EF4-FFF2-40B4-BE49-F238E27FC236}">
                <a16:creationId xmlns:a16="http://schemas.microsoft.com/office/drawing/2014/main" id="{74280B1B-B99F-E858-4CD6-B0AB0CE90BC3}"/>
              </a:ext>
            </a:extLst>
          </p:cNvPr>
          <p:cNvPicPr>
            <a:picLocks noChangeAspect="1"/>
          </p:cNvPicPr>
          <p:nvPr/>
        </p:nvPicPr>
        <p:blipFill>
          <a:blip r:embed="rId2"/>
          <a:stretch>
            <a:fillRect/>
          </a:stretch>
        </p:blipFill>
        <p:spPr>
          <a:xfrm>
            <a:off x="8158163" y="4835197"/>
            <a:ext cx="850392" cy="179588"/>
          </a:xfrm>
          <a:prstGeom prst="rect">
            <a:avLst/>
          </a:prstGeom>
        </p:spPr>
      </p:pic>
    </p:spTree>
    <p:extLst>
      <p:ext uri="{BB962C8B-B14F-4D97-AF65-F5344CB8AC3E}">
        <p14:creationId xmlns:p14="http://schemas.microsoft.com/office/powerpoint/2010/main" val="3474484926"/>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3_Title Only">
    <p:bg>
      <p:bgPr>
        <a:solidFill>
          <a:srgbClr val="ECECEC"/>
        </a:solidFill>
        <a:effectLst/>
      </p:bgPr>
    </p:bg>
    <p:spTree>
      <p:nvGrpSpPr>
        <p:cNvPr id="1" name=""/>
        <p:cNvGrpSpPr/>
        <p:nvPr/>
      </p:nvGrpSpPr>
      <p:grpSpPr>
        <a:xfrm>
          <a:off x="0" y="0"/>
          <a:ext cx="0" cy="0"/>
          <a:chOff x="0" y="0"/>
          <a:chExt cx="0" cy="0"/>
        </a:xfrm>
      </p:grpSpPr>
      <p:pic>
        <p:nvPicPr>
          <p:cNvPr id="2" name="Picture 1" descr="A blue letter w on a black background&#10;&#10;Description automatically generated">
            <a:extLst>
              <a:ext uri="{FF2B5EF4-FFF2-40B4-BE49-F238E27FC236}">
                <a16:creationId xmlns:a16="http://schemas.microsoft.com/office/drawing/2014/main" id="{60696F25-90A8-713C-AC64-21EBC286B98C}"/>
              </a:ext>
            </a:extLst>
          </p:cNvPr>
          <p:cNvPicPr>
            <a:picLocks noChangeAspect="1"/>
          </p:cNvPicPr>
          <p:nvPr/>
        </p:nvPicPr>
        <p:blipFill>
          <a:blip r:embed="rId2"/>
          <a:stretch>
            <a:fillRect/>
          </a:stretch>
        </p:blipFill>
        <p:spPr>
          <a:xfrm>
            <a:off x="8158163" y="4835197"/>
            <a:ext cx="850392" cy="179588"/>
          </a:xfrm>
          <a:prstGeom prst="rect">
            <a:avLst/>
          </a:prstGeom>
        </p:spPr>
      </p:pic>
    </p:spTree>
    <p:extLst>
      <p:ext uri="{BB962C8B-B14F-4D97-AF65-F5344CB8AC3E}">
        <p14:creationId xmlns:p14="http://schemas.microsoft.com/office/powerpoint/2010/main" val="691138468"/>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F2F4D"/>
            </a:gs>
            <a:gs pos="100000">
              <a:srgbClr val="0C263D"/>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A24082-D871-4592-13CE-E6FC67DF323E}"/>
              </a:ext>
            </a:extLst>
          </p:cNvPr>
          <p:cNvSpPr>
            <a:spLocks noGrp="1"/>
          </p:cNvSpPr>
          <p:nvPr>
            <p:ph type="title"/>
          </p:nvPr>
        </p:nvSpPr>
        <p:spPr>
          <a:xfrm>
            <a:off x="962389" y="273844"/>
            <a:ext cx="7219223"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BF77BD-78E8-CF48-9B71-23A0C192F611}"/>
              </a:ext>
            </a:extLst>
          </p:cNvPr>
          <p:cNvSpPr>
            <a:spLocks noGrp="1"/>
          </p:cNvSpPr>
          <p:nvPr>
            <p:ph type="body" idx="1"/>
          </p:nvPr>
        </p:nvSpPr>
        <p:spPr>
          <a:xfrm>
            <a:off x="962389" y="1515649"/>
            <a:ext cx="7219223" cy="31254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Graphic 14">
            <a:extLst>
              <a:ext uri="{FF2B5EF4-FFF2-40B4-BE49-F238E27FC236}">
                <a16:creationId xmlns:a16="http://schemas.microsoft.com/office/drawing/2014/main" id="{D88375CE-2BC0-A84E-9E17-A185C70D038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58675" y="4833938"/>
            <a:ext cx="847933" cy="261393"/>
          </a:xfrm>
          <a:prstGeom prst="rect">
            <a:avLst/>
          </a:prstGeom>
        </p:spPr>
      </p:pic>
    </p:spTree>
    <p:extLst>
      <p:ext uri="{BB962C8B-B14F-4D97-AF65-F5344CB8AC3E}">
        <p14:creationId xmlns:p14="http://schemas.microsoft.com/office/powerpoint/2010/main" val="3657010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20" name="Picture 19" descr="A computer on fire with a fire extinguisher&#10;&#10;Description automatically generated">
            <a:extLst>
              <a:ext uri="{FF2B5EF4-FFF2-40B4-BE49-F238E27FC236}">
                <a16:creationId xmlns:a16="http://schemas.microsoft.com/office/drawing/2014/main" id="{2A30F477-1DF7-6291-F16B-CF993824110A}"/>
              </a:ext>
            </a:extLst>
          </p:cNvPr>
          <p:cNvPicPr>
            <a:picLocks noChangeAspect="1"/>
          </p:cNvPicPr>
          <p:nvPr/>
        </p:nvPicPr>
        <p:blipFill rotWithShape="1">
          <a:blip r:embed="rId3"/>
          <a:srcRect l="1827" r="35232"/>
          <a:stretch/>
        </p:blipFill>
        <p:spPr>
          <a:xfrm>
            <a:off x="3964216" y="0"/>
            <a:ext cx="5179784" cy="5143500"/>
          </a:xfrm>
          <a:prstGeom prst="rect">
            <a:avLst/>
          </a:prstGeom>
        </p:spPr>
      </p:pic>
      <p:sp>
        <p:nvSpPr>
          <p:cNvPr id="18" name="Rectangle 17">
            <a:extLst>
              <a:ext uri="{FF2B5EF4-FFF2-40B4-BE49-F238E27FC236}">
                <a16:creationId xmlns:a16="http://schemas.microsoft.com/office/drawing/2014/main" id="{A89AF985-6716-E25D-5F88-3504ACD49476}"/>
              </a:ext>
            </a:extLst>
          </p:cNvPr>
          <p:cNvSpPr/>
          <p:nvPr/>
        </p:nvSpPr>
        <p:spPr>
          <a:xfrm>
            <a:off x="0" y="0"/>
            <a:ext cx="6187857" cy="5143500"/>
          </a:xfrm>
          <a:prstGeom prst="rect">
            <a:avLst/>
          </a:prstGeom>
          <a:gradFill>
            <a:gsLst>
              <a:gs pos="0">
                <a:srgbClr val="103454">
                  <a:alpha val="0"/>
                </a:srgbClr>
              </a:gs>
              <a:gs pos="34000">
                <a:srgbClr val="0C263D"/>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C4CA2AB8-224C-CFEA-791D-AA5D7E929B73}"/>
              </a:ext>
            </a:extLst>
          </p:cNvPr>
          <p:cNvSpPr txBox="1">
            <a:spLocks noChangeAspect="1"/>
          </p:cNvSpPr>
          <p:nvPr/>
        </p:nvSpPr>
        <p:spPr>
          <a:xfrm>
            <a:off x="529907" y="2563138"/>
            <a:ext cx="4757858" cy="1446550"/>
          </a:xfrm>
          <a:prstGeom prst="rect">
            <a:avLst/>
          </a:prstGeom>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a:ln>
                  <a:noFill/>
                </a:ln>
                <a:solidFill>
                  <a:srgbClr val="FFFFFF"/>
                </a:solidFill>
                <a:effectLst/>
                <a:uLnTx/>
                <a:uFillTx/>
                <a:latin typeface="Open Sans"/>
                <a:ea typeface="Open Sans"/>
                <a:cs typeface="Open Sans"/>
              </a:rPr>
              <a:t>Incident Response</a:t>
            </a:r>
            <a:endParaRPr kumimoji="0" lang="en-US" sz="4400" b="0" i="0" u="none" strike="noStrike" kern="1200" cap="none" spc="0" normalizeH="0" baseline="0" noProof="0">
              <a:ln>
                <a:noFill/>
              </a:ln>
              <a:solidFill>
                <a:srgbClr val="FFFFFF"/>
              </a:solidFill>
              <a:effectLst/>
              <a:uLnTx/>
              <a:uFillTx/>
              <a:latin typeface="Open Sans"/>
              <a:ea typeface="+mj-ea"/>
              <a:cs typeface="+mj-cs"/>
            </a:endParaRPr>
          </a:p>
        </p:txBody>
      </p:sp>
      <p:grpSp>
        <p:nvGrpSpPr>
          <p:cNvPr id="28" name="Group 27">
            <a:extLst>
              <a:ext uri="{FF2B5EF4-FFF2-40B4-BE49-F238E27FC236}">
                <a16:creationId xmlns:a16="http://schemas.microsoft.com/office/drawing/2014/main" id="{84E8C6A0-77C5-FB71-1B80-6EA71EACE301}"/>
              </a:ext>
            </a:extLst>
          </p:cNvPr>
          <p:cNvGrpSpPr>
            <a:grpSpLocks noChangeAspect="1"/>
          </p:cNvGrpSpPr>
          <p:nvPr/>
        </p:nvGrpSpPr>
        <p:grpSpPr>
          <a:xfrm>
            <a:off x="529907" y="687037"/>
            <a:ext cx="4042093" cy="1519026"/>
            <a:chOff x="760487" y="841570"/>
            <a:chExt cx="3729811" cy="1401670"/>
          </a:xfrm>
        </p:grpSpPr>
        <p:pic>
          <p:nvPicPr>
            <p:cNvPr id="29" name="Picture 28" descr="A black background with white text&#10;&#10;Description automatically generated">
              <a:extLst>
                <a:ext uri="{FF2B5EF4-FFF2-40B4-BE49-F238E27FC236}">
                  <a16:creationId xmlns:a16="http://schemas.microsoft.com/office/drawing/2014/main" id="{47941092-1737-F690-1DDD-3FEAEC0EE27C}"/>
                </a:ext>
              </a:extLst>
            </p:cNvPr>
            <p:cNvPicPr>
              <a:picLocks noChangeAspect="1"/>
            </p:cNvPicPr>
            <p:nvPr/>
          </p:nvPicPr>
          <p:blipFill>
            <a:blip r:embed="rId4"/>
            <a:stretch>
              <a:fillRect/>
            </a:stretch>
          </p:blipFill>
          <p:spPr>
            <a:xfrm>
              <a:off x="760487" y="841570"/>
              <a:ext cx="3729811" cy="1381936"/>
            </a:xfrm>
            <a:prstGeom prst="rect">
              <a:avLst/>
            </a:prstGeom>
          </p:spPr>
        </p:pic>
        <p:cxnSp>
          <p:nvCxnSpPr>
            <p:cNvPr id="30" name="Straight Connector 29">
              <a:extLst>
                <a:ext uri="{FF2B5EF4-FFF2-40B4-BE49-F238E27FC236}">
                  <a16:creationId xmlns:a16="http://schemas.microsoft.com/office/drawing/2014/main" id="{292A85B0-5DAC-34D7-C157-6CB19E0924F6}"/>
                </a:ext>
              </a:extLst>
            </p:cNvPr>
            <p:cNvCxnSpPr>
              <a:cxnSpLocks/>
            </p:cNvCxnSpPr>
            <p:nvPr/>
          </p:nvCxnSpPr>
          <p:spPr>
            <a:xfrm>
              <a:off x="813038" y="2243240"/>
              <a:ext cx="3624708" cy="0"/>
            </a:xfrm>
            <a:prstGeom prst="line">
              <a:avLst/>
            </a:prstGeom>
            <a:noFill/>
            <a:ln w="12700" cap="flat" cmpd="sng" algn="ctr">
              <a:solidFill>
                <a:srgbClr val="199FF2"/>
              </a:solidFill>
              <a:prstDash val="solid"/>
              <a:miter lim="800000"/>
            </a:ln>
            <a:effectLst/>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2"/>
          <p:cNvSpPr txBox="1">
            <a:spLocks noGrp="1"/>
          </p:cNvSpPr>
          <p:nvPr>
            <p:ph type="body" idx="4294967295"/>
          </p:nvPr>
        </p:nvSpPr>
        <p:spPr>
          <a:xfrm>
            <a:off x="962387" y="1468432"/>
            <a:ext cx="7219223" cy="1103318"/>
          </a:xfrm>
          <a:prstGeom prst="rect">
            <a:avLst/>
          </a:prstGeom>
        </p:spPr>
        <p:txBody>
          <a:bodyPr spcFirstLastPara="1" wrap="square" lIns="91425" tIns="91425" rIns="91425" bIns="91425" anchor="ctr" anchorCtr="0">
            <a:normAutofit/>
          </a:bodyPr>
          <a:lstStyle/>
          <a:p>
            <a:pPr marL="0" lvl="0" indent="0">
              <a:buNone/>
            </a:pPr>
            <a:r>
              <a:rPr lang="en-US">
                <a:sym typeface="Proxima Nova"/>
              </a:rPr>
              <a:t>A playbook acts as our blueprint or strategic guide when encountering incidents like the one described.</a:t>
            </a:r>
          </a:p>
        </p:txBody>
      </p:sp>
      <p:sp>
        <p:nvSpPr>
          <p:cNvPr id="9" name="Google Shape;98;p20">
            <a:extLst>
              <a:ext uri="{FF2B5EF4-FFF2-40B4-BE49-F238E27FC236}">
                <a16:creationId xmlns:a16="http://schemas.microsoft.com/office/drawing/2014/main" id="{0F22F072-94E0-F752-5FC3-35547AC2BF96}"/>
              </a:ext>
            </a:extLst>
          </p:cNvPr>
          <p:cNvSpPr txBox="1">
            <a:spLocks/>
          </p:cNvSpPr>
          <p:nvPr/>
        </p:nvSpPr>
        <p:spPr>
          <a:xfrm>
            <a:off x="962390" y="474260"/>
            <a:ext cx="5100208"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Playbook</a:t>
            </a:r>
            <a:endParaRPr lang="en-US"/>
          </a:p>
        </p:txBody>
      </p:sp>
      <p:sp>
        <p:nvSpPr>
          <p:cNvPr id="10" name="Google Shape;111;p22">
            <a:extLst>
              <a:ext uri="{FF2B5EF4-FFF2-40B4-BE49-F238E27FC236}">
                <a16:creationId xmlns:a16="http://schemas.microsoft.com/office/drawing/2014/main" id="{44BE68F0-3B5C-9679-D1A2-E0C4DEA06AA5}"/>
              </a:ext>
            </a:extLst>
          </p:cNvPr>
          <p:cNvSpPr txBox="1">
            <a:spLocks/>
          </p:cNvSpPr>
          <p:nvPr/>
        </p:nvSpPr>
        <p:spPr>
          <a:xfrm>
            <a:off x="962387" y="2387954"/>
            <a:ext cx="7219223" cy="1103318"/>
          </a:xfrm>
          <a:prstGeom prst="rect">
            <a:avLst/>
          </a:prstGeom>
        </p:spPr>
        <p:txBody>
          <a:bodyPr spcFirstLastPara="1" vert="horz" wrap="square" lIns="91425" tIns="91425" rIns="91425" bIns="91425" rtlCol="0" anchor="ctr"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Font typeface="Arial" panose="020B0604020202020204" pitchFamily="34" charset="0"/>
              <a:buNone/>
            </a:pPr>
            <a:r>
              <a:rPr lang="en-US">
                <a:sym typeface="Proxima Nova"/>
              </a:rPr>
              <a:t>It outlines specific steps and procedures to be followed in response to various scenarios.</a:t>
            </a:r>
          </a:p>
        </p:txBody>
      </p:sp>
      <p:sp>
        <p:nvSpPr>
          <p:cNvPr id="11" name="Google Shape;111;p22">
            <a:extLst>
              <a:ext uri="{FF2B5EF4-FFF2-40B4-BE49-F238E27FC236}">
                <a16:creationId xmlns:a16="http://schemas.microsoft.com/office/drawing/2014/main" id="{1554BFCE-21A0-AE9B-1FF0-76D4AEA45C31}"/>
              </a:ext>
            </a:extLst>
          </p:cNvPr>
          <p:cNvSpPr txBox="1">
            <a:spLocks/>
          </p:cNvSpPr>
          <p:nvPr/>
        </p:nvSpPr>
        <p:spPr>
          <a:xfrm>
            <a:off x="962387" y="3307475"/>
            <a:ext cx="7219223" cy="1031555"/>
          </a:xfrm>
          <a:prstGeom prst="rect">
            <a:avLst/>
          </a:prstGeom>
        </p:spPr>
        <p:txBody>
          <a:bodyPr spcFirstLastPara="1" vert="horz" wrap="square" lIns="91425" tIns="91425" rIns="91425" bIns="91425" rtlCol="0" anchor="ctr"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Font typeface="Arial" panose="020B0604020202020204" pitchFamily="34" charset="0"/>
              <a:buNone/>
            </a:pPr>
            <a:r>
              <a:rPr lang="en-US">
                <a:sym typeface="Proxima Nova"/>
              </a:rPr>
              <a:t>We have broken our playbook down into steps. Let’s start by step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3"/>
          <p:cNvSpPr txBox="1">
            <a:spLocks noGrp="1"/>
          </p:cNvSpPr>
          <p:nvPr>
            <p:ph type="body" idx="4294967295"/>
          </p:nvPr>
        </p:nvSpPr>
        <p:spPr>
          <a:xfrm>
            <a:off x="962388" y="1468432"/>
            <a:ext cx="7219223" cy="1373577"/>
          </a:xfrm>
          <a:prstGeom prst="rect">
            <a:avLst/>
          </a:prstGeom>
        </p:spPr>
        <p:txBody>
          <a:bodyPr spcFirstLastPara="1" wrap="square" lIns="91425" tIns="91425" rIns="91425" bIns="91425" anchor="t" anchorCtr="0">
            <a:normAutofit/>
          </a:bodyPr>
          <a:lstStyle/>
          <a:p>
            <a:pPr marL="0" lvl="0" indent="0">
              <a:buNone/>
            </a:pPr>
            <a:r>
              <a:rPr lang="en-US">
                <a:sym typeface="Proxima Nova"/>
              </a:rPr>
              <a:t>The Scope encapsulates the area affected and time of potential breach. This helps us focus on the assets that are in danger. </a:t>
            </a:r>
          </a:p>
        </p:txBody>
      </p:sp>
      <p:sp>
        <p:nvSpPr>
          <p:cNvPr id="11" name="Google Shape;98;p20">
            <a:extLst>
              <a:ext uri="{FF2B5EF4-FFF2-40B4-BE49-F238E27FC236}">
                <a16:creationId xmlns:a16="http://schemas.microsoft.com/office/drawing/2014/main" id="{59F8ADD2-5722-44CC-21D0-30036B7F2B50}"/>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Phase 1</a:t>
            </a:r>
            <a:endParaRPr lang="en-US" sz="2800"/>
          </a:p>
        </p:txBody>
      </p:sp>
      <p:sp>
        <p:nvSpPr>
          <p:cNvPr id="12" name="Google Shape;98;p20">
            <a:extLst>
              <a:ext uri="{FF2B5EF4-FFF2-40B4-BE49-F238E27FC236}">
                <a16:creationId xmlns:a16="http://schemas.microsoft.com/office/drawing/2014/main" id="{03C342EF-BAA3-2BCC-EF21-F02D0F050E58}"/>
              </a:ext>
            </a:extLst>
          </p:cNvPr>
          <p:cNvSpPr txBox="1">
            <a:spLocks/>
          </p:cNvSpPr>
          <p:nvPr/>
        </p:nvSpPr>
        <p:spPr>
          <a:xfrm>
            <a:off x="962390" y="474260"/>
            <a:ext cx="5100208"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Incident Scope</a:t>
            </a:r>
            <a:endParaRPr lang="en-US"/>
          </a:p>
        </p:txBody>
      </p:sp>
      <p:sp>
        <p:nvSpPr>
          <p:cNvPr id="15" name="Google Shape;117;p23">
            <a:extLst>
              <a:ext uri="{FF2B5EF4-FFF2-40B4-BE49-F238E27FC236}">
                <a16:creationId xmlns:a16="http://schemas.microsoft.com/office/drawing/2014/main" id="{A933F04D-8ACA-D14D-8C1B-3B897240BBDC}"/>
              </a:ext>
            </a:extLst>
          </p:cNvPr>
          <p:cNvSpPr txBox="1">
            <a:spLocks/>
          </p:cNvSpPr>
          <p:nvPr/>
        </p:nvSpPr>
        <p:spPr>
          <a:xfrm>
            <a:off x="962388" y="2856779"/>
            <a:ext cx="7219223" cy="1373577"/>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Font typeface="Arial" panose="020B0604020202020204" pitchFamily="34" charset="0"/>
              <a:buNone/>
            </a:pPr>
            <a:r>
              <a:rPr lang="en-US">
                <a:sym typeface="Proxima Nova"/>
              </a:rPr>
              <a:t>In some cases we won't have a clearly defined scope and that’s ok, writing down what we do know is extremely important.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build="p"/>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4"/>
          <p:cNvSpPr txBox="1">
            <a:spLocks noGrp="1"/>
          </p:cNvSpPr>
          <p:nvPr>
            <p:ph type="body" idx="4294967295"/>
          </p:nvPr>
        </p:nvSpPr>
        <p:spPr>
          <a:xfrm>
            <a:off x="962388" y="1468432"/>
            <a:ext cx="7219223" cy="792447"/>
          </a:xfrm>
          <a:prstGeom prst="rect">
            <a:avLst/>
          </a:prstGeom>
        </p:spPr>
        <p:txBody>
          <a:bodyPr spcFirstLastPara="1" wrap="square" lIns="91425" tIns="91425" rIns="91425" bIns="91425" anchor="t" anchorCtr="0">
            <a:normAutofit/>
          </a:bodyPr>
          <a:lstStyle/>
          <a:p>
            <a:pPr marL="0" lvl="0" indent="0">
              <a:buNone/>
            </a:pPr>
            <a:r>
              <a:rPr lang="en-US">
                <a:sym typeface="Proxima Nova"/>
              </a:rPr>
              <a:t>Let’s gather the information we do have:</a:t>
            </a:r>
          </a:p>
        </p:txBody>
      </p:sp>
      <p:sp>
        <p:nvSpPr>
          <p:cNvPr id="15" name="Google Shape;98;p20">
            <a:extLst>
              <a:ext uri="{FF2B5EF4-FFF2-40B4-BE49-F238E27FC236}">
                <a16:creationId xmlns:a16="http://schemas.microsoft.com/office/drawing/2014/main" id="{F0B51FFA-FF5D-25BF-E72F-25F31EEA5D12}"/>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Phase 1</a:t>
            </a:r>
            <a:endParaRPr lang="en-US" sz="2800"/>
          </a:p>
        </p:txBody>
      </p:sp>
      <p:sp>
        <p:nvSpPr>
          <p:cNvPr id="16" name="Google Shape;98;p20">
            <a:extLst>
              <a:ext uri="{FF2B5EF4-FFF2-40B4-BE49-F238E27FC236}">
                <a16:creationId xmlns:a16="http://schemas.microsoft.com/office/drawing/2014/main" id="{D7AEBD6F-B116-300A-2CBB-D3B9ABA724FD}"/>
              </a:ext>
            </a:extLst>
          </p:cNvPr>
          <p:cNvSpPr txBox="1">
            <a:spLocks/>
          </p:cNvSpPr>
          <p:nvPr/>
        </p:nvSpPr>
        <p:spPr>
          <a:xfrm>
            <a:off x="962390" y="474260"/>
            <a:ext cx="5100208"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Incident Scope</a:t>
            </a:r>
            <a:endParaRPr lang="en-US"/>
          </a:p>
        </p:txBody>
      </p:sp>
      <p:sp>
        <p:nvSpPr>
          <p:cNvPr id="17" name="Google Shape;123;p24">
            <a:extLst>
              <a:ext uri="{FF2B5EF4-FFF2-40B4-BE49-F238E27FC236}">
                <a16:creationId xmlns:a16="http://schemas.microsoft.com/office/drawing/2014/main" id="{0B105400-9CCD-8EE0-0ADF-1F05492E05F9}"/>
              </a:ext>
            </a:extLst>
          </p:cNvPr>
          <p:cNvSpPr txBox="1">
            <a:spLocks/>
          </p:cNvSpPr>
          <p:nvPr/>
        </p:nvSpPr>
        <p:spPr>
          <a:xfrm>
            <a:off x="962389" y="2202648"/>
            <a:ext cx="5840346" cy="1696112"/>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buClrTx/>
            </a:pPr>
            <a:r>
              <a:rPr lang="en-US" sz="2100">
                <a:sym typeface="Proxima Nova"/>
              </a:rPr>
              <a:t>Time of Attack: 11:20 - 13:30 2-14-24</a:t>
            </a:r>
          </a:p>
          <a:p>
            <a:pPr lvl="1">
              <a:buClrTx/>
            </a:pPr>
            <a:r>
              <a:rPr lang="en-US" sz="2100">
                <a:sym typeface="Proxima Nova"/>
              </a:rPr>
              <a:t>Organization Name: REKT Corp.</a:t>
            </a:r>
          </a:p>
          <a:p>
            <a:pPr lvl="1">
              <a:buClrTx/>
            </a:pPr>
            <a:r>
              <a:rPr lang="en-US" sz="2100">
                <a:sym typeface="Proxima Nova"/>
              </a:rPr>
              <a:t>Hostname(s): REKT-FRONT-OFFI</a:t>
            </a:r>
          </a:p>
          <a:p>
            <a:pPr>
              <a:buClrTx/>
            </a:pPr>
            <a:endParaRPr lang="en-US">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25"/>
          <p:cNvSpPr txBox="1">
            <a:spLocks noGrp="1"/>
          </p:cNvSpPr>
          <p:nvPr>
            <p:ph type="body" idx="4294967295"/>
          </p:nvPr>
        </p:nvSpPr>
        <p:spPr>
          <a:xfrm>
            <a:off x="957959" y="1294227"/>
            <a:ext cx="7219223" cy="1327763"/>
          </a:xfrm>
          <a:prstGeom prst="rect">
            <a:avLst/>
          </a:prstGeom>
        </p:spPr>
        <p:txBody>
          <a:bodyPr spcFirstLastPara="1" wrap="square" lIns="91425" tIns="91425" rIns="91425" bIns="91425" anchor="t" anchorCtr="0">
            <a:normAutofit/>
          </a:bodyPr>
          <a:lstStyle/>
          <a:p>
            <a:pPr marL="0" lvl="0" indent="0">
              <a:buNone/>
            </a:pPr>
            <a:r>
              <a:rPr lang="en-US">
                <a:sym typeface="Proxima Nova"/>
              </a:rPr>
              <a:t>Understanding the </a:t>
            </a:r>
            <a:r>
              <a:rPr lang="en-US" err="1">
                <a:sym typeface="Proxima Nova"/>
              </a:rPr>
              <a:t>ThreatLocker</a:t>
            </a:r>
            <a:r>
              <a:rPr lang="en-US" baseline="30000">
                <a:sym typeface="Proxima Nova"/>
              </a:rPr>
              <a:t>®</a:t>
            </a:r>
            <a:r>
              <a:rPr lang="en-US">
                <a:sym typeface="Proxima Nova"/>
              </a:rPr>
              <a:t> State or Mode of the endpoint is crucial as we can better understand how that machine is intended to behave.</a:t>
            </a:r>
          </a:p>
        </p:txBody>
      </p:sp>
      <p:sp>
        <p:nvSpPr>
          <p:cNvPr id="13" name="Google Shape;98;p20">
            <a:extLst>
              <a:ext uri="{FF2B5EF4-FFF2-40B4-BE49-F238E27FC236}">
                <a16:creationId xmlns:a16="http://schemas.microsoft.com/office/drawing/2014/main" id="{7B458ABE-35B6-5951-E116-5F4688354787}"/>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Phase 2</a:t>
            </a:r>
            <a:endParaRPr lang="en-US" sz="2800"/>
          </a:p>
        </p:txBody>
      </p:sp>
      <p:sp>
        <p:nvSpPr>
          <p:cNvPr id="14" name="Google Shape;98;p20">
            <a:extLst>
              <a:ext uri="{FF2B5EF4-FFF2-40B4-BE49-F238E27FC236}">
                <a16:creationId xmlns:a16="http://schemas.microsoft.com/office/drawing/2014/main" id="{2D1C44BF-CF51-61E1-A31C-F8EEFF644346}"/>
              </a:ext>
            </a:extLst>
          </p:cNvPr>
          <p:cNvSpPr txBox="1">
            <a:spLocks/>
          </p:cNvSpPr>
          <p:nvPr/>
        </p:nvSpPr>
        <p:spPr>
          <a:xfrm>
            <a:off x="962390" y="474260"/>
            <a:ext cx="5100208"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Machine State</a:t>
            </a:r>
            <a:endParaRPr lang="en-US"/>
          </a:p>
        </p:txBody>
      </p:sp>
      <p:sp>
        <p:nvSpPr>
          <p:cNvPr id="15" name="Google Shape;129;p25">
            <a:extLst>
              <a:ext uri="{FF2B5EF4-FFF2-40B4-BE49-F238E27FC236}">
                <a16:creationId xmlns:a16="http://schemas.microsoft.com/office/drawing/2014/main" id="{4D815E08-CFA7-7C5D-6232-B8859DB8F185}"/>
              </a:ext>
            </a:extLst>
          </p:cNvPr>
          <p:cNvSpPr txBox="1">
            <a:spLocks/>
          </p:cNvSpPr>
          <p:nvPr/>
        </p:nvSpPr>
        <p:spPr>
          <a:xfrm>
            <a:off x="957959" y="2597994"/>
            <a:ext cx="7219223" cy="21330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buClrTx/>
            </a:pPr>
            <a:r>
              <a:rPr lang="en-US" b="1">
                <a:sym typeface="Proxima Nova"/>
              </a:rPr>
              <a:t>Learning Mode: </a:t>
            </a:r>
            <a:r>
              <a:rPr lang="en-US">
                <a:sym typeface="Proxima Nova"/>
              </a:rPr>
              <a:t>Automatically Catalogs Files based on users </a:t>
            </a:r>
            <a:r>
              <a:rPr lang="en-US" err="1">
                <a:sym typeface="Proxima Nova"/>
              </a:rPr>
              <a:t>behaviour</a:t>
            </a:r>
            <a:r>
              <a:rPr lang="en-US">
                <a:sym typeface="Proxima Nova"/>
              </a:rPr>
              <a:t> and runs those files</a:t>
            </a:r>
          </a:p>
          <a:p>
            <a:pPr lvl="1">
              <a:buClrTx/>
            </a:pPr>
            <a:r>
              <a:rPr lang="en-US" b="1">
                <a:sym typeface="Proxima Nova"/>
              </a:rPr>
              <a:t>Monitor Mode: </a:t>
            </a:r>
            <a:r>
              <a:rPr lang="en-US">
                <a:sym typeface="Proxima Nova"/>
              </a:rPr>
              <a:t>Does not take action on the End Point. This just monitors the </a:t>
            </a:r>
            <a:r>
              <a:rPr lang="en-US" err="1">
                <a:sym typeface="Proxima Nova"/>
              </a:rPr>
              <a:t>behaviour</a:t>
            </a:r>
            <a:r>
              <a:rPr lang="en-US">
                <a:sym typeface="Proxima Nova"/>
              </a:rPr>
              <a:t> on the machine to forward logs</a:t>
            </a:r>
          </a:p>
          <a:p>
            <a:pPr lvl="1">
              <a:buClrTx/>
            </a:pPr>
            <a:r>
              <a:rPr lang="en-US" b="1">
                <a:sym typeface="Proxima Nova"/>
              </a:rPr>
              <a:t>Secure Mode: </a:t>
            </a:r>
            <a:r>
              <a:rPr lang="en-US">
                <a:sym typeface="Proxima Nova"/>
              </a:rPr>
              <a:t>Only allows application previously trusted to run, everything else is blocked by default</a:t>
            </a:r>
          </a:p>
          <a:p>
            <a:pPr>
              <a:buClrTx/>
            </a:pPr>
            <a:endParaRPr lang="en-US">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26"/>
          <p:cNvSpPr txBox="1">
            <a:spLocks noGrp="1"/>
          </p:cNvSpPr>
          <p:nvPr>
            <p:ph type="body" idx="4294967295"/>
          </p:nvPr>
        </p:nvSpPr>
        <p:spPr>
          <a:xfrm>
            <a:off x="962388" y="1478071"/>
            <a:ext cx="7219223" cy="2740025"/>
          </a:xfrm>
          <a:prstGeom prst="rect">
            <a:avLst/>
          </a:prstGeom>
        </p:spPr>
        <p:txBody>
          <a:bodyPr spcFirstLastPara="1" wrap="square" lIns="91425" tIns="91425" rIns="91425" bIns="91425" anchor="t" anchorCtr="0">
            <a:normAutofit/>
          </a:bodyPr>
          <a:lstStyle/>
          <a:p>
            <a:pPr marL="0" lvl="0" indent="0">
              <a:buNone/>
            </a:pPr>
            <a:r>
              <a:rPr lang="en-US">
                <a:sym typeface="Proxima Nova"/>
              </a:rPr>
              <a:t>Where can we check and manage an endpoints Mode in </a:t>
            </a:r>
            <a:r>
              <a:rPr lang="en-US" err="1">
                <a:sym typeface="Proxima Nova"/>
              </a:rPr>
              <a:t>ThreatLocker</a:t>
            </a:r>
            <a:r>
              <a:rPr lang="en-US" baseline="30000">
                <a:sym typeface="Proxima Nova"/>
              </a:rPr>
              <a:t>®</a:t>
            </a:r>
            <a:r>
              <a:rPr lang="en-US">
                <a:sym typeface="Proxima Nova"/>
              </a:rPr>
              <a:t>:</a:t>
            </a:r>
          </a:p>
          <a:p>
            <a:pPr marL="0" lvl="0" indent="0">
              <a:buNone/>
            </a:pPr>
            <a:endParaRPr lang="en-US">
              <a:sym typeface="Proxima Nova"/>
            </a:endParaRPr>
          </a:p>
          <a:p>
            <a:pPr marL="800100" lvl="1" indent="-457200">
              <a:buFont typeface="+mj-lt"/>
              <a:buAutoNum type="alphaLcParenR"/>
            </a:pPr>
            <a:r>
              <a:rPr lang="en-US" sz="2000">
                <a:sym typeface="Proxima Nova"/>
              </a:rPr>
              <a:t>Response Center</a:t>
            </a:r>
          </a:p>
          <a:p>
            <a:pPr marL="800100" lvl="1" indent="-457200">
              <a:buFont typeface="+mj-lt"/>
              <a:buAutoNum type="alphaLcParenR"/>
            </a:pPr>
            <a:r>
              <a:rPr lang="en-US" sz="2000">
                <a:sym typeface="Proxima Nova"/>
              </a:rPr>
              <a:t>Application Control</a:t>
            </a:r>
          </a:p>
          <a:p>
            <a:pPr marL="800100" lvl="1" indent="-457200">
              <a:buFont typeface="+mj-lt"/>
              <a:buAutoNum type="alphaLcParenR"/>
            </a:pPr>
            <a:r>
              <a:rPr lang="en-US" sz="2000">
                <a:sym typeface="Proxima Nova"/>
              </a:rPr>
              <a:t>Computers Page</a:t>
            </a:r>
          </a:p>
        </p:txBody>
      </p:sp>
      <p:sp>
        <p:nvSpPr>
          <p:cNvPr id="9" name="Google Shape;98;p20">
            <a:extLst>
              <a:ext uri="{FF2B5EF4-FFF2-40B4-BE49-F238E27FC236}">
                <a16:creationId xmlns:a16="http://schemas.microsoft.com/office/drawing/2014/main" id="{E90CFC49-8505-A3CA-67F3-DD9829B82B28}"/>
              </a:ext>
            </a:extLst>
          </p:cNvPr>
          <p:cNvSpPr txBox="1">
            <a:spLocks noGrp="1"/>
          </p:cNvSpPr>
          <p:nvPr>
            <p:ph type="title"/>
          </p:nvPr>
        </p:nvSpPr>
        <p:spPr>
          <a:xfrm>
            <a:off x="962390" y="474260"/>
            <a:ext cx="5100208" cy="994172"/>
          </a:xfrm>
        </p:spPr>
        <p:txBody>
          <a:bodyPr spcFirstLastPara="1" wrap="square" lIns="91425" tIns="91425" rIns="91425" bIns="91425" anchor="ctr" anchorCtr="0">
            <a:noAutofit/>
          </a:bodyPr>
          <a:lstStyle/>
          <a:p>
            <a:pPr lvl="0"/>
            <a:r>
              <a:rPr lang="en-US">
                <a:sym typeface="Proxima Nova"/>
              </a:rPr>
              <a:t>Audience Collaboration</a:t>
            </a:r>
            <a:endParaRPr lang="en-US"/>
          </a:p>
        </p:txBody>
      </p:sp>
      <p:sp>
        <p:nvSpPr>
          <p:cNvPr id="10" name="Google Shape;98;p20">
            <a:extLst>
              <a:ext uri="{FF2B5EF4-FFF2-40B4-BE49-F238E27FC236}">
                <a16:creationId xmlns:a16="http://schemas.microsoft.com/office/drawing/2014/main" id="{DB53E3D8-E0E2-F82A-0DE2-893F1A678548}"/>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Question #2</a:t>
            </a:r>
            <a:endParaRPr lang="en-US" sz="2800"/>
          </a:p>
        </p:txBody>
      </p:sp>
      <p:sp>
        <p:nvSpPr>
          <p:cNvPr id="15" name="Google Shape;135;p26">
            <a:extLst>
              <a:ext uri="{FF2B5EF4-FFF2-40B4-BE49-F238E27FC236}">
                <a16:creationId xmlns:a16="http://schemas.microsoft.com/office/drawing/2014/main" id="{77C9165E-2607-B9BB-D5CC-A320A33A0C2D}"/>
              </a:ext>
            </a:extLst>
          </p:cNvPr>
          <p:cNvSpPr txBox="1">
            <a:spLocks/>
          </p:cNvSpPr>
          <p:nvPr/>
        </p:nvSpPr>
        <p:spPr>
          <a:xfrm>
            <a:off x="962387" y="1476406"/>
            <a:ext cx="7219223" cy="2740025"/>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Font typeface="Arial" panose="020B0604020202020204" pitchFamily="34" charset="0"/>
              <a:buNone/>
            </a:pPr>
            <a:r>
              <a:rPr lang="en-US">
                <a:sym typeface="Proxima Nova"/>
              </a:rPr>
              <a:t>Where can we check and manage an endpoints Mode in </a:t>
            </a:r>
            <a:r>
              <a:rPr lang="en-US" err="1">
                <a:sym typeface="Proxima Nova"/>
              </a:rPr>
              <a:t>ThreatLocker</a:t>
            </a:r>
            <a:r>
              <a:rPr lang="en-US" baseline="30000">
                <a:sym typeface="Proxima Nova"/>
              </a:rPr>
              <a:t>®</a:t>
            </a:r>
            <a:r>
              <a:rPr lang="en-US">
                <a:sym typeface="Proxima Nova"/>
              </a:rPr>
              <a:t>:</a:t>
            </a:r>
          </a:p>
          <a:p>
            <a:pPr marL="0" indent="0">
              <a:buClrTx/>
              <a:buFont typeface="Arial" panose="020B0604020202020204" pitchFamily="34" charset="0"/>
              <a:buNone/>
            </a:pPr>
            <a:endParaRPr lang="en-US">
              <a:sym typeface="Proxima Nova"/>
            </a:endParaRPr>
          </a:p>
          <a:p>
            <a:pPr marL="800100" lvl="1" indent="-457200">
              <a:buClrTx/>
              <a:buFont typeface="+mj-lt"/>
              <a:buAutoNum type="alphaLcParenR"/>
            </a:pPr>
            <a:r>
              <a:rPr lang="en-US" sz="2000">
                <a:sym typeface="Proxima Nova"/>
              </a:rPr>
              <a:t>Response Center</a:t>
            </a:r>
          </a:p>
          <a:p>
            <a:pPr marL="800100" lvl="1" indent="-457200">
              <a:buClrTx/>
              <a:buFont typeface="+mj-lt"/>
              <a:buAutoNum type="alphaLcParenR"/>
            </a:pPr>
            <a:r>
              <a:rPr lang="en-US" sz="2000">
                <a:sym typeface="Proxima Nova"/>
              </a:rPr>
              <a:t>Application Control</a:t>
            </a:r>
          </a:p>
          <a:p>
            <a:pPr marL="800100" lvl="1" indent="-457200">
              <a:buClrTx/>
              <a:buFont typeface="+mj-lt"/>
              <a:buAutoNum type="alphaLcParenR"/>
            </a:pPr>
            <a:r>
              <a:rPr lang="en-US" sz="2000" b="1">
                <a:sym typeface="Proxima Nova"/>
              </a:rPr>
              <a:t>Computers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5">
                                            <p:txEl>
                                              <p:pRg st="0" end="0"/>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35">
                                            <p:txEl>
                                              <p:pRg st="2" end="2"/>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35">
                                            <p:txEl>
                                              <p:pRg st="3" end="3"/>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5">
                                            <p:txEl>
                                              <p:pRg st="4" end="4"/>
                                            </p:txEl>
                                          </p:spTgt>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build="p"/>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1" name="Google Shape;98;p20">
            <a:extLst>
              <a:ext uri="{FF2B5EF4-FFF2-40B4-BE49-F238E27FC236}">
                <a16:creationId xmlns:a16="http://schemas.microsoft.com/office/drawing/2014/main" id="{65B96370-8AD4-34F7-5310-52C046E21E14}"/>
              </a:ext>
            </a:extLst>
          </p:cNvPr>
          <p:cNvSpPr txBox="1">
            <a:spLocks noGrp="1"/>
          </p:cNvSpPr>
          <p:nvPr>
            <p:ph type="title"/>
          </p:nvPr>
        </p:nvSpPr>
        <p:spPr>
          <a:xfrm>
            <a:off x="962390" y="474260"/>
            <a:ext cx="5100208" cy="994172"/>
          </a:xfrm>
        </p:spPr>
        <p:txBody>
          <a:bodyPr spcFirstLastPara="1" wrap="square" lIns="91425" tIns="91425" rIns="91425" bIns="91425" anchor="ctr" anchorCtr="0">
            <a:noAutofit/>
          </a:bodyPr>
          <a:lstStyle/>
          <a:p>
            <a:pPr lvl="0"/>
            <a:r>
              <a:rPr lang="en-US">
                <a:sym typeface="Proxima Nova"/>
              </a:rPr>
              <a:t>Audience Collaboration</a:t>
            </a:r>
            <a:endParaRPr lang="en-US"/>
          </a:p>
        </p:txBody>
      </p:sp>
      <p:sp>
        <p:nvSpPr>
          <p:cNvPr id="12" name="Google Shape;98;p20">
            <a:extLst>
              <a:ext uri="{FF2B5EF4-FFF2-40B4-BE49-F238E27FC236}">
                <a16:creationId xmlns:a16="http://schemas.microsoft.com/office/drawing/2014/main" id="{766FEC98-7FCE-026E-D307-B4C9F3A43EFD}"/>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Answer #2</a:t>
            </a:r>
            <a:endParaRPr lang="en-US" sz="2800"/>
          </a:p>
        </p:txBody>
      </p:sp>
      <p:sp>
        <p:nvSpPr>
          <p:cNvPr id="13" name="Google Shape;105;p21">
            <a:extLst>
              <a:ext uri="{FF2B5EF4-FFF2-40B4-BE49-F238E27FC236}">
                <a16:creationId xmlns:a16="http://schemas.microsoft.com/office/drawing/2014/main" id="{6C014B48-1B4F-EB40-068C-2E9201056B67}"/>
              </a:ext>
            </a:extLst>
          </p:cNvPr>
          <p:cNvSpPr txBox="1">
            <a:spLocks/>
          </p:cNvSpPr>
          <p:nvPr/>
        </p:nvSpPr>
        <p:spPr>
          <a:xfrm>
            <a:off x="962388" y="1468432"/>
            <a:ext cx="7219223" cy="2802655"/>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Font typeface="Arial" panose="020B0604020202020204" pitchFamily="34" charset="0"/>
              <a:buNone/>
            </a:pPr>
            <a:r>
              <a:rPr lang="en-US" b="1">
                <a:sym typeface="Proxima Nova"/>
              </a:rPr>
              <a:t>c) Computers Page</a:t>
            </a:r>
          </a:p>
          <a:p>
            <a:pPr marL="0" indent="0">
              <a:buClrTx/>
              <a:buFont typeface="Arial" panose="020B0604020202020204" pitchFamily="34" charset="0"/>
              <a:buNone/>
            </a:pPr>
            <a:endParaRPr lang="en-US" b="1">
              <a:sym typeface="Proxima Nova"/>
            </a:endParaRPr>
          </a:p>
          <a:p>
            <a:pPr>
              <a:buClr>
                <a:schemeClr val="bg1"/>
              </a:buClr>
            </a:pPr>
            <a:r>
              <a:rPr lang="en-US">
                <a:sym typeface="Proxima Nova"/>
              </a:rPr>
              <a:t>The Computers Page allows you to check and change the state or mode of an endpoint</a:t>
            </a:r>
          </a:p>
          <a:p>
            <a:pPr>
              <a:buClr>
                <a:schemeClr val="bg1"/>
              </a:buClr>
            </a:pPr>
            <a:r>
              <a:rPr lang="en-US">
                <a:sym typeface="Proxima Nova"/>
              </a:rPr>
              <a:t>Let’s find out what state the machine is via the Computers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8"/>
          <p:cNvSpPr txBox="1">
            <a:spLocks noGrp="1"/>
          </p:cNvSpPr>
          <p:nvPr>
            <p:ph type="body" idx="4294967295"/>
          </p:nvPr>
        </p:nvSpPr>
        <p:spPr>
          <a:xfrm>
            <a:off x="962388" y="1468433"/>
            <a:ext cx="7219223" cy="3100392"/>
          </a:xfrm>
          <a:prstGeom prst="rect">
            <a:avLst/>
          </a:prstGeom>
        </p:spPr>
        <p:txBody>
          <a:bodyPr spcFirstLastPara="1" wrap="square" lIns="91425" tIns="91425" rIns="91425" bIns="91425" anchor="t" anchorCtr="0">
            <a:normAutofit/>
          </a:bodyPr>
          <a:lstStyle/>
          <a:p>
            <a:pPr marL="0" lvl="0" indent="0">
              <a:buNone/>
            </a:pPr>
            <a:r>
              <a:rPr lang="en-US">
                <a:sym typeface="Proxima Nova"/>
              </a:rPr>
              <a:t>In this phase we will check how one our special tools makes our job easy by alerting on malicious </a:t>
            </a:r>
            <a:r>
              <a:rPr lang="en-US" err="1">
                <a:sym typeface="Proxima Nova"/>
              </a:rPr>
              <a:t>behaviour</a:t>
            </a:r>
            <a:r>
              <a:rPr lang="en-US">
                <a:sym typeface="Proxima Nova"/>
              </a:rPr>
              <a:t>.</a:t>
            </a:r>
          </a:p>
          <a:p>
            <a:pPr marL="0" lvl="0" indent="0">
              <a:buNone/>
            </a:pPr>
            <a:endParaRPr lang="en-US">
              <a:sym typeface="Proxima Nova"/>
            </a:endParaRPr>
          </a:p>
          <a:p>
            <a:pPr marL="0" lvl="0" indent="0">
              <a:buNone/>
            </a:pPr>
            <a:r>
              <a:rPr lang="en-US">
                <a:sym typeface="Proxima Nova"/>
              </a:rPr>
              <a:t>We will come back to this at the end to see how much of an impact this tool makes</a:t>
            </a:r>
          </a:p>
          <a:p>
            <a:pPr lvl="0"/>
            <a:endParaRPr lang="en-US">
              <a:sym typeface="Proxima Nova"/>
            </a:endParaRPr>
          </a:p>
        </p:txBody>
      </p:sp>
      <p:sp>
        <p:nvSpPr>
          <p:cNvPr id="9" name="Google Shape;98;p20">
            <a:extLst>
              <a:ext uri="{FF2B5EF4-FFF2-40B4-BE49-F238E27FC236}">
                <a16:creationId xmlns:a16="http://schemas.microsoft.com/office/drawing/2014/main" id="{2774A82D-A452-545D-AAE1-2988237B3007}"/>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Phase 3</a:t>
            </a:r>
            <a:endParaRPr lang="en-US" sz="2800"/>
          </a:p>
        </p:txBody>
      </p:sp>
      <p:sp>
        <p:nvSpPr>
          <p:cNvPr id="10" name="Google Shape;98;p20">
            <a:extLst>
              <a:ext uri="{FF2B5EF4-FFF2-40B4-BE49-F238E27FC236}">
                <a16:creationId xmlns:a16="http://schemas.microsoft.com/office/drawing/2014/main" id="{66D637C4-5D86-ABFE-2330-8FC1CF01CC70}"/>
              </a:ext>
            </a:extLst>
          </p:cNvPr>
          <p:cNvSpPr txBox="1">
            <a:spLocks/>
          </p:cNvSpPr>
          <p:nvPr/>
        </p:nvSpPr>
        <p:spPr>
          <a:xfrm>
            <a:off x="962390" y="474260"/>
            <a:ext cx="5100208"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Mystery</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29"/>
          <p:cNvSpPr txBox="1">
            <a:spLocks noGrp="1"/>
          </p:cNvSpPr>
          <p:nvPr>
            <p:ph type="body" idx="4294967295"/>
          </p:nvPr>
        </p:nvSpPr>
        <p:spPr>
          <a:xfrm>
            <a:off x="962391" y="1297297"/>
            <a:ext cx="6865276" cy="1274453"/>
          </a:xfrm>
          <a:prstGeom prst="rect">
            <a:avLst/>
          </a:prstGeom>
        </p:spPr>
        <p:txBody>
          <a:bodyPr spcFirstLastPara="1" wrap="square" lIns="91425" tIns="91425" rIns="91425" bIns="91425" anchor="t" anchorCtr="0">
            <a:noAutofit/>
          </a:bodyPr>
          <a:lstStyle/>
          <a:p>
            <a:pPr marL="0" lvl="0" indent="0">
              <a:lnSpc>
                <a:spcPct val="110000"/>
              </a:lnSpc>
              <a:buNone/>
            </a:pPr>
            <a:r>
              <a:rPr lang="en-US" sz="1800">
                <a:sym typeface="Proxima Nova"/>
              </a:rPr>
              <a:t>Let’s check network logs in the Unified Audit for any unusual behavior. </a:t>
            </a:r>
          </a:p>
          <a:p>
            <a:pPr marL="0" lvl="0" indent="0">
              <a:lnSpc>
                <a:spcPct val="110000"/>
              </a:lnSpc>
              <a:buNone/>
            </a:pPr>
            <a:r>
              <a:rPr lang="en-US" sz="1800">
                <a:sym typeface="Proxima Nova"/>
              </a:rPr>
              <a:t>Red Flags indicators are external connection to common ports of entry </a:t>
            </a:r>
            <a:r>
              <a:rPr lang="en-US" sz="1400">
                <a:sym typeface="Proxima Nova"/>
              </a:rPr>
              <a:t>(Ports that can are commonly used gain access to a device):</a:t>
            </a:r>
            <a:endParaRPr lang="en-US" sz="1800"/>
          </a:p>
        </p:txBody>
      </p:sp>
      <p:sp>
        <p:nvSpPr>
          <p:cNvPr id="11" name="Google Shape;98;p20">
            <a:extLst>
              <a:ext uri="{FF2B5EF4-FFF2-40B4-BE49-F238E27FC236}">
                <a16:creationId xmlns:a16="http://schemas.microsoft.com/office/drawing/2014/main" id="{3329342B-131A-BAE5-4913-83999C08B2FC}"/>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Phase 4</a:t>
            </a:r>
            <a:endParaRPr lang="en-US" sz="2800"/>
          </a:p>
        </p:txBody>
      </p:sp>
      <p:sp>
        <p:nvSpPr>
          <p:cNvPr id="12" name="Google Shape;98;p20">
            <a:extLst>
              <a:ext uri="{FF2B5EF4-FFF2-40B4-BE49-F238E27FC236}">
                <a16:creationId xmlns:a16="http://schemas.microsoft.com/office/drawing/2014/main" id="{2254578C-D1D2-82C1-8AC6-63F6EE731F29}"/>
              </a:ext>
            </a:extLst>
          </p:cNvPr>
          <p:cNvSpPr txBox="1">
            <a:spLocks/>
          </p:cNvSpPr>
          <p:nvPr/>
        </p:nvSpPr>
        <p:spPr>
          <a:xfrm>
            <a:off x="962390" y="474260"/>
            <a:ext cx="5100208"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Network Activity</a:t>
            </a:r>
            <a:endParaRPr lang="en-US"/>
          </a:p>
        </p:txBody>
      </p:sp>
      <p:grpSp>
        <p:nvGrpSpPr>
          <p:cNvPr id="36" name="Group 35">
            <a:extLst>
              <a:ext uri="{FF2B5EF4-FFF2-40B4-BE49-F238E27FC236}">
                <a16:creationId xmlns:a16="http://schemas.microsoft.com/office/drawing/2014/main" id="{81DEAA38-C05E-86EF-C69C-D70011136BD8}"/>
              </a:ext>
            </a:extLst>
          </p:cNvPr>
          <p:cNvGrpSpPr/>
          <p:nvPr/>
        </p:nvGrpSpPr>
        <p:grpSpPr>
          <a:xfrm>
            <a:off x="2841236" y="3249799"/>
            <a:ext cx="1594888" cy="700465"/>
            <a:chOff x="4649335" y="3018807"/>
            <a:chExt cx="1909482" cy="700465"/>
          </a:xfrm>
        </p:grpSpPr>
        <p:sp>
          <p:nvSpPr>
            <p:cNvPr id="14" name="Google Shape;153;p29">
              <a:extLst>
                <a:ext uri="{FF2B5EF4-FFF2-40B4-BE49-F238E27FC236}">
                  <a16:creationId xmlns:a16="http://schemas.microsoft.com/office/drawing/2014/main" id="{2A8C022A-0362-2BAC-9A09-E1185AC465F9}"/>
                </a:ext>
              </a:extLst>
            </p:cNvPr>
            <p:cNvSpPr txBox="1">
              <a:spLocks/>
            </p:cNvSpPr>
            <p:nvPr/>
          </p:nvSpPr>
          <p:spPr>
            <a:xfrm>
              <a:off x="4649335" y="3018807"/>
              <a:ext cx="1909482" cy="630218"/>
            </a:xfrm>
            <a:prstGeom prst="rect">
              <a:avLst/>
            </a:prstGeom>
          </p:spPr>
          <p:txBody>
            <a:bodyPr spcFirstLastPara="1" vert="horz" wrap="square" lIns="91425" tIns="91425" rIns="91425" bIns="91425" rtlCol="0" anchor="ctr"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ClrTx/>
                <a:buNone/>
              </a:pPr>
              <a:r>
                <a:rPr lang="en-US" sz="2000" b="1">
                  <a:sym typeface="Proxima Nova"/>
                </a:rPr>
                <a:t>RDP  3389</a:t>
              </a:r>
            </a:p>
          </p:txBody>
        </p:sp>
        <p:sp>
          <p:nvSpPr>
            <p:cNvPr id="17" name="Rectangle 16">
              <a:extLst>
                <a:ext uri="{FF2B5EF4-FFF2-40B4-BE49-F238E27FC236}">
                  <a16:creationId xmlns:a16="http://schemas.microsoft.com/office/drawing/2014/main" id="{4A778795-F092-AF2A-D462-777B2215C2A2}"/>
                </a:ext>
              </a:extLst>
            </p:cNvPr>
            <p:cNvSpPr/>
            <p:nvPr/>
          </p:nvSpPr>
          <p:spPr>
            <a:xfrm>
              <a:off x="4649335" y="3065874"/>
              <a:ext cx="1909482" cy="653398"/>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14A0D2AC-1FF3-66BD-D9AD-4CC7A659B3EA}"/>
              </a:ext>
            </a:extLst>
          </p:cNvPr>
          <p:cNvGrpSpPr/>
          <p:nvPr/>
        </p:nvGrpSpPr>
        <p:grpSpPr>
          <a:xfrm>
            <a:off x="4706402" y="3249798"/>
            <a:ext cx="1596361" cy="700466"/>
            <a:chOff x="4687102" y="3135078"/>
            <a:chExt cx="1911869" cy="700466"/>
          </a:xfrm>
        </p:grpSpPr>
        <p:sp>
          <p:nvSpPr>
            <p:cNvPr id="15" name="Google Shape;153;p29">
              <a:extLst>
                <a:ext uri="{FF2B5EF4-FFF2-40B4-BE49-F238E27FC236}">
                  <a16:creationId xmlns:a16="http://schemas.microsoft.com/office/drawing/2014/main" id="{A07CE136-231A-398F-5DF1-91C049FA3C07}"/>
                </a:ext>
              </a:extLst>
            </p:cNvPr>
            <p:cNvSpPr txBox="1">
              <a:spLocks/>
            </p:cNvSpPr>
            <p:nvPr/>
          </p:nvSpPr>
          <p:spPr>
            <a:xfrm>
              <a:off x="4687102" y="3135078"/>
              <a:ext cx="1909482" cy="653398"/>
            </a:xfrm>
            <a:prstGeom prst="rect">
              <a:avLst/>
            </a:prstGeom>
          </p:spPr>
          <p:txBody>
            <a:bodyPr spcFirstLastPara="1" vert="horz" wrap="square" lIns="91425" tIns="91425" rIns="91425" bIns="91425" rtlCol="0" anchor="ctr"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ClrTx/>
                <a:buNone/>
              </a:pPr>
              <a:r>
                <a:rPr lang="en-US" sz="2000" b="1">
                  <a:sym typeface="Proxima Nova"/>
                </a:rPr>
                <a:t>FTP 21</a:t>
              </a:r>
              <a:endParaRPr lang="en-US" sz="2000" b="1">
                <a:cs typeface="Arial"/>
              </a:endParaRPr>
            </a:p>
          </p:txBody>
        </p:sp>
        <p:sp>
          <p:nvSpPr>
            <p:cNvPr id="18" name="Rectangle 17">
              <a:extLst>
                <a:ext uri="{FF2B5EF4-FFF2-40B4-BE49-F238E27FC236}">
                  <a16:creationId xmlns:a16="http://schemas.microsoft.com/office/drawing/2014/main" id="{9E4D1870-2AD8-E431-F479-6ED4B285A6A0}"/>
                </a:ext>
              </a:extLst>
            </p:cNvPr>
            <p:cNvSpPr/>
            <p:nvPr/>
          </p:nvSpPr>
          <p:spPr>
            <a:xfrm>
              <a:off x="4689489" y="3182146"/>
              <a:ext cx="1909482" cy="653398"/>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03C5C78-3E9E-CBD0-7EB6-62311CA95567}"/>
              </a:ext>
            </a:extLst>
          </p:cNvPr>
          <p:cNvGrpSpPr/>
          <p:nvPr/>
        </p:nvGrpSpPr>
        <p:grpSpPr>
          <a:xfrm>
            <a:off x="6573043" y="3249551"/>
            <a:ext cx="1596361" cy="700961"/>
            <a:chOff x="6764485" y="3134831"/>
            <a:chExt cx="1922714" cy="700961"/>
          </a:xfrm>
        </p:grpSpPr>
        <p:sp>
          <p:nvSpPr>
            <p:cNvPr id="16" name="Google Shape;153;p29">
              <a:extLst>
                <a:ext uri="{FF2B5EF4-FFF2-40B4-BE49-F238E27FC236}">
                  <a16:creationId xmlns:a16="http://schemas.microsoft.com/office/drawing/2014/main" id="{9E175C17-DE87-54A9-AF3B-8133D37DA547}"/>
                </a:ext>
              </a:extLst>
            </p:cNvPr>
            <p:cNvSpPr txBox="1">
              <a:spLocks/>
            </p:cNvSpPr>
            <p:nvPr/>
          </p:nvSpPr>
          <p:spPr>
            <a:xfrm>
              <a:off x="6777717" y="3134831"/>
              <a:ext cx="1909482" cy="640095"/>
            </a:xfrm>
            <a:prstGeom prst="rect">
              <a:avLst/>
            </a:prstGeom>
          </p:spPr>
          <p:txBody>
            <a:bodyPr spcFirstLastPara="1" vert="horz" wrap="square" lIns="91425" tIns="91425" rIns="91425" bIns="91425" rtlCol="0" anchor="ctr" anchorCtr="0">
              <a:no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ClrTx/>
                <a:buNone/>
              </a:pPr>
              <a:r>
                <a:rPr lang="en-US" sz="2000" b="1">
                  <a:sym typeface="Proxima Nova"/>
                </a:rPr>
                <a:t>SMB 445</a:t>
              </a:r>
              <a:endParaRPr lang="en-US" sz="2000" b="1">
                <a:cs typeface="Arial"/>
              </a:endParaRPr>
            </a:p>
          </p:txBody>
        </p:sp>
        <p:sp>
          <p:nvSpPr>
            <p:cNvPr id="19" name="Rectangle 18">
              <a:extLst>
                <a:ext uri="{FF2B5EF4-FFF2-40B4-BE49-F238E27FC236}">
                  <a16:creationId xmlns:a16="http://schemas.microsoft.com/office/drawing/2014/main" id="{864E74FA-6F4A-CC3B-AA70-C6952BE7A3FD}"/>
                </a:ext>
              </a:extLst>
            </p:cNvPr>
            <p:cNvSpPr/>
            <p:nvPr/>
          </p:nvSpPr>
          <p:spPr>
            <a:xfrm>
              <a:off x="6764485" y="3182394"/>
              <a:ext cx="1909482" cy="653398"/>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D2113BC0-230B-9889-0663-633A1EA8C9FE}"/>
              </a:ext>
            </a:extLst>
          </p:cNvPr>
          <p:cNvGrpSpPr/>
          <p:nvPr/>
        </p:nvGrpSpPr>
        <p:grpSpPr>
          <a:xfrm>
            <a:off x="974596" y="3249798"/>
            <a:ext cx="1596361" cy="700466"/>
            <a:chOff x="2574338" y="3018806"/>
            <a:chExt cx="1909483" cy="700466"/>
          </a:xfrm>
        </p:grpSpPr>
        <p:sp>
          <p:nvSpPr>
            <p:cNvPr id="13" name="Google Shape;153;p29">
              <a:extLst>
                <a:ext uri="{FF2B5EF4-FFF2-40B4-BE49-F238E27FC236}">
                  <a16:creationId xmlns:a16="http://schemas.microsoft.com/office/drawing/2014/main" id="{61AAB360-6163-571D-A556-A84D8D58E4E9}"/>
                </a:ext>
              </a:extLst>
            </p:cNvPr>
            <p:cNvSpPr txBox="1">
              <a:spLocks/>
            </p:cNvSpPr>
            <p:nvPr/>
          </p:nvSpPr>
          <p:spPr>
            <a:xfrm>
              <a:off x="2574339" y="3018806"/>
              <a:ext cx="1909482" cy="653398"/>
            </a:xfrm>
            <a:prstGeom prst="rect">
              <a:avLst/>
            </a:prstGeom>
          </p:spPr>
          <p:txBody>
            <a:bodyPr spcFirstLastPara="1" vert="horz" wrap="square" lIns="91425" tIns="91425" rIns="91425" bIns="91425" rtlCol="0" anchor="ctr" anchorCtr="0">
              <a:no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ClrTx/>
                <a:buNone/>
              </a:pPr>
              <a:r>
                <a:rPr lang="en-US" sz="2000" b="1">
                  <a:sym typeface="Proxima Nova"/>
                </a:rPr>
                <a:t>SSH  22</a:t>
              </a:r>
              <a:endParaRPr lang="en-US" sz="2000" b="1">
                <a:cs typeface="Arial"/>
              </a:endParaRPr>
            </a:p>
          </p:txBody>
        </p:sp>
        <p:sp>
          <p:nvSpPr>
            <p:cNvPr id="20" name="Rectangle 19">
              <a:extLst>
                <a:ext uri="{FF2B5EF4-FFF2-40B4-BE49-F238E27FC236}">
                  <a16:creationId xmlns:a16="http://schemas.microsoft.com/office/drawing/2014/main" id="{47194A2D-82E9-1559-24FF-A6E80251784F}"/>
                </a:ext>
              </a:extLst>
            </p:cNvPr>
            <p:cNvSpPr/>
            <p:nvPr/>
          </p:nvSpPr>
          <p:spPr>
            <a:xfrm>
              <a:off x="2574338" y="3065874"/>
              <a:ext cx="1909482" cy="653398"/>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30"/>
          <p:cNvSpPr txBox="1">
            <a:spLocks noGrp="1"/>
          </p:cNvSpPr>
          <p:nvPr>
            <p:ph type="body" idx="4294967295"/>
          </p:nvPr>
        </p:nvSpPr>
        <p:spPr>
          <a:xfrm>
            <a:off x="962388" y="1468433"/>
            <a:ext cx="7219223" cy="1385299"/>
          </a:xfrm>
          <a:prstGeom prst="rect">
            <a:avLst/>
          </a:prstGeom>
        </p:spPr>
        <p:txBody>
          <a:bodyPr spcFirstLastPara="1" wrap="square" lIns="91425" tIns="91425" rIns="91425" bIns="91425" anchor="t" anchorCtr="0">
            <a:normAutofit/>
          </a:bodyPr>
          <a:lstStyle/>
          <a:p>
            <a:pPr marL="0" lvl="0" indent="0">
              <a:buNone/>
            </a:pPr>
            <a:r>
              <a:rPr lang="en-US">
                <a:sym typeface="Proxima Nova"/>
              </a:rPr>
              <a:t>In this phase we will be looking for signs of permitted execution, this lets us know what actually ran on the system.</a:t>
            </a:r>
          </a:p>
        </p:txBody>
      </p:sp>
      <p:sp>
        <p:nvSpPr>
          <p:cNvPr id="9" name="Google Shape;98;p20">
            <a:extLst>
              <a:ext uri="{FF2B5EF4-FFF2-40B4-BE49-F238E27FC236}">
                <a16:creationId xmlns:a16="http://schemas.microsoft.com/office/drawing/2014/main" id="{57B941F5-E76B-4C40-EC1D-6AF38504B2A9}"/>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Phase 5</a:t>
            </a:r>
            <a:endParaRPr lang="en-US" sz="2800"/>
          </a:p>
        </p:txBody>
      </p:sp>
      <p:sp>
        <p:nvSpPr>
          <p:cNvPr id="10" name="Google Shape;98;p20">
            <a:extLst>
              <a:ext uri="{FF2B5EF4-FFF2-40B4-BE49-F238E27FC236}">
                <a16:creationId xmlns:a16="http://schemas.microsoft.com/office/drawing/2014/main" id="{D6EAA74F-FCC6-9160-04FB-9E6F4920E85F}"/>
              </a:ext>
            </a:extLst>
          </p:cNvPr>
          <p:cNvSpPr txBox="1">
            <a:spLocks/>
          </p:cNvSpPr>
          <p:nvPr/>
        </p:nvSpPr>
        <p:spPr>
          <a:xfrm>
            <a:off x="962390" y="474260"/>
            <a:ext cx="5100208"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Executions</a:t>
            </a:r>
            <a:endParaRPr lang="en-US"/>
          </a:p>
        </p:txBody>
      </p:sp>
      <p:sp>
        <p:nvSpPr>
          <p:cNvPr id="11" name="Google Shape;159;p30">
            <a:extLst>
              <a:ext uri="{FF2B5EF4-FFF2-40B4-BE49-F238E27FC236}">
                <a16:creationId xmlns:a16="http://schemas.microsoft.com/office/drawing/2014/main" id="{D7BF5604-6D56-FD84-8CCF-8713FAF02653}"/>
              </a:ext>
            </a:extLst>
          </p:cNvPr>
          <p:cNvSpPr txBox="1">
            <a:spLocks/>
          </p:cNvSpPr>
          <p:nvPr/>
        </p:nvSpPr>
        <p:spPr>
          <a:xfrm>
            <a:off x="962386" y="2725233"/>
            <a:ext cx="7219223" cy="1464929"/>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Font typeface="Arial" panose="020B0604020202020204" pitchFamily="34" charset="0"/>
              <a:buNone/>
            </a:pPr>
            <a:r>
              <a:rPr lang="en-US">
                <a:sym typeface="Proxima Nova"/>
              </a:rPr>
              <a:t>Filter Unified Audit for:</a:t>
            </a:r>
          </a:p>
          <a:p>
            <a:pPr lvl="1">
              <a:buClrTx/>
            </a:pPr>
            <a:r>
              <a:rPr lang="en-US" sz="2100">
                <a:sym typeface="Proxima Nova"/>
              </a:rPr>
              <a:t>Action = Permit </a:t>
            </a:r>
          </a:p>
          <a:p>
            <a:pPr lvl="1">
              <a:buClrTx/>
            </a:pPr>
            <a:r>
              <a:rPr lang="en-US" sz="2100">
                <a:sym typeface="Proxima Nova"/>
              </a:rPr>
              <a:t>Action Type = Execute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31"/>
          <p:cNvSpPr txBox="1">
            <a:spLocks noGrp="1"/>
          </p:cNvSpPr>
          <p:nvPr>
            <p:ph type="body" idx="4294967295"/>
          </p:nvPr>
        </p:nvSpPr>
        <p:spPr>
          <a:xfrm>
            <a:off x="962388" y="1340010"/>
            <a:ext cx="7219223" cy="994172"/>
          </a:xfrm>
          <a:prstGeom prst="rect">
            <a:avLst/>
          </a:prstGeom>
        </p:spPr>
        <p:txBody>
          <a:bodyPr spcFirstLastPara="1" wrap="square" lIns="91425" tIns="91425" rIns="91425" bIns="91425" anchor="t" anchorCtr="0">
            <a:normAutofit/>
          </a:bodyPr>
          <a:lstStyle/>
          <a:p>
            <a:pPr marL="0" lvl="0" indent="0">
              <a:buNone/>
            </a:pPr>
            <a:r>
              <a:rPr lang="en-US">
                <a:sym typeface="Proxima Nova"/>
              </a:rPr>
              <a:t>Let’s check logs for registry changes, in many occasions this can be a sign of a breach or persistence.</a:t>
            </a:r>
          </a:p>
        </p:txBody>
      </p:sp>
      <p:sp>
        <p:nvSpPr>
          <p:cNvPr id="9" name="Google Shape;98;p20">
            <a:extLst>
              <a:ext uri="{FF2B5EF4-FFF2-40B4-BE49-F238E27FC236}">
                <a16:creationId xmlns:a16="http://schemas.microsoft.com/office/drawing/2014/main" id="{82BD0FB5-4D98-B644-9B2F-17AE449A9E6A}"/>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Phase 6</a:t>
            </a:r>
            <a:endParaRPr lang="en-US" sz="2800"/>
          </a:p>
        </p:txBody>
      </p:sp>
      <p:sp>
        <p:nvSpPr>
          <p:cNvPr id="10" name="Google Shape;98;p20">
            <a:extLst>
              <a:ext uri="{FF2B5EF4-FFF2-40B4-BE49-F238E27FC236}">
                <a16:creationId xmlns:a16="http://schemas.microsoft.com/office/drawing/2014/main" id="{2B2F4B24-E272-8B59-8377-A9D173926248}"/>
              </a:ext>
            </a:extLst>
          </p:cNvPr>
          <p:cNvSpPr txBox="1">
            <a:spLocks/>
          </p:cNvSpPr>
          <p:nvPr/>
        </p:nvSpPr>
        <p:spPr>
          <a:xfrm>
            <a:off x="962390" y="474260"/>
            <a:ext cx="5100208"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Registry Changes</a:t>
            </a:r>
            <a:endParaRPr lang="en-US"/>
          </a:p>
        </p:txBody>
      </p:sp>
      <p:sp>
        <p:nvSpPr>
          <p:cNvPr id="13" name="Google Shape;165;p31">
            <a:extLst>
              <a:ext uri="{FF2B5EF4-FFF2-40B4-BE49-F238E27FC236}">
                <a16:creationId xmlns:a16="http://schemas.microsoft.com/office/drawing/2014/main" id="{112D619E-D639-22A0-3403-B8B19C11D728}"/>
              </a:ext>
            </a:extLst>
          </p:cNvPr>
          <p:cNvSpPr txBox="1">
            <a:spLocks/>
          </p:cNvSpPr>
          <p:nvPr/>
        </p:nvSpPr>
        <p:spPr>
          <a:xfrm>
            <a:off x="962388" y="2334182"/>
            <a:ext cx="7219223" cy="1767171"/>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None/>
            </a:pPr>
            <a:r>
              <a:rPr lang="en-US">
                <a:sym typeface="Proxima Nova"/>
              </a:rPr>
              <a:t>Filter Unified Audit for:</a:t>
            </a:r>
          </a:p>
          <a:p>
            <a:pPr lvl="1">
              <a:buClrTx/>
            </a:pPr>
            <a:r>
              <a:rPr lang="en-US" sz="2100" err="1">
                <a:sym typeface="Proxima Nova"/>
              </a:rPr>
              <a:t>ActionType</a:t>
            </a:r>
            <a:r>
              <a:rPr lang="en-US" sz="2100">
                <a:sym typeface="Proxima Nova"/>
              </a:rPr>
              <a:t> = Registry</a:t>
            </a:r>
          </a:p>
        </p:txBody>
      </p:sp>
      <p:sp>
        <p:nvSpPr>
          <p:cNvPr id="14" name="Google Shape;165;p31">
            <a:extLst>
              <a:ext uri="{FF2B5EF4-FFF2-40B4-BE49-F238E27FC236}">
                <a16:creationId xmlns:a16="http://schemas.microsoft.com/office/drawing/2014/main" id="{E62D5CEF-8080-D704-B5B0-BA26F273ADEB}"/>
              </a:ext>
            </a:extLst>
          </p:cNvPr>
          <p:cNvSpPr txBox="1">
            <a:spLocks/>
          </p:cNvSpPr>
          <p:nvPr/>
        </p:nvSpPr>
        <p:spPr>
          <a:xfrm>
            <a:off x="962387" y="3421153"/>
            <a:ext cx="7219223" cy="6802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ClrTx/>
            </a:pPr>
            <a:r>
              <a:rPr lang="en-US">
                <a:sym typeface="Proxima Nova"/>
              </a:rPr>
              <a:t>Check GitHub for a list of maliciously used registry paths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1" name="Google Shape;61;p14"/>
          <p:cNvSpPr txBox="1">
            <a:spLocks noGrp="1"/>
          </p:cNvSpPr>
          <p:nvPr>
            <p:ph type="body" idx="4294967295"/>
          </p:nvPr>
        </p:nvSpPr>
        <p:spPr>
          <a:xfrm>
            <a:off x="964068" y="1487809"/>
            <a:ext cx="6127344" cy="2279389"/>
          </a:xfrm>
          <a:prstGeom prst="rect">
            <a:avLst/>
          </a:prstGeom>
        </p:spPr>
        <p:txBody>
          <a:bodyPr spcFirstLastPara="1" wrap="square" lIns="91425" tIns="91425" rIns="91425" bIns="91425" anchor="t" anchorCtr="0">
            <a:normAutofit fontScale="92500" lnSpcReduction="10000"/>
          </a:bodyPr>
          <a:lstStyle/>
          <a:p>
            <a:pPr marL="0" lvl="0" indent="0">
              <a:lnSpc>
                <a:spcPct val="110000"/>
              </a:lnSpc>
              <a:buNone/>
            </a:pPr>
            <a:r>
              <a:rPr lang="en-US">
                <a:sym typeface="Proxima Nova"/>
              </a:rPr>
              <a:t>We have a GitHub Repository with all the course content and payloads. </a:t>
            </a:r>
          </a:p>
          <a:p>
            <a:pPr marL="0" lvl="0" indent="0">
              <a:lnSpc>
                <a:spcPct val="110000"/>
              </a:lnSpc>
              <a:buNone/>
            </a:pPr>
            <a:endParaRPr lang="en-US">
              <a:sym typeface="Proxima Nova"/>
            </a:endParaRPr>
          </a:p>
          <a:p>
            <a:pPr marL="0" lvl="0" indent="0">
              <a:lnSpc>
                <a:spcPct val="110000"/>
              </a:lnSpc>
              <a:buNone/>
            </a:pPr>
            <a:r>
              <a:rPr lang="en-US">
                <a:sym typeface="Proxima Nova"/>
              </a:rPr>
              <a:t>We encourage you to scan the QR code and follow along with the repository as we navigate through the course. </a:t>
            </a:r>
            <a:endParaRPr lang="en-US"/>
          </a:p>
        </p:txBody>
      </p:sp>
      <p:pic>
        <p:nvPicPr>
          <p:cNvPr id="62" name="Google Shape;62;p14"/>
          <p:cNvPicPr preferRelativeResize="0">
            <a:picLocks noChangeAspect="1"/>
          </p:cNvPicPr>
          <p:nvPr/>
        </p:nvPicPr>
        <p:blipFill>
          <a:blip r:embed="rId3">
            <a:alphaModFix/>
          </a:blip>
          <a:stretch>
            <a:fillRect/>
          </a:stretch>
        </p:blipFill>
        <p:spPr>
          <a:xfrm>
            <a:off x="7089732" y="2865156"/>
            <a:ext cx="1391839" cy="1804084"/>
          </a:xfrm>
          <a:prstGeom prst="rect">
            <a:avLst/>
          </a:prstGeom>
          <a:noFill/>
          <a:ln>
            <a:noFill/>
          </a:ln>
        </p:spPr>
      </p:pic>
      <p:sp>
        <p:nvSpPr>
          <p:cNvPr id="12" name="Google Shape;92;p19">
            <a:extLst>
              <a:ext uri="{FF2B5EF4-FFF2-40B4-BE49-F238E27FC236}">
                <a16:creationId xmlns:a16="http://schemas.microsoft.com/office/drawing/2014/main" id="{5C1CA7D8-72FB-40F1-EDDC-EB5BE898A7DB}"/>
              </a:ext>
            </a:extLst>
          </p:cNvPr>
          <p:cNvSpPr txBox="1">
            <a:spLocks/>
          </p:cNvSpPr>
          <p:nvPr/>
        </p:nvSpPr>
        <p:spPr>
          <a:xfrm>
            <a:off x="962389" y="474260"/>
            <a:ext cx="7219223"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Follow Along on GitHub</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2"/>
          <p:cNvSpPr txBox="1">
            <a:spLocks noGrp="1"/>
          </p:cNvSpPr>
          <p:nvPr>
            <p:ph type="body" idx="4294967295"/>
          </p:nvPr>
        </p:nvSpPr>
        <p:spPr>
          <a:xfrm>
            <a:off x="962388" y="1468433"/>
            <a:ext cx="7116900" cy="911696"/>
          </a:xfrm>
          <a:prstGeom prst="rect">
            <a:avLst/>
          </a:prstGeom>
        </p:spPr>
        <p:txBody>
          <a:bodyPr spcFirstLastPara="1" wrap="square" lIns="91425" tIns="91425" rIns="91425" bIns="91425" anchor="t" anchorCtr="0">
            <a:normAutofit/>
          </a:bodyPr>
          <a:lstStyle/>
          <a:p>
            <a:pPr marL="0" lvl="0" indent="0">
              <a:buNone/>
            </a:pPr>
            <a:r>
              <a:rPr lang="en-US">
                <a:sym typeface="Proxima Nova"/>
              </a:rPr>
              <a:t>This applies to machines in Secure Mode.</a:t>
            </a:r>
          </a:p>
        </p:txBody>
      </p:sp>
      <p:sp>
        <p:nvSpPr>
          <p:cNvPr id="9" name="Google Shape;98;p20">
            <a:extLst>
              <a:ext uri="{FF2B5EF4-FFF2-40B4-BE49-F238E27FC236}">
                <a16:creationId xmlns:a16="http://schemas.microsoft.com/office/drawing/2014/main" id="{D98892DB-0394-FA89-3A99-CD9357840CF8}"/>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Phase 7</a:t>
            </a:r>
            <a:endParaRPr lang="en-US" sz="2800"/>
          </a:p>
        </p:txBody>
      </p:sp>
      <p:sp>
        <p:nvSpPr>
          <p:cNvPr id="10" name="Google Shape;98;p20">
            <a:extLst>
              <a:ext uri="{FF2B5EF4-FFF2-40B4-BE49-F238E27FC236}">
                <a16:creationId xmlns:a16="http://schemas.microsoft.com/office/drawing/2014/main" id="{7DDC4593-3F57-9AE8-B864-016F13CF48B2}"/>
              </a:ext>
            </a:extLst>
          </p:cNvPr>
          <p:cNvSpPr txBox="1">
            <a:spLocks/>
          </p:cNvSpPr>
          <p:nvPr/>
        </p:nvSpPr>
        <p:spPr>
          <a:xfrm>
            <a:off x="962390" y="474260"/>
            <a:ext cx="5100208"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Explicit Denies</a:t>
            </a:r>
            <a:endParaRPr lang="en-US"/>
          </a:p>
        </p:txBody>
      </p:sp>
      <p:sp>
        <p:nvSpPr>
          <p:cNvPr id="13" name="Google Shape;171;p32">
            <a:extLst>
              <a:ext uri="{FF2B5EF4-FFF2-40B4-BE49-F238E27FC236}">
                <a16:creationId xmlns:a16="http://schemas.microsoft.com/office/drawing/2014/main" id="{FBC6F4BC-8C60-1849-40FC-9D8D22857CA0}"/>
              </a:ext>
            </a:extLst>
          </p:cNvPr>
          <p:cNvSpPr txBox="1">
            <a:spLocks/>
          </p:cNvSpPr>
          <p:nvPr/>
        </p:nvSpPr>
        <p:spPr>
          <a:xfrm>
            <a:off x="962388" y="2182345"/>
            <a:ext cx="7116900" cy="1212904"/>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None/>
            </a:pPr>
            <a:r>
              <a:rPr lang="en-US">
                <a:sym typeface="Proxima Nova"/>
              </a:rPr>
              <a:t>In these cases malware may be attempting to run against it but gets denied by our platform.</a:t>
            </a:r>
          </a:p>
        </p:txBody>
      </p:sp>
      <p:sp>
        <p:nvSpPr>
          <p:cNvPr id="14" name="Google Shape;171;p32">
            <a:extLst>
              <a:ext uri="{FF2B5EF4-FFF2-40B4-BE49-F238E27FC236}">
                <a16:creationId xmlns:a16="http://schemas.microsoft.com/office/drawing/2014/main" id="{ABCEDD74-14BC-A200-3FB3-B618079EF343}"/>
              </a:ext>
            </a:extLst>
          </p:cNvPr>
          <p:cNvSpPr txBox="1">
            <a:spLocks/>
          </p:cNvSpPr>
          <p:nvPr/>
        </p:nvSpPr>
        <p:spPr>
          <a:xfrm>
            <a:off x="962388" y="3197465"/>
            <a:ext cx="7116900" cy="1361088"/>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None/>
            </a:pPr>
            <a:r>
              <a:rPr lang="en-US">
                <a:sym typeface="Proxima Nova"/>
              </a:rPr>
              <a:t>We still want to know about it and record the data so we can further understand where the attack is coming from and how to close that point of entry for the attacker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33"/>
          <p:cNvSpPr txBox="1">
            <a:spLocks noGrp="1"/>
          </p:cNvSpPr>
          <p:nvPr>
            <p:ph type="body" idx="4294967295"/>
          </p:nvPr>
        </p:nvSpPr>
        <p:spPr>
          <a:xfrm>
            <a:off x="962388" y="1468433"/>
            <a:ext cx="7219223" cy="1214255"/>
          </a:xfrm>
          <a:prstGeom prst="rect">
            <a:avLst/>
          </a:prstGeom>
        </p:spPr>
        <p:txBody>
          <a:bodyPr spcFirstLastPara="1" wrap="square" lIns="91425" tIns="91425" rIns="91425" bIns="91425" anchor="t" anchorCtr="0">
            <a:normAutofit/>
          </a:bodyPr>
          <a:lstStyle/>
          <a:p>
            <a:pPr marL="0" lvl="0" indent="0">
              <a:buNone/>
            </a:pPr>
            <a:r>
              <a:rPr lang="en-US">
                <a:sym typeface="Proxima Nova"/>
              </a:rPr>
              <a:t>With </a:t>
            </a:r>
            <a:r>
              <a:rPr lang="en-US" err="1">
                <a:sym typeface="Proxima Nova"/>
              </a:rPr>
              <a:t>ThreatLocker</a:t>
            </a:r>
            <a:r>
              <a:rPr lang="en-US" baseline="30000">
                <a:sym typeface="Proxima Nova"/>
              </a:rPr>
              <a:t>®</a:t>
            </a:r>
            <a:r>
              <a:rPr lang="en-US">
                <a:sym typeface="Proxima Nova"/>
              </a:rPr>
              <a:t> Ops we can get alerts for known malicious behavior on an endpoint.</a:t>
            </a:r>
          </a:p>
        </p:txBody>
      </p:sp>
      <p:sp>
        <p:nvSpPr>
          <p:cNvPr id="9" name="Google Shape;98;p20">
            <a:extLst>
              <a:ext uri="{FF2B5EF4-FFF2-40B4-BE49-F238E27FC236}">
                <a16:creationId xmlns:a16="http://schemas.microsoft.com/office/drawing/2014/main" id="{944BCAC1-79D1-AEC3-773C-6FEA7D217AB1}"/>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Phase 3</a:t>
            </a:r>
            <a:endParaRPr lang="en-US" sz="2800"/>
          </a:p>
        </p:txBody>
      </p:sp>
      <p:sp>
        <p:nvSpPr>
          <p:cNvPr id="10" name="Google Shape;98;p20">
            <a:extLst>
              <a:ext uri="{FF2B5EF4-FFF2-40B4-BE49-F238E27FC236}">
                <a16:creationId xmlns:a16="http://schemas.microsoft.com/office/drawing/2014/main" id="{9784BBDB-3625-24FA-865E-AFBB1DDA7904}"/>
              </a:ext>
            </a:extLst>
          </p:cNvPr>
          <p:cNvSpPr txBox="1">
            <a:spLocks/>
          </p:cNvSpPr>
          <p:nvPr/>
        </p:nvSpPr>
        <p:spPr>
          <a:xfrm>
            <a:off x="962390" y="474260"/>
            <a:ext cx="5100208"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err="1">
                <a:sym typeface="Proxima Nova"/>
              </a:rPr>
              <a:t>ThreatLocker</a:t>
            </a:r>
            <a:r>
              <a:rPr lang="en-US" baseline="30000">
                <a:sym typeface="Proxima Nova"/>
              </a:rPr>
              <a:t>®</a:t>
            </a:r>
            <a:r>
              <a:rPr lang="en-US">
                <a:sym typeface="Proxima Nova"/>
              </a:rPr>
              <a:t> Ops</a:t>
            </a:r>
            <a:endParaRPr lang="en-US"/>
          </a:p>
        </p:txBody>
      </p:sp>
      <p:sp>
        <p:nvSpPr>
          <p:cNvPr id="13" name="Google Shape;177;p33">
            <a:extLst>
              <a:ext uri="{FF2B5EF4-FFF2-40B4-BE49-F238E27FC236}">
                <a16:creationId xmlns:a16="http://schemas.microsoft.com/office/drawing/2014/main" id="{FA77ABAE-3B49-D3CA-393C-E7AEDE312164}"/>
              </a:ext>
            </a:extLst>
          </p:cNvPr>
          <p:cNvSpPr txBox="1">
            <a:spLocks/>
          </p:cNvSpPr>
          <p:nvPr/>
        </p:nvSpPr>
        <p:spPr>
          <a:xfrm>
            <a:off x="962387" y="2571750"/>
            <a:ext cx="7219223" cy="1214255"/>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Font typeface="Arial" panose="020B0604020202020204" pitchFamily="34" charset="0"/>
              <a:buNone/>
            </a:pPr>
            <a:r>
              <a:rPr lang="en-US">
                <a:sym typeface="Proxima Nova"/>
              </a:rPr>
              <a:t>This can be a huge help as it can lead Incident Responder in the right direction.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9" name="Google Shape;98;p20">
            <a:extLst>
              <a:ext uri="{FF2B5EF4-FFF2-40B4-BE49-F238E27FC236}">
                <a16:creationId xmlns:a16="http://schemas.microsoft.com/office/drawing/2014/main" id="{41E73CC7-744E-6031-5066-125729F6FBE4}"/>
              </a:ext>
            </a:extLst>
          </p:cNvPr>
          <p:cNvSpPr txBox="1">
            <a:spLocks noGrp="1"/>
          </p:cNvSpPr>
          <p:nvPr>
            <p:ph type="title"/>
          </p:nvPr>
        </p:nvSpPr>
        <p:spPr>
          <a:xfrm>
            <a:off x="962390" y="474260"/>
            <a:ext cx="5100208" cy="994172"/>
          </a:xfrm>
        </p:spPr>
        <p:txBody>
          <a:bodyPr spcFirstLastPara="1" wrap="square" lIns="91425" tIns="91425" rIns="91425" bIns="91425" anchor="ctr" anchorCtr="0">
            <a:noAutofit/>
          </a:bodyPr>
          <a:lstStyle/>
          <a:p>
            <a:pPr lvl="0"/>
            <a:r>
              <a:rPr lang="en-US">
                <a:sym typeface="Proxima Nova"/>
              </a:rPr>
              <a:t>Audience Collaboration</a:t>
            </a:r>
            <a:endParaRPr lang="en-US"/>
          </a:p>
        </p:txBody>
      </p:sp>
      <p:sp>
        <p:nvSpPr>
          <p:cNvPr id="10" name="Google Shape;98;p20">
            <a:extLst>
              <a:ext uri="{FF2B5EF4-FFF2-40B4-BE49-F238E27FC236}">
                <a16:creationId xmlns:a16="http://schemas.microsoft.com/office/drawing/2014/main" id="{1000B3C8-06CB-8576-2C91-A9CF9E81A7B8}"/>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Question #3</a:t>
            </a:r>
            <a:endParaRPr lang="en-US" sz="2800"/>
          </a:p>
        </p:txBody>
      </p:sp>
      <p:sp>
        <p:nvSpPr>
          <p:cNvPr id="13" name="Google Shape;135;p26">
            <a:extLst>
              <a:ext uri="{FF2B5EF4-FFF2-40B4-BE49-F238E27FC236}">
                <a16:creationId xmlns:a16="http://schemas.microsoft.com/office/drawing/2014/main" id="{E8C3C6F8-6857-CBF8-2C2B-1FAC10A68A72}"/>
              </a:ext>
            </a:extLst>
          </p:cNvPr>
          <p:cNvSpPr txBox="1">
            <a:spLocks/>
          </p:cNvSpPr>
          <p:nvPr/>
        </p:nvSpPr>
        <p:spPr>
          <a:xfrm>
            <a:off x="962388" y="1478071"/>
            <a:ext cx="7219223" cy="2740025"/>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buNone/>
            </a:pPr>
            <a:r>
              <a:rPr lang="en-US">
                <a:sym typeface="Proxima Nova"/>
              </a:rPr>
              <a:t>Where can we access and manage </a:t>
            </a:r>
            <a:r>
              <a:rPr lang="en-US" err="1">
                <a:sym typeface="Proxima Nova"/>
              </a:rPr>
              <a:t>ThreatLocker</a:t>
            </a:r>
            <a:r>
              <a:rPr lang="en-US" baseline="30000">
                <a:sym typeface="Proxima Nova"/>
              </a:rPr>
              <a:t>®</a:t>
            </a:r>
            <a:r>
              <a:rPr lang="en-US">
                <a:sym typeface="Proxima Nova"/>
              </a:rPr>
              <a:t> Ops Alerts?</a:t>
            </a:r>
          </a:p>
          <a:p>
            <a:pPr marL="0" indent="0">
              <a:buClrTx/>
              <a:buFont typeface="Arial" panose="020B0604020202020204" pitchFamily="34" charset="0"/>
              <a:buNone/>
            </a:pPr>
            <a:endParaRPr lang="en-US">
              <a:sym typeface="Proxima Nova"/>
            </a:endParaRPr>
          </a:p>
          <a:p>
            <a:pPr marL="800100" lvl="1" indent="-457200">
              <a:buClrTx/>
              <a:buFont typeface="+mj-lt"/>
              <a:buAutoNum type="alphaLcParenR"/>
            </a:pPr>
            <a:r>
              <a:rPr lang="en-US" sz="2000">
                <a:sym typeface="Proxima Nova"/>
              </a:rPr>
              <a:t>Response Center</a:t>
            </a:r>
          </a:p>
          <a:p>
            <a:pPr marL="800100" lvl="1" indent="-457200">
              <a:buClrTx/>
              <a:buFont typeface="+mj-lt"/>
              <a:buAutoNum type="alphaLcParenR"/>
            </a:pPr>
            <a:r>
              <a:rPr lang="en-US" sz="2000">
                <a:sym typeface="Proxima Nova"/>
              </a:rPr>
              <a:t>Network Control </a:t>
            </a:r>
          </a:p>
          <a:p>
            <a:pPr marL="800100" lvl="1" indent="-457200">
              <a:buClrTx/>
              <a:buFont typeface="+mj-lt"/>
              <a:buAutoNum type="alphaLcParenR"/>
            </a:pPr>
            <a:r>
              <a:rPr lang="en-US" sz="2000">
                <a:sym typeface="Proxima Nova"/>
              </a:rPr>
              <a:t>Unified Audit</a:t>
            </a:r>
          </a:p>
        </p:txBody>
      </p:sp>
      <p:sp>
        <p:nvSpPr>
          <p:cNvPr id="15" name="Google Shape;135;p26">
            <a:extLst>
              <a:ext uri="{FF2B5EF4-FFF2-40B4-BE49-F238E27FC236}">
                <a16:creationId xmlns:a16="http://schemas.microsoft.com/office/drawing/2014/main" id="{47165DA5-0E79-4B52-E9B3-42667430CBF7}"/>
              </a:ext>
            </a:extLst>
          </p:cNvPr>
          <p:cNvSpPr txBox="1">
            <a:spLocks/>
          </p:cNvSpPr>
          <p:nvPr/>
        </p:nvSpPr>
        <p:spPr>
          <a:xfrm>
            <a:off x="962387" y="1475855"/>
            <a:ext cx="7219223" cy="2740025"/>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buNone/>
            </a:pPr>
            <a:r>
              <a:rPr lang="en-US">
                <a:sym typeface="Proxima Nova"/>
              </a:rPr>
              <a:t>Where can we access and manage </a:t>
            </a:r>
            <a:r>
              <a:rPr lang="en-US" err="1">
                <a:sym typeface="Proxima Nova"/>
              </a:rPr>
              <a:t>ThreatLocker</a:t>
            </a:r>
            <a:r>
              <a:rPr lang="en-US" baseline="30000">
                <a:sym typeface="Proxima Nova"/>
              </a:rPr>
              <a:t>®</a:t>
            </a:r>
            <a:r>
              <a:rPr lang="en-US">
                <a:sym typeface="Proxima Nova"/>
              </a:rPr>
              <a:t> Ops Alerts?</a:t>
            </a:r>
          </a:p>
          <a:p>
            <a:pPr marL="0" indent="0">
              <a:buClrTx/>
              <a:buFont typeface="Arial" panose="020B0604020202020204" pitchFamily="34" charset="0"/>
              <a:buNone/>
            </a:pPr>
            <a:endParaRPr lang="en-US">
              <a:sym typeface="Proxima Nova"/>
            </a:endParaRPr>
          </a:p>
          <a:p>
            <a:pPr marL="800100" lvl="1" indent="-457200">
              <a:buClrTx/>
              <a:buFont typeface="+mj-lt"/>
              <a:buAutoNum type="alphaLcParenR"/>
            </a:pPr>
            <a:r>
              <a:rPr lang="en-US" sz="2000" b="1">
                <a:sym typeface="Proxima Nova"/>
              </a:rPr>
              <a:t>Response Center</a:t>
            </a:r>
          </a:p>
          <a:p>
            <a:pPr marL="800100" lvl="1" indent="-457200">
              <a:buClrTx/>
              <a:buFont typeface="+mj-lt"/>
              <a:buAutoNum type="alphaLcParenR"/>
            </a:pPr>
            <a:r>
              <a:rPr lang="en-US" sz="2000">
                <a:sym typeface="Proxima Nova"/>
              </a:rPr>
              <a:t>Network Control </a:t>
            </a:r>
          </a:p>
          <a:p>
            <a:pPr marL="800100" lvl="1" indent="-457200">
              <a:buClrTx/>
              <a:buFont typeface="+mj-lt"/>
              <a:buAutoNum type="alphaLcParenR"/>
            </a:pPr>
            <a:r>
              <a:rPr lang="en-US" sz="2000">
                <a:sym typeface="Proxima Nova"/>
              </a:rPr>
              <a:t>Unified Audit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3">
                                            <p:txEl>
                                              <p:pRg st="2" end="2"/>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3">
                                            <p:txEl>
                                              <p:pRg st="3" end="3"/>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9" name="Google Shape;98;p20">
            <a:extLst>
              <a:ext uri="{FF2B5EF4-FFF2-40B4-BE49-F238E27FC236}">
                <a16:creationId xmlns:a16="http://schemas.microsoft.com/office/drawing/2014/main" id="{980A8EE6-414E-D246-17F0-E16CF9970BF8}"/>
              </a:ext>
            </a:extLst>
          </p:cNvPr>
          <p:cNvSpPr txBox="1">
            <a:spLocks/>
          </p:cNvSpPr>
          <p:nvPr/>
        </p:nvSpPr>
        <p:spPr>
          <a:xfrm>
            <a:off x="962390" y="474260"/>
            <a:ext cx="5100208"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Audience Collaboration</a:t>
            </a:r>
            <a:endParaRPr lang="en-US"/>
          </a:p>
        </p:txBody>
      </p:sp>
      <p:sp>
        <p:nvSpPr>
          <p:cNvPr id="10" name="Google Shape;98;p20">
            <a:extLst>
              <a:ext uri="{FF2B5EF4-FFF2-40B4-BE49-F238E27FC236}">
                <a16:creationId xmlns:a16="http://schemas.microsoft.com/office/drawing/2014/main" id="{409A9182-777E-6422-A516-D292B30B8CEE}"/>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Answer #3</a:t>
            </a:r>
            <a:endParaRPr lang="en-US" sz="2800"/>
          </a:p>
        </p:txBody>
      </p:sp>
      <p:sp>
        <p:nvSpPr>
          <p:cNvPr id="11" name="Google Shape;105;p21">
            <a:extLst>
              <a:ext uri="{FF2B5EF4-FFF2-40B4-BE49-F238E27FC236}">
                <a16:creationId xmlns:a16="http://schemas.microsoft.com/office/drawing/2014/main" id="{02A8BC80-CCF3-49F1-2B6C-DC962B2EEECB}"/>
              </a:ext>
            </a:extLst>
          </p:cNvPr>
          <p:cNvSpPr txBox="1">
            <a:spLocks/>
          </p:cNvSpPr>
          <p:nvPr/>
        </p:nvSpPr>
        <p:spPr>
          <a:xfrm>
            <a:off x="962388" y="1468432"/>
            <a:ext cx="7219223" cy="2802655"/>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Font typeface="Arial" panose="020B0604020202020204" pitchFamily="34" charset="0"/>
              <a:buNone/>
            </a:pPr>
            <a:r>
              <a:rPr lang="en-US" b="1">
                <a:sym typeface="Proxima Nova"/>
              </a:rPr>
              <a:t>a) Response Center</a:t>
            </a:r>
          </a:p>
          <a:p>
            <a:pPr marL="0" indent="0">
              <a:buClrTx/>
              <a:buFont typeface="Arial" panose="020B0604020202020204" pitchFamily="34" charset="0"/>
              <a:buNone/>
            </a:pPr>
            <a:endParaRPr lang="en-US" b="1">
              <a:sym typeface="Proxima Nova"/>
            </a:endParaRPr>
          </a:p>
          <a:p>
            <a:pPr lvl="0">
              <a:buClr>
                <a:schemeClr val="bg1"/>
              </a:buClr>
            </a:pPr>
            <a:r>
              <a:rPr lang="en-US">
                <a:sym typeface="Proxima Nova"/>
              </a:rPr>
              <a:t>The Response Center allows us to manage alerts from </a:t>
            </a:r>
            <a:r>
              <a:rPr lang="en-US" err="1">
                <a:sym typeface="Proxima Nova"/>
              </a:rPr>
              <a:t>ThreatLocker</a:t>
            </a:r>
            <a:r>
              <a:rPr lang="en-US" baseline="30000">
                <a:sym typeface="Proxima Nova"/>
              </a:rPr>
              <a:t>®</a:t>
            </a:r>
            <a:r>
              <a:rPr lang="en-US">
                <a:sym typeface="Proxima Nova"/>
              </a:rPr>
              <a:t> Ops</a:t>
            </a:r>
          </a:p>
          <a:p>
            <a:pPr lvl="0">
              <a:buClr>
                <a:schemeClr val="bg1"/>
              </a:buClr>
            </a:pPr>
            <a:endParaRPr lang="en-US">
              <a:sym typeface="Proxima Nova"/>
            </a:endParaRPr>
          </a:p>
          <a:p>
            <a:pPr lvl="0">
              <a:buClr>
                <a:schemeClr val="bg1"/>
              </a:buClr>
            </a:pPr>
            <a:r>
              <a:rPr lang="en-US">
                <a:sym typeface="Proxima Nova"/>
              </a:rPr>
              <a:t>Let’s navigate to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36"/>
          <p:cNvSpPr txBox="1">
            <a:spLocks noGrp="1"/>
          </p:cNvSpPr>
          <p:nvPr>
            <p:ph type="body" idx="4294967295"/>
          </p:nvPr>
        </p:nvSpPr>
        <p:spPr>
          <a:xfrm>
            <a:off x="962388" y="1468433"/>
            <a:ext cx="7219223" cy="3100392"/>
          </a:xfrm>
          <a:prstGeom prst="rect">
            <a:avLst/>
          </a:prstGeom>
        </p:spPr>
        <p:txBody>
          <a:bodyPr spcFirstLastPara="1" wrap="square" lIns="91425" tIns="91425" rIns="91425" bIns="91425" anchor="t" anchorCtr="0">
            <a:normAutofit/>
          </a:bodyPr>
          <a:lstStyle/>
          <a:p>
            <a:pPr marL="0" lvl="0" indent="0">
              <a:buNone/>
            </a:pPr>
            <a:r>
              <a:rPr lang="en-US">
                <a:sym typeface="Proxima Nova"/>
              </a:rPr>
              <a:t>In this Phase we will write down all the information we found on the machine in our Incident Response Report Template.</a:t>
            </a:r>
          </a:p>
        </p:txBody>
      </p:sp>
      <p:sp>
        <p:nvSpPr>
          <p:cNvPr id="9" name="Google Shape;98;p20">
            <a:extLst>
              <a:ext uri="{FF2B5EF4-FFF2-40B4-BE49-F238E27FC236}">
                <a16:creationId xmlns:a16="http://schemas.microsoft.com/office/drawing/2014/main" id="{B1D1BCE9-B43F-D225-9C47-43CCF5CF3748}"/>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Phase 8</a:t>
            </a:r>
            <a:endParaRPr lang="en-US" sz="2800"/>
          </a:p>
        </p:txBody>
      </p:sp>
      <p:sp>
        <p:nvSpPr>
          <p:cNvPr id="10" name="Google Shape;98;p20">
            <a:extLst>
              <a:ext uri="{FF2B5EF4-FFF2-40B4-BE49-F238E27FC236}">
                <a16:creationId xmlns:a16="http://schemas.microsoft.com/office/drawing/2014/main" id="{DF4FCE0B-08E9-B87A-55C0-4A8071B2BDF5}"/>
              </a:ext>
            </a:extLst>
          </p:cNvPr>
          <p:cNvSpPr txBox="1">
            <a:spLocks/>
          </p:cNvSpPr>
          <p:nvPr/>
        </p:nvSpPr>
        <p:spPr>
          <a:xfrm>
            <a:off x="962390" y="474260"/>
            <a:ext cx="5100208"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Record Findings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C2A6E2A-5F5A-EA38-B9AF-A0F2C8D3702F}"/>
              </a:ext>
            </a:extLst>
          </p:cNvPr>
          <p:cNvPicPr>
            <a:picLocks noChangeAspect="1"/>
          </p:cNvPicPr>
          <p:nvPr/>
        </p:nvPicPr>
        <p:blipFill rotWithShape="1">
          <a:blip r:embed="rId2">
            <a:alphaModFix amt="39000"/>
            <a:extLst>
              <a:ext uri="{96DAC541-7B7A-43D3-8B79-37D633B846F1}">
                <asvg:svgBlip xmlns:asvg="http://schemas.microsoft.com/office/drawing/2016/SVG/main" r:embed="rId3"/>
              </a:ext>
            </a:extLst>
          </a:blip>
          <a:srcRect l="30439" t="22008" r="30709" b="67189"/>
          <a:stretch/>
        </p:blipFill>
        <p:spPr>
          <a:xfrm>
            <a:off x="0" y="2595753"/>
            <a:ext cx="9144000" cy="2547747"/>
          </a:xfrm>
          <a:prstGeom prst="rect">
            <a:avLst/>
          </a:prstGeom>
        </p:spPr>
      </p:pic>
      <p:pic>
        <p:nvPicPr>
          <p:cNvPr id="2" name="Picture 1" descr="A white and blue text on a black background&#10;&#10;Description automatically generated">
            <a:extLst>
              <a:ext uri="{FF2B5EF4-FFF2-40B4-BE49-F238E27FC236}">
                <a16:creationId xmlns:a16="http://schemas.microsoft.com/office/drawing/2014/main" id="{69B5A6FE-64D0-C886-7D1B-8CEFBFC23F57}"/>
              </a:ext>
            </a:extLst>
          </p:cNvPr>
          <p:cNvPicPr>
            <a:picLocks noChangeAspect="1"/>
          </p:cNvPicPr>
          <p:nvPr/>
        </p:nvPicPr>
        <p:blipFill>
          <a:blip r:embed="rId4"/>
          <a:stretch>
            <a:fillRect/>
          </a:stretch>
        </p:blipFill>
        <p:spPr>
          <a:xfrm>
            <a:off x="2286000" y="1664296"/>
            <a:ext cx="4572000" cy="1691465"/>
          </a:xfrm>
          <a:prstGeom prst="rect">
            <a:avLst/>
          </a:prstGeom>
        </p:spPr>
      </p:pic>
    </p:spTree>
    <p:extLst>
      <p:ext uri="{BB962C8B-B14F-4D97-AF65-F5344CB8AC3E}">
        <p14:creationId xmlns:p14="http://schemas.microsoft.com/office/powerpoint/2010/main" val="31868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5"/>
          <p:cNvSpPr txBox="1">
            <a:spLocks noGrp="1"/>
          </p:cNvSpPr>
          <p:nvPr>
            <p:ph type="body" idx="4294967295"/>
          </p:nvPr>
        </p:nvSpPr>
        <p:spPr>
          <a:xfrm>
            <a:off x="962385" y="2228376"/>
            <a:ext cx="6492713" cy="2639817"/>
          </a:xfrm>
          <a:prstGeom prst="rect">
            <a:avLst/>
          </a:prstGeom>
        </p:spPr>
        <p:txBody>
          <a:bodyPr spcFirstLastPara="1" wrap="square" lIns="91425" tIns="91425" rIns="91425" bIns="91425" anchor="t" anchorCtr="0">
            <a:normAutofit/>
          </a:bodyPr>
          <a:lstStyle/>
          <a:p>
            <a:pPr marL="0" lvl="0" indent="0">
              <a:buNone/>
            </a:pPr>
            <a:r>
              <a:rPr lang="en-US" sz="2000" b="1">
                <a:sym typeface="Proxima Nova"/>
              </a:rPr>
              <a:t>We will do the following:</a:t>
            </a:r>
          </a:p>
          <a:p>
            <a:r>
              <a:rPr lang="en-US" sz="1800">
                <a:sym typeface="Proxima Nova"/>
              </a:rPr>
              <a:t>Gather Information</a:t>
            </a:r>
          </a:p>
          <a:p>
            <a:pPr lvl="0"/>
            <a:r>
              <a:rPr lang="en-US" sz="1800">
                <a:sym typeface="Proxima Nova"/>
              </a:rPr>
              <a:t>Run through a simple playbook</a:t>
            </a:r>
          </a:p>
          <a:p>
            <a:pPr lvl="0"/>
            <a:r>
              <a:rPr lang="en-US" sz="1800">
                <a:sym typeface="Proxima Nova"/>
              </a:rPr>
              <a:t>Using </a:t>
            </a:r>
            <a:r>
              <a:rPr lang="en-US" sz="1800" err="1">
                <a:sym typeface="Proxima Nova"/>
              </a:rPr>
              <a:t>ThreatLocker</a:t>
            </a:r>
            <a:r>
              <a:rPr lang="en-US" sz="1800" baseline="30000">
                <a:sym typeface="Proxima Nova"/>
              </a:rPr>
              <a:t>®</a:t>
            </a:r>
            <a:r>
              <a:rPr lang="en-US" sz="1800">
                <a:sym typeface="Proxima Nova"/>
              </a:rPr>
              <a:t> Ops</a:t>
            </a:r>
          </a:p>
          <a:p>
            <a:pPr lvl="0"/>
            <a:r>
              <a:rPr lang="en-US" sz="1800">
                <a:sym typeface="Proxima Nova"/>
              </a:rPr>
              <a:t>Generate a Report</a:t>
            </a:r>
          </a:p>
        </p:txBody>
      </p:sp>
      <p:sp>
        <p:nvSpPr>
          <p:cNvPr id="7" name="TextBox 6">
            <a:extLst>
              <a:ext uri="{FF2B5EF4-FFF2-40B4-BE49-F238E27FC236}">
                <a16:creationId xmlns:a16="http://schemas.microsoft.com/office/drawing/2014/main" id="{7FF46A98-9FB8-30F3-2089-66905E667E75}"/>
              </a:ext>
            </a:extLst>
          </p:cNvPr>
          <p:cNvSpPr txBox="1"/>
          <p:nvPr/>
        </p:nvSpPr>
        <p:spPr>
          <a:xfrm>
            <a:off x="962387" y="1425121"/>
            <a:ext cx="7219223" cy="1015663"/>
          </a:xfrm>
          <a:prstGeom prst="rect">
            <a:avLst/>
          </a:prstGeom>
          <a:noFill/>
        </p:spPr>
        <p:txBody>
          <a:bodyPr wrap="square" rtlCol="0">
            <a:spAutoFit/>
          </a:bodyPr>
          <a:lstStyle/>
          <a:p>
            <a:r>
              <a:rPr lang="en-US" sz="2000">
                <a:solidFill>
                  <a:schemeClr val="bg1"/>
                </a:solidFill>
                <a:sym typeface="Proxima Nova"/>
              </a:rPr>
              <a:t>In our Incident Response Lab, we will go through a Scenario in which a client believes they have been breached. </a:t>
            </a:r>
          </a:p>
          <a:p>
            <a:endParaRPr lang="en-US" sz="2000" b="1">
              <a:solidFill>
                <a:schemeClr val="bg1"/>
              </a:solidFill>
            </a:endParaRPr>
          </a:p>
        </p:txBody>
      </p:sp>
      <p:sp>
        <p:nvSpPr>
          <p:cNvPr id="9" name="Google Shape;92;p19">
            <a:extLst>
              <a:ext uri="{FF2B5EF4-FFF2-40B4-BE49-F238E27FC236}">
                <a16:creationId xmlns:a16="http://schemas.microsoft.com/office/drawing/2014/main" id="{0311449E-F7E7-6643-BB44-543F343598C1}"/>
              </a:ext>
            </a:extLst>
          </p:cNvPr>
          <p:cNvSpPr txBox="1">
            <a:spLocks/>
          </p:cNvSpPr>
          <p:nvPr/>
        </p:nvSpPr>
        <p:spPr>
          <a:xfrm>
            <a:off x="962389" y="474260"/>
            <a:ext cx="7219223"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Overview</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16"/>
          <p:cNvSpPr txBox="1">
            <a:spLocks noGrp="1"/>
          </p:cNvSpPr>
          <p:nvPr>
            <p:ph type="body" idx="4294967295"/>
          </p:nvPr>
        </p:nvSpPr>
        <p:spPr>
          <a:xfrm>
            <a:off x="962388" y="1564506"/>
            <a:ext cx="7219223" cy="3416300"/>
          </a:xfrm>
          <a:prstGeom prst="rect">
            <a:avLst/>
          </a:prstGeom>
        </p:spPr>
        <p:txBody>
          <a:bodyPr spcFirstLastPara="1" wrap="square" lIns="91425" tIns="91425" rIns="91425" bIns="91425" anchor="t" anchorCtr="0">
            <a:normAutofit/>
          </a:bodyPr>
          <a:lstStyle/>
          <a:p>
            <a:pPr marL="0" lvl="0" indent="0">
              <a:buNone/>
            </a:pPr>
            <a:r>
              <a:rPr lang="en-US">
                <a:sym typeface="Proxima Nova"/>
              </a:rPr>
              <a:t>We will be playing the role of a Jr Incident Responder/Threat Hunter at </a:t>
            </a:r>
            <a:r>
              <a:rPr lang="en-US" err="1">
                <a:sym typeface="Proxima Nova"/>
              </a:rPr>
              <a:t>ThreatLocker</a:t>
            </a:r>
            <a:r>
              <a:rPr lang="en-US" baseline="30000">
                <a:sym typeface="Proxima Nova"/>
              </a:rPr>
              <a:t>®</a:t>
            </a:r>
          </a:p>
          <a:p>
            <a:pPr marL="0" lvl="0" indent="0">
              <a:buNone/>
            </a:pPr>
            <a:endParaRPr lang="en-US">
              <a:sym typeface="Proxima Nova"/>
            </a:endParaRPr>
          </a:p>
          <a:p>
            <a:pPr marL="0" lvl="0" indent="0">
              <a:buNone/>
            </a:pPr>
            <a:r>
              <a:rPr lang="en-US">
                <a:sym typeface="Proxima Nova"/>
              </a:rPr>
              <a:t>Our main role is analyzing logs and the creation of a report</a:t>
            </a:r>
          </a:p>
        </p:txBody>
      </p:sp>
      <p:sp>
        <p:nvSpPr>
          <p:cNvPr id="7" name="Google Shape;92;p19">
            <a:extLst>
              <a:ext uri="{FF2B5EF4-FFF2-40B4-BE49-F238E27FC236}">
                <a16:creationId xmlns:a16="http://schemas.microsoft.com/office/drawing/2014/main" id="{93965955-8650-C19A-ABC6-DA06CE7BCCC9}"/>
              </a:ext>
            </a:extLst>
          </p:cNvPr>
          <p:cNvSpPr txBox="1">
            <a:spLocks/>
          </p:cNvSpPr>
          <p:nvPr/>
        </p:nvSpPr>
        <p:spPr>
          <a:xfrm>
            <a:off x="962389" y="474260"/>
            <a:ext cx="7219223"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Who We Are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7"/>
          <p:cNvSpPr txBox="1">
            <a:spLocks noGrp="1"/>
          </p:cNvSpPr>
          <p:nvPr>
            <p:ph type="body" idx="4294967295"/>
          </p:nvPr>
        </p:nvSpPr>
        <p:spPr>
          <a:xfrm>
            <a:off x="962388" y="1468431"/>
            <a:ext cx="7219223" cy="3100393"/>
          </a:xfrm>
          <a:prstGeom prst="rect">
            <a:avLst/>
          </a:prstGeom>
        </p:spPr>
        <p:txBody>
          <a:bodyPr spcFirstLastPara="1" wrap="square" lIns="91425" tIns="91425" rIns="91425" bIns="91425" anchor="t" anchorCtr="0">
            <a:normAutofit/>
          </a:bodyPr>
          <a:lstStyle/>
          <a:p>
            <a:pPr marL="0" lvl="0" indent="0">
              <a:buNone/>
            </a:pPr>
            <a:r>
              <a:rPr lang="en-US">
                <a:sym typeface="Proxima Nova"/>
              </a:rPr>
              <a:t>REKT Corp. has been breached. </a:t>
            </a:r>
          </a:p>
          <a:p>
            <a:pPr marL="0" lvl="0" indent="0">
              <a:buNone/>
            </a:pPr>
            <a:endParaRPr lang="en-US">
              <a:sym typeface="Proxima Nova"/>
            </a:endParaRPr>
          </a:p>
          <a:p>
            <a:pPr marL="0" lvl="0" indent="0">
              <a:buNone/>
            </a:pPr>
            <a:r>
              <a:rPr lang="en-US">
                <a:sym typeface="Proxima Nova"/>
              </a:rPr>
              <a:t>Frank Pint their Administrator has reached out to us in hope we can conduct an investigation and find out what happened. </a:t>
            </a:r>
          </a:p>
          <a:p>
            <a:pPr marL="0" lvl="0" indent="0">
              <a:buNone/>
            </a:pPr>
            <a:endParaRPr lang="en-US">
              <a:sym typeface="Proxima Nova"/>
            </a:endParaRPr>
          </a:p>
          <a:p>
            <a:pPr marL="0" lvl="0" indent="0">
              <a:buNone/>
            </a:pPr>
            <a:r>
              <a:rPr lang="en-US">
                <a:sym typeface="Proxima Nova"/>
              </a:rPr>
              <a:t>He has left us an email, let’s check it out!</a:t>
            </a:r>
          </a:p>
        </p:txBody>
      </p:sp>
      <p:sp>
        <p:nvSpPr>
          <p:cNvPr id="7" name="Google Shape;92;p19">
            <a:extLst>
              <a:ext uri="{FF2B5EF4-FFF2-40B4-BE49-F238E27FC236}">
                <a16:creationId xmlns:a16="http://schemas.microsoft.com/office/drawing/2014/main" id="{FEA543DC-419E-BC30-86DB-915D0F4A6A0B}"/>
              </a:ext>
            </a:extLst>
          </p:cNvPr>
          <p:cNvSpPr txBox="1">
            <a:spLocks/>
          </p:cNvSpPr>
          <p:nvPr/>
        </p:nvSpPr>
        <p:spPr>
          <a:xfrm>
            <a:off x="962389" y="474260"/>
            <a:ext cx="7219223"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Scenario</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2662297" y="832766"/>
            <a:ext cx="5331424" cy="3836474"/>
          </a:xfrm>
          <a:prstGeom prst="rect">
            <a:avLst/>
          </a:prstGeom>
          <a:noFill/>
          <a:ln>
            <a:noFill/>
          </a:ln>
        </p:spPr>
      </p:pic>
      <p:sp>
        <p:nvSpPr>
          <p:cNvPr id="7" name="Google Shape;92;p19">
            <a:extLst>
              <a:ext uri="{FF2B5EF4-FFF2-40B4-BE49-F238E27FC236}">
                <a16:creationId xmlns:a16="http://schemas.microsoft.com/office/drawing/2014/main" id="{E381AC4F-854D-DEA4-50D7-15EEA0BEA7E9}"/>
              </a:ext>
            </a:extLst>
          </p:cNvPr>
          <p:cNvSpPr txBox="1">
            <a:spLocks/>
          </p:cNvSpPr>
          <p:nvPr/>
        </p:nvSpPr>
        <p:spPr>
          <a:xfrm>
            <a:off x="962389" y="474260"/>
            <a:ext cx="7219223" cy="99417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buClrTx/>
              <a:buFontTx/>
            </a:pPr>
            <a:r>
              <a:rPr lang="en-US">
                <a:sym typeface="Proxima Nova"/>
              </a:rPr>
              <a:t>Email</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p:txBody>
          <a:bodyPr spcFirstLastPara="1" wrap="square" lIns="91425" tIns="91425" rIns="91425" bIns="91425" anchor="ctr" anchorCtr="0">
            <a:noAutofit/>
          </a:bodyPr>
          <a:lstStyle/>
          <a:p>
            <a:pPr lvl="0"/>
            <a:r>
              <a:rPr lang="en-US">
                <a:sym typeface="Proxima Nova"/>
              </a:rPr>
              <a:t>Information Gathering</a:t>
            </a:r>
            <a:endParaRPr lang="en-US"/>
          </a:p>
        </p:txBody>
      </p:sp>
      <p:sp>
        <p:nvSpPr>
          <p:cNvPr id="93" name="Google Shape;93;p19"/>
          <p:cNvSpPr txBox="1">
            <a:spLocks noGrp="1"/>
          </p:cNvSpPr>
          <p:nvPr>
            <p:ph type="body" idx="4294967295"/>
          </p:nvPr>
        </p:nvSpPr>
        <p:spPr>
          <a:xfrm>
            <a:off x="962388" y="1468432"/>
            <a:ext cx="7219223" cy="3100392"/>
          </a:xfrm>
          <a:prstGeom prst="rect">
            <a:avLst/>
          </a:prstGeom>
        </p:spPr>
        <p:txBody>
          <a:bodyPr spcFirstLastPara="1" wrap="square" lIns="91425" tIns="91425" rIns="91425" bIns="91425" anchor="t" anchorCtr="0">
            <a:normAutofit/>
          </a:bodyPr>
          <a:lstStyle/>
          <a:p>
            <a:pPr marL="0" lvl="0" indent="0">
              <a:buNone/>
            </a:pPr>
            <a:r>
              <a:rPr lang="en-US">
                <a:sym typeface="Proxima Nova"/>
              </a:rPr>
              <a:t>We will be going through our Initial Playbook, but we want to remember our main goal in this exercise is to gather information. </a:t>
            </a:r>
          </a:p>
          <a:p>
            <a:pPr marL="0" lvl="0" indent="0">
              <a:buNone/>
            </a:pPr>
            <a:endParaRPr lang="en-US">
              <a:sym typeface="Proxima Nova"/>
            </a:endParaRPr>
          </a:p>
          <a:p>
            <a:pPr marL="0" lvl="0" indent="0">
              <a:buNone/>
            </a:pPr>
            <a:r>
              <a:rPr lang="en-US">
                <a:sym typeface="Proxima Nova"/>
              </a:rPr>
              <a:t>Let’s start!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962390" y="474260"/>
            <a:ext cx="5100208" cy="994172"/>
          </a:xfrm>
        </p:spPr>
        <p:txBody>
          <a:bodyPr spcFirstLastPara="1" wrap="square" lIns="91425" tIns="91425" rIns="91425" bIns="91425" anchor="ctr" anchorCtr="0">
            <a:noAutofit/>
          </a:bodyPr>
          <a:lstStyle/>
          <a:p>
            <a:pPr lvl="0"/>
            <a:r>
              <a:rPr lang="en-US">
                <a:sym typeface="Proxima Nova"/>
              </a:rPr>
              <a:t>Audience Collaboration</a:t>
            </a:r>
            <a:endParaRPr lang="en-US"/>
          </a:p>
        </p:txBody>
      </p:sp>
      <p:sp>
        <p:nvSpPr>
          <p:cNvPr id="99" name="Google Shape;99;p20"/>
          <p:cNvSpPr txBox="1">
            <a:spLocks noGrp="1"/>
          </p:cNvSpPr>
          <p:nvPr>
            <p:ph type="body" idx="4294967295"/>
          </p:nvPr>
        </p:nvSpPr>
        <p:spPr>
          <a:xfrm>
            <a:off x="962388" y="1468433"/>
            <a:ext cx="7219223" cy="3100392"/>
          </a:xfrm>
          <a:prstGeom prst="rect">
            <a:avLst/>
          </a:prstGeom>
        </p:spPr>
        <p:txBody>
          <a:bodyPr spcFirstLastPara="1" wrap="square" lIns="91425" tIns="91425" rIns="91425" bIns="91425" anchor="t" anchorCtr="0">
            <a:normAutofit/>
          </a:bodyPr>
          <a:lstStyle/>
          <a:p>
            <a:pPr marL="0" lvl="0" indent="0">
              <a:buNone/>
            </a:pPr>
            <a:r>
              <a:rPr lang="en-US">
                <a:sym typeface="Proxima Nova"/>
              </a:rPr>
              <a:t>What </a:t>
            </a:r>
            <a:r>
              <a:rPr lang="en-US" err="1">
                <a:sym typeface="Proxima Nova"/>
              </a:rPr>
              <a:t>ThreatLocker</a:t>
            </a:r>
            <a:r>
              <a:rPr lang="en-US" baseline="30000">
                <a:sym typeface="Proxima Nova"/>
              </a:rPr>
              <a:t>®</a:t>
            </a:r>
            <a:r>
              <a:rPr lang="en-US">
                <a:sym typeface="Proxima Nova"/>
              </a:rPr>
              <a:t> tool will help us view historical data on a machine? </a:t>
            </a:r>
            <a:r>
              <a:rPr lang="en-US" sz="1600">
                <a:sym typeface="Proxima Nova"/>
              </a:rPr>
              <a:t>(Executions, Network Logs, Registry Changes, etc.)</a:t>
            </a:r>
          </a:p>
          <a:p>
            <a:pPr marL="0" lvl="0" indent="0">
              <a:buNone/>
            </a:pPr>
            <a:endParaRPr lang="en-US" sz="1600">
              <a:sym typeface="Proxima Nova"/>
            </a:endParaRPr>
          </a:p>
          <a:p>
            <a:pPr marL="800100" lvl="1" indent="-457200">
              <a:buFont typeface="+mj-lt"/>
              <a:buAutoNum type="alphaLcParenR"/>
            </a:pPr>
            <a:r>
              <a:rPr lang="en-US" sz="2000">
                <a:sym typeface="Proxima Nova"/>
              </a:rPr>
              <a:t>Computers Page</a:t>
            </a:r>
          </a:p>
          <a:p>
            <a:pPr marL="800100" lvl="1" indent="-457200">
              <a:buFont typeface="+mj-lt"/>
              <a:buAutoNum type="alphaLcParenR"/>
            </a:pPr>
            <a:r>
              <a:rPr lang="en-US" sz="2000">
                <a:sym typeface="Proxima Nova"/>
              </a:rPr>
              <a:t>Unified Audit</a:t>
            </a:r>
          </a:p>
          <a:p>
            <a:pPr marL="800100" lvl="1" indent="-457200">
              <a:buFont typeface="+mj-lt"/>
              <a:buAutoNum type="alphaLcParenR"/>
            </a:pPr>
            <a:r>
              <a:rPr lang="en-US" sz="2000">
                <a:sym typeface="Proxima Nova"/>
              </a:rPr>
              <a:t>Storage Control</a:t>
            </a:r>
          </a:p>
        </p:txBody>
      </p:sp>
      <p:sp>
        <p:nvSpPr>
          <p:cNvPr id="7" name="Google Shape;98;p20">
            <a:extLst>
              <a:ext uri="{FF2B5EF4-FFF2-40B4-BE49-F238E27FC236}">
                <a16:creationId xmlns:a16="http://schemas.microsoft.com/office/drawing/2014/main" id="{4DA21855-2B77-4D07-15F8-DB94C5B4DBB3}"/>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Question #1</a:t>
            </a:r>
            <a:endParaRPr lang="en-US" sz="2800"/>
          </a:p>
        </p:txBody>
      </p:sp>
      <p:sp>
        <p:nvSpPr>
          <p:cNvPr id="10" name="Google Shape;99;p20">
            <a:extLst>
              <a:ext uri="{FF2B5EF4-FFF2-40B4-BE49-F238E27FC236}">
                <a16:creationId xmlns:a16="http://schemas.microsoft.com/office/drawing/2014/main" id="{1F661537-E29B-7755-57A5-73A667D7115C}"/>
              </a:ext>
            </a:extLst>
          </p:cNvPr>
          <p:cNvSpPr txBox="1">
            <a:spLocks/>
          </p:cNvSpPr>
          <p:nvPr/>
        </p:nvSpPr>
        <p:spPr>
          <a:xfrm>
            <a:off x="962387" y="1468368"/>
            <a:ext cx="7219223" cy="3100392"/>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Font typeface="Arial" panose="020B0604020202020204" pitchFamily="34" charset="0"/>
              <a:buNone/>
            </a:pPr>
            <a:r>
              <a:rPr lang="en-US">
                <a:sym typeface="Proxima Nova"/>
              </a:rPr>
              <a:t>What </a:t>
            </a:r>
            <a:r>
              <a:rPr lang="en-US" err="1">
                <a:sym typeface="Proxima Nova"/>
              </a:rPr>
              <a:t>ThreatLocker</a:t>
            </a:r>
            <a:r>
              <a:rPr lang="en-US" baseline="30000">
                <a:sym typeface="Proxima Nova"/>
              </a:rPr>
              <a:t>®</a:t>
            </a:r>
            <a:r>
              <a:rPr lang="en-US">
                <a:sym typeface="Proxima Nova"/>
              </a:rPr>
              <a:t> tool will help us view historical data on a machine? </a:t>
            </a:r>
            <a:r>
              <a:rPr lang="en-US" sz="1600">
                <a:sym typeface="Proxima Nova"/>
              </a:rPr>
              <a:t>(Executions, Network Logs, Registry Changes, etc.)</a:t>
            </a:r>
          </a:p>
          <a:p>
            <a:pPr marL="0" indent="0">
              <a:buClrTx/>
              <a:buFont typeface="Arial" panose="020B0604020202020204" pitchFamily="34" charset="0"/>
              <a:buNone/>
            </a:pPr>
            <a:endParaRPr lang="en-US" sz="1600">
              <a:sym typeface="Proxima Nova"/>
            </a:endParaRPr>
          </a:p>
          <a:p>
            <a:pPr marL="800100" lvl="1" indent="-457200">
              <a:buClrTx/>
              <a:buFont typeface="+mj-lt"/>
              <a:buAutoNum type="alphaLcParenR"/>
            </a:pPr>
            <a:r>
              <a:rPr lang="en-US" sz="2000">
                <a:sym typeface="Proxima Nova"/>
              </a:rPr>
              <a:t>Computers Page</a:t>
            </a:r>
          </a:p>
          <a:p>
            <a:pPr marL="800100" lvl="1" indent="-457200">
              <a:buClrTx/>
              <a:buFont typeface="+mj-lt"/>
              <a:buAutoNum type="alphaLcParenR"/>
            </a:pPr>
            <a:r>
              <a:rPr lang="en-US" sz="2000" b="1">
                <a:sym typeface="Proxima Nova"/>
              </a:rPr>
              <a:t>Unified Audit</a:t>
            </a:r>
          </a:p>
          <a:p>
            <a:pPr marL="800100" lvl="1" indent="-457200">
              <a:buClrTx/>
              <a:buFont typeface="+mj-lt"/>
              <a:buAutoNum type="alphaLcParenR"/>
            </a:pPr>
            <a:r>
              <a:rPr lang="en-US" sz="2000">
                <a:sym typeface="Proxima Nova"/>
              </a:rPr>
              <a:t>Storage Control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9">
                                            <p:txEl>
                                              <p:pRg st="0" end="0"/>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9">
                                            <p:txEl>
                                              <p:pRg st="2" end="2"/>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9">
                                            <p:txEl>
                                              <p:pRg st="3" end="3"/>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99">
                                            <p:txEl>
                                              <p:pRg st="4" end="4"/>
                                            </p:txEl>
                                          </p:spTgt>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21"/>
          <p:cNvSpPr txBox="1">
            <a:spLocks noGrp="1"/>
          </p:cNvSpPr>
          <p:nvPr>
            <p:ph type="body" idx="4294967295"/>
          </p:nvPr>
        </p:nvSpPr>
        <p:spPr>
          <a:xfrm>
            <a:off x="962388" y="1468432"/>
            <a:ext cx="7219223" cy="2802655"/>
          </a:xfrm>
          <a:prstGeom prst="rect">
            <a:avLst/>
          </a:prstGeom>
        </p:spPr>
        <p:txBody>
          <a:bodyPr spcFirstLastPara="1" wrap="square" lIns="91425" tIns="91425" rIns="91425" bIns="91425" anchor="t" anchorCtr="0">
            <a:normAutofit/>
          </a:bodyPr>
          <a:lstStyle/>
          <a:p>
            <a:pPr marL="0" lvl="0" indent="0">
              <a:buNone/>
            </a:pPr>
            <a:r>
              <a:rPr lang="en-US" b="1">
                <a:sym typeface="Proxima Nova"/>
              </a:rPr>
              <a:t>b) Unified Audit</a:t>
            </a:r>
          </a:p>
          <a:p>
            <a:pPr marL="0" lvl="0" indent="0">
              <a:buNone/>
            </a:pPr>
            <a:endParaRPr lang="en-US" b="1">
              <a:sym typeface="Proxima Nova"/>
            </a:endParaRPr>
          </a:p>
          <a:p>
            <a:pPr lvl="0"/>
            <a:r>
              <a:rPr lang="en-US">
                <a:sym typeface="Proxima Nova"/>
              </a:rPr>
              <a:t>The Unified Audit stores log data on almost all </a:t>
            </a:r>
            <a:r>
              <a:rPr lang="en-US" err="1">
                <a:sym typeface="Proxima Nova"/>
              </a:rPr>
              <a:t>behaviour</a:t>
            </a:r>
            <a:r>
              <a:rPr lang="en-US">
                <a:sym typeface="Proxima Nova"/>
              </a:rPr>
              <a:t> that occurs on a machine. </a:t>
            </a:r>
          </a:p>
          <a:p>
            <a:pPr lvl="0"/>
            <a:r>
              <a:rPr lang="en-US">
                <a:sym typeface="Proxima Nova"/>
              </a:rPr>
              <a:t>This tool is pivotal for Incident Response and many times the most crucial.</a:t>
            </a:r>
          </a:p>
        </p:txBody>
      </p:sp>
      <p:sp>
        <p:nvSpPr>
          <p:cNvPr id="9" name="Google Shape;98;p20">
            <a:extLst>
              <a:ext uri="{FF2B5EF4-FFF2-40B4-BE49-F238E27FC236}">
                <a16:creationId xmlns:a16="http://schemas.microsoft.com/office/drawing/2014/main" id="{7A423303-A477-8988-C161-AD83EF41662B}"/>
              </a:ext>
            </a:extLst>
          </p:cNvPr>
          <p:cNvSpPr txBox="1">
            <a:spLocks noGrp="1"/>
          </p:cNvSpPr>
          <p:nvPr>
            <p:ph type="title"/>
          </p:nvPr>
        </p:nvSpPr>
        <p:spPr>
          <a:xfrm>
            <a:off x="962390" y="474260"/>
            <a:ext cx="5100208" cy="994172"/>
          </a:xfrm>
        </p:spPr>
        <p:txBody>
          <a:bodyPr spcFirstLastPara="1" wrap="square" lIns="91425" tIns="91425" rIns="91425" bIns="91425" anchor="ctr" anchorCtr="0">
            <a:noAutofit/>
          </a:bodyPr>
          <a:lstStyle/>
          <a:p>
            <a:pPr lvl="0"/>
            <a:r>
              <a:rPr lang="en-US">
                <a:sym typeface="Proxima Nova"/>
              </a:rPr>
              <a:t>Audience Collaboration</a:t>
            </a:r>
            <a:endParaRPr lang="en-US"/>
          </a:p>
        </p:txBody>
      </p:sp>
      <p:sp>
        <p:nvSpPr>
          <p:cNvPr id="10" name="Google Shape;98;p20">
            <a:extLst>
              <a:ext uri="{FF2B5EF4-FFF2-40B4-BE49-F238E27FC236}">
                <a16:creationId xmlns:a16="http://schemas.microsoft.com/office/drawing/2014/main" id="{6C14F30E-6C10-3625-1219-B398220C5E6C}"/>
              </a:ext>
            </a:extLst>
          </p:cNvPr>
          <p:cNvSpPr txBox="1">
            <a:spLocks/>
          </p:cNvSpPr>
          <p:nvPr/>
        </p:nvSpPr>
        <p:spPr>
          <a:xfrm>
            <a:off x="6576164" y="214304"/>
            <a:ext cx="2432137" cy="519912"/>
          </a:xfrm>
          <a:prstGeom prst="rect">
            <a:avLst/>
          </a:prstGeom>
        </p:spPr>
        <p:txBody>
          <a:bodyPr spcFirstLastPara="1" vert="horz" wrap="square" lIns="91425" tIns="91425" rIns="91425" bIns="91425" rtlCol="0" anchor="ctr" anchorCtr="0">
            <a:noAutofit/>
          </a:bodyPr>
          <a:lstStyle>
            <a:lvl1pPr algn="l" defTabSz="685800" rtl="0" eaLnBrk="1" latinLnBrk="0" hangingPunct="1">
              <a:lnSpc>
                <a:spcPct val="90000"/>
              </a:lnSpc>
              <a:spcBef>
                <a:spcPct val="0"/>
              </a:spcBef>
              <a:buNone/>
              <a:defRPr sz="3300" b="1" kern="1200">
                <a:solidFill>
                  <a:schemeClr val="bg1"/>
                </a:solidFill>
                <a:latin typeface="+mj-lt"/>
                <a:ea typeface="+mj-ea"/>
                <a:cs typeface="+mj-cs"/>
              </a:defRPr>
            </a:lvl1pPr>
          </a:lstStyle>
          <a:p>
            <a:pPr algn="r">
              <a:buClrTx/>
              <a:buFontTx/>
            </a:pPr>
            <a:r>
              <a:rPr lang="en-US" sz="2800">
                <a:sym typeface="Proxima Nova"/>
              </a:rPr>
              <a:t>Answer #1</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ZTW24 Theme">
  <a:themeElements>
    <a:clrScheme name="ZTW Colours">
      <a:dk1>
        <a:srgbClr val="000000"/>
      </a:dk1>
      <a:lt1>
        <a:srgbClr val="FFFFFF"/>
      </a:lt1>
      <a:dk2>
        <a:srgbClr val="0C263D"/>
      </a:dk2>
      <a:lt2>
        <a:srgbClr val="C6C6C6"/>
      </a:lt2>
      <a:accent1>
        <a:srgbClr val="000000"/>
      </a:accent1>
      <a:accent2>
        <a:srgbClr val="199FF2"/>
      </a:accent2>
      <a:accent3>
        <a:srgbClr val="72ACD4"/>
      </a:accent3>
      <a:accent4>
        <a:srgbClr val="934EC6"/>
      </a:accent4>
      <a:accent5>
        <a:srgbClr val="FFC159"/>
      </a:accent5>
      <a:accent6>
        <a:srgbClr val="61C087"/>
      </a:accent6>
      <a:hlink>
        <a:srgbClr val="0563C1"/>
      </a:hlink>
      <a:folHlink>
        <a:srgbClr val="954F72"/>
      </a:folHlink>
    </a:clrScheme>
    <a:fontScheme name="ZTW24">
      <a:majorFont>
        <a:latin typeface="Open San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ZTW24 Theme" id="{171DF0E5-A897-4B86-9A2E-551B0EBE8DEF}" vid="{776CEAAF-B0F4-44AC-B91C-DA04E83598B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ZTW24 Theme</Template>
  <Application>Microsoft Office PowerPoint</Application>
  <PresentationFormat>On-screen Show (16:9)</PresentationFormat>
  <Slides>25</Slides>
  <Notes>24</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ZTW24 Theme</vt:lpstr>
      <vt:lpstr>PowerPoint Presentation</vt:lpstr>
      <vt:lpstr>PowerPoint Presentation</vt:lpstr>
      <vt:lpstr>PowerPoint Presentation</vt:lpstr>
      <vt:lpstr>PowerPoint Presentation</vt:lpstr>
      <vt:lpstr>PowerPoint Presentation</vt:lpstr>
      <vt:lpstr>PowerPoint Presentation</vt:lpstr>
      <vt:lpstr>Information Gathering</vt:lpstr>
      <vt:lpstr>Audience Collaboration</vt:lpstr>
      <vt:lpstr>Audience Collaboration</vt:lpstr>
      <vt:lpstr>PowerPoint Presentation</vt:lpstr>
      <vt:lpstr>PowerPoint Presentation</vt:lpstr>
      <vt:lpstr>PowerPoint Presentation</vt:lpstr>
      <vt:lpstr>PowerPoint Presentation</vt:lpstr>
      <vt:lpstr>Audience Collaboration</vt:lpstr>
      <vt:lpstr>Audience Collaboration</vt:lpstr>
      <vt:lpstr>PowerPoint Presentation</vt:lpstr>
      <vt:lpstr>PowerPoint Presentation</vt:lpstr>
      <vt:lpstr>PowerPoint Presentation</vt:lpstr>
      <vt:lpstr>PowerPoint Presentation</vt:lpstr>
      <vt:lpstr>PowerPoint Presentation</vt:lpstr>
      <vt:lpstr>PowerPoint Presentation</vt:lpstr>
      <vt:lpstr>Audience Collaboration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2024-02-23T19:33:06Z</dcterms:modified>
</cp:coreProperties>
</file>